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0" r:id="rId3"/>
    <p:sldId id="331" r:id="rId4"/>
    <p:sldId id="312" r:id="rId5"/>
    <p:sldId id="318" r:id="rId6"/>
    <p:sldId id="336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726056" y="247961"/>
            <a:ext cx="2635980" cy="1284098"/>
            <a:chOff x="1523998" y="0"/>
            <a:chExt cx="2190751" cy="12840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3" y="206880"/>
              <a:ext cx="203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50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90499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(TIẾT 2)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97500" y="49026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655F73D-40DF-0296-1080-B4A116C87D73}"/>
              </a:ext>
            </a:extLst>
          </p:cNvPr>
          <p:cNvSpPr/>
          <p:nvPr/>
        </p:nvSpPr>
        <p:spPr>
          <a:xfrm>
            <a:off x="649900" y="46255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0621D-E8D1-1448-0E28-35D426461D8F}"/>
              </a:ext>
            </a:extLst>
          </p:cNvPr>
          <p:cNvSpPr txBox="1"/>
          <p:nvPr/>
        </p:nvSpPr>
        <p:spPr>
          <a:xfrm>
            <a:off x="1087222" y="24729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cưa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20dm </a:t>
            </a:r>
            <a:r>
              <a:rPr lang="en-US" sz="2800" dirty="0" err="1"/>
              <a:t>thành</a:t>
            </a:r>
            <a:r>
              <a:rPr lang="en-US" sz="2800" dirty="0"/>
              <a:t> 5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-xi-</a:t>
            </a:r>
            <a:r>
              <a:rPr lang="en-US" sz="2800" dirty="0" err="1"/>
              <a:t>mét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5F226-C554-FB61-58E4-E289F3864C49}"/>
              </a:ext>
            </a:extLst>
          </p:cNvPr>
          <p:cNvSpPr txBox="1"/>
          <p:nvPr/>
        </p:nvSpPr>
        <p:spPr>
          <a:xfrm>
            <a:off x="5039111" y="1552460"/>
            <a:ext cx="211377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vi-VN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8D5BA-94F8-DD68-2529-2BA4B2C87193}"/>
              </a:ext>
            </a:extLst>
          </p:cNvPr>
          <p:cNvSpPr txBox="1"/>
          <p:nvPr/>
        </p:nvSpPr>
        <p:spPr>
          <a:xfrm>
            <a:off x="899884" y="2291759"/>
            <a:ext cx="1039222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Mỗi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đoạn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</a:t>
            </a:r>
            <a:r>
              <a:rPr lang="en-US" sz="2800" b="1" dirty="0">
                <a:solidFill>
                  <a:srgbClr val="002060"/>
                </a:solidFill>
              </a:rPr>
              <a:t>-xi-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DEEEF-FF69-0319-D92C-9C562858E3E8}"/>
              </a:ext>
            </a:extLst>
          </p:cNvPr>
          <p:cNvSpPr txBox="1"/>
          <p:nvPr/>
        </p:nvSpPr>
        <p:spPr>
          <a:xfrm>
            <a:off x="899883" y="3031058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20 : 5 = 4 (dm)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dirty="0" err="1">
                <a:solidFill>
                  <a:srgbClr val="002060"/>
                </a:solidFill>
              </a:rPr>
              <a:t>Đáp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: 4dm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210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322</cp:revision>
  <dcterms:created xsi:type="dcterms:W3CDTF">2021-06-02T01:34:28Z</dcterms:created>
  <dcterms:modified xsi:type="dcterms:W3CDTF">2024-05-20T01:52:46Z</dcterms:modified>
</cp:coreProperties>
</file>