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520" r:id="rId2"/>
    <p:sldId id="327" r:id="rId3"/>
    <p:sldId id="485" r:id="rId4"/>
    <p:sldId id="486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6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9" r:id="rId18"/>
    <p:sldLayoutId id="2147483698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noProof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Q,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kiểu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2006221"/>
            <a:ext cx="4111507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006221"/>
            <a:ext cx="4237851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Q kiểu 2 cỡ nh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137" y="409433"/>
            <a:ext cx="11423176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viết hoa cỡ nhỏ kiểu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423081" y="423081"/>
            <a:ext cx="11368585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637731"/>
            <a:ext cx="7770267" cy="11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44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Microsoft YaHei</vt:lpstr>
      <vt:lpstr>SimSun</vt:lpstr>
      <vt:lpstr>Arial</vt:lpstr>
      <vt:lpstr>Arial Rounded MT Bold</vt:lpstr>
      <vt:lpstr>Arial-Rounded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ANH KHOA</cp:lastModifiedBy>
  <cp:revision>92</cp:revision>
  <dcterms:created xsi:type="dcterms:W3CDTF">2021-06-19T10:18:58Z</dcterms:created>
  <dcterms:modified xsi:type="dcterms:W3CDTF">2024-05-26T15:08:29Z</dcterms:modified>
</cp:coreProperties>
</file>