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1"/>
  </p:notesMasterIdLst>
  <p:sldIdLst>
    <p:sldId id="521" r:id="rId2"/>
    <p:sldId id="530" r:id="rId3"/>
    <p:sldId id="531" r:id="rId4"/>
    <p:sldId id="532" r:id="rId5"/>
    <p:sldId id="533" r:id="rId6"/>
    <p:sldId id="534" r:id="rId7"/>
    <p:sldId id="535" r:id="rId8"/>
    <p:sldId id="536" r:id="rId9"/>
    <p:sldId id="53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66FF"/>
    <a:srgbClr val="CCEC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40" y="40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1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7" Type="http://schemas.openxmlformats.org/officeDocument/2006/relationships/image" Target="../media/image13.jp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4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5" name="14">
            <a:extLst>
              <a:ext uri="{FF2B5EF4-FFF2-40B4-BE49-F238E27FC236}">
                <a16:creationId xmlns:a16="http://schemas.microsoft.com/office/drawing/2014/main" id="{C31A4F60-4725-422C-8001-34F08437E5D6}"/>
              </a:ext>
            </a:extLst>
          </p:cNvPr>
          <p:cNvGrpSpPr/>
          <p:nvPr/>
        </p:nvGrpSpPr>
        <p:grpSpPr>
          <a:xfrm>
            <a:off x="3569506" y="1412876"/>
            <a:ext cx="4505325" cy="2016125"/>
            <a:chOff x="2118480" y="1316166"/>
            <a:chExt cx="1512168" cy="1512168"/>
          </a:xfrm>
        </p:grpSpPr>
        <p:sp>
          <p:nvSpPr>
            <p:cNvPr id="46" name="15">
              <a:extLst>
                <a:ext uri="{FF2B5EF4-FFF2-40B4-BE49-F238E27FC236}">
                  <a16:creationId xmlns:a16="http://schemas.microsoft.com/office/drawing/2014/main" id="{F6B05650-437F-4B5C-865F-8CC1D60FC64C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47" name="TextBox 67">
              <a:extLst>
                <a:ext uri="{FF2B5EF4-FFF2-40B4-BE49-F238E27FC236}">
                  <a16:creationId xmlns:a16="http://schemas.microsoft.com/office/drawing/2014/main" id="{49A7C333-A5CB-4328-BD84-3EF2760F4B21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99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pic>
        <p:nvPicPr>
          <p:cNvPr id="48" name="Picture 4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638" y="253195"/>
            <a:ext cx="6147580" cy="90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0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534"/>
            <a:ext cx="11914495" cy="676246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5528603" y="3643532"/>
            <a:ext cx="1477108" cy="6541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5528603" y="3108960"/>
            <a:ext cx="1477108" cy="5345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528603" y="4297680"/>
            <a:ext cx="1477108" cy="7174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528603" y="3054736"/>
            <a:ext cx="1477108" cy="25603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528603" y="5015132"/>
            <a:ext cx="1477108" cy="6541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422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95534"/>
            <a:ext cx="11856350" cy="517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748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646" y="1367928"/>
            <a:ext cx="3182680" cy="300943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610"/>
            <a:ext cx="4965895" cy="3819374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07733" y="5658368"/>
            <a:ext cx="6073253" cy="87345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2400">
                <a:solidFill>
                  <a:schemeClr val="tx1"/>
                </a:solidFill>
              </a:rPr>
              <a:t>Muốn biết về công việc của người này </a:t>
            </a:r>
            <a:r>
              <a:rPr lang="en-US" sz="2800" smtClean="0">
                <a:solidFill>
                  <a:schemeClr val="tx1"/>
                </a:solidFill>
              </a:rPr>
              <a:t>em</a:t>
            </a:r>
            <a:r>
              <a:rPr lang="vi-VN" sz="2400" smtClean="0">
                <a:solidFill>
                  <a:schemeClr val="tx1"/>
                </a:solidFill>
              </a:rPr>
              <a:t> </a:t>
            </a:r>
            <a:r>
              <a:rPr lang="vi-VN" sz="2400">
                <a:solidFill>
                  <a:schemeClr val="tx1"/>
                </a:solidFill>
              </a:rPr>
              <a:t>hỏi như thế </a:t>
            </a:r>
            <a:r>
              <a:rPr lang="vi-VN" sz="2400" smtClean="0">
                <a:solidFill>
                  <a:schemeClr val="tx1"/>
                </a:solidFill>
              </a:rPr>
              <a:t>nào</a:t>
            </a:r>
            <a:r>
              <a:rPr lang="en-US" sz="2400" smtClean="0">
                <a:solidFill>
                  <a:schemeClr val="tx1"/>
                </a:solidFill>
              </a:rPr>
              <a:t> ?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760732" y="4377358"/>
            <a:ext cx="4745538" cy="81785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03200" marR="0">
              <a:spcBef>
                <a:spcPts val="0"/>
              </a:spcBef>
              <a:spcAft>
                <a:spcPts val="295"/>
              </a:spcAft>
            </a:pPr>
            <a:r>
              <a:rPr lang="vi-VN" sz="2400">
                <a:solidFill>
                  <a:schemeClr val="tx1"/>
                </a:solidFill>
              </a:rPr>
              <a:t>Em nhìn thấy ai trong ảnh</a:t>
            </a:r>
            <a:r>
              <a:rPr lang="vi-VN" sz="2400" i="1">
                <a:solidFill>
                  <a:schemeClr val="tx1"/>
                </a:solidFill>
              </a:rPr>
              <a:t>?</a:t>
            </a:r>
            <a:endParaRPr lang="en-US" sz="2400">
              <a:solidFill>
                <a:schemeClr val="tx1"/>
              </a:solidFill>
              <a:latin typeface="Times New Roman" pitchFamily="18" charset="0"/>
              <a:ea typeface="Tahoma"/>
              <a:cs typeface="Times New Roman" pitchFamily="18" charset="0"/>
            </a:endParaRP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894" y="3409947"/>
            <a:ext cx="76211" cy="381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865" y="263048"/>
            <a:ext cx="2567960" cy="21349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12" y="4786284"/>
            <a:ext cx="2762288" cy="2071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206" y="2329572"/>
            <a:ext cx="2795794" cy="219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9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39" y="2861726"/>
            <a:ext cx="3319157" cy="3589360"/>
          </a:xfrm>
          <a:prstGeom prst="rect">
            <a:avLst/>
          </a:prstGeom>
        </p:spPr>
      </p:pic>
      <p:grpSp>
        <p:nvGrpSpPr>
          <p:cNvPr id="6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862339" y="4656406"/>
            <a:ext cx="11622831" cy="2201594"/>
            <a:chOff x="-53293" y="2190760"/>
            <a:chExt cx="9211855" cy="2951064"/>
          </a:xfrm>
        </p:grpSpPr>
        <p:pic>
          <p:nvPicPr>
            <p:cNvPr id="7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8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2431249" y="1097281"/>
            <a:ext cx="8030212" cy="21181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774124"/>
              </a:avLst>
            </a:prstTxWarp>
            <a:spAutoFit/>
          </a:bodyPr>
          <a:lstStyle/>
          <a:p>
            <a:pPr algn="ctr"/>
            <a:r>
              <a:rPr lang="en-US" sz="9600" b="1" cap="none" spc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Trình bày kết quả thảo luận</a:t>
            </a:r>
            <a:endParaRPr lang="en-US" sz="9600" b="1" cap="none" spc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31905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6" y="0"/>
            <a:ext cx="11043976" cy="3832646"/>
          </a:xfrm>
          <a:prstGeom prst="rect">
            <a:avLst/>
          </a:prstGeom>
        </p:spPr>
      </p:pic>
      <p:pic>
        <p:nvPicPr>
          <p:cNvPr id="3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3967089"/>
            <a:ext cx="2731786" cy="2912012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 rot="20431969" flipH="1">
            <a:off x="236288" y="2787358"/>
            <a:ext cx="1209162" cy="132514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26">
            <a:off x="609056" y="3030206"/>
            <a:ext cx="458777" cy="65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233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3967089"/>
            <a:ext cx="2731786" cy="291201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 rot="328862">
            <a:off x="410647" y="2381251"/>
            <a:ext cx="3586542" cy="187742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49" y="477672"/>
            <a:ext cx="7358703" cy="54045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3080" y="2535133"/>
            <a:ext cx="26858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+mj-lt"/>
              </a:rPr>
              <a:t>Họ là công nhân. Họ đang may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giày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2928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3967089"/>
            <a:ext cx="2731786" cy="291201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 rot="21405117">
            <a:off x="1077479" y="1725936"/>
            <a:ext cx="3559342" cy="221973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/>
              <a:t>Chú</a:t>
            </a:r>
            <a:r>
              <a:rPr lang="en-US"/>
              <a:t>  </a:t>
            </a:r>
            <a:r>
              <a:rPr lang="vi-VN" smtClean="0"/>
              <a:t>ấ</a:t>
            </a:r>
            <a:r>
              <a:rPr lang="en-US" b="1" i="1"/>
              <a:t>Chú</a:t>
            </a:r>
            <a:r>
              <a:rPr lang="en-US"/>
              <a:t>  </a:t>
            </a:r>
            <a:r>
              <a:rPr lang="vi-VN"/>
              <a:t>ấy là bác sĩ. </a:t>
            </a:r>
            <a:r>
              <a:rPr lang="en-US"/>
              <a:t> chú </a:t>
            </a:r>
            <a:r>
              <a:rPr lang="vi-VN"/>
              <a:t>ấy dang khám bệnh cho em bé.</a:t>
            </a:r>
            <a:endParaRPr lang="en-US"/>
          </a:p>
          <a:p>
            <a:r>
              <a:rPr lang="vi-VN" smtClean="0"/>
              <a:t>y </a:t>
            </a:r>
            <a:r>
              <a:rPr lang="vi-VN"/>
              <a:t>là bác sĩ. </a:t>
            </a:r>
            <a:r>
              <a:rPr lang="en-US"/>
              <a:t> chú </a:t>
            </a:r>
            <a:r>
              <a:rPr lang="vi-VN"/>
              <a:t>ấy dang khám bệnh cho em bé.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04" y="0"/>
            <a:ext cx="6632811" cy="6277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9831" y="2061018"/>
            <a:ext cx="25248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Chú 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ấy là bác sĩ.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chú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ấy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ang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khám bệnh cho em bé.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5575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3967089"/>
            <a:ext cx="2731786" cy="291201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856095" y="1096181"/>
            <a:ext cx="3449181" cy="239089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979" y="95534"/>
            <a:ext cx="6741993" cy="65509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6240" y="1661322"/>
            <a:ext cx="3232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Times New Roman" pitchFamily="18" charset="0"/>
                <a:cs typeface="Times New Roman" pitchFamily="18" charset="0"/>
              </a:rPr>
              <a:t>Cô ấy là công an. Cô ấy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ang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iều tiết giao thông.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5575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1801</TotalTime>
  <Words>101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Microsoft YaHei</vt:lpstr>
      <vt:lpstr>SimSun</vt:lpstr>
      <vt:lpstr>Arial</vt:lpstr>
      <vt:lpstr>Arial Rounded MT Bold</vt:lpstr>
      <vt:lpstr>Calibri</vt:lpstr>
      <vt:lpstr>Calibri Light</vt:lpstr>
      <vt:lpstr>Tahoma</vt:lpstr>
      <vt:lpstr>Times New Roman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ANH KHOA</cp:lastModifiedBy>
  <cp:revision>98</cp:revision>
  <dcterms:created xsi:type="dcterms:W3CDTF">2021-06-19T10:18:58Z</dcterms:created>
  <dcterms:modified xsi:type="dcterms:W3CDTF">2024-05-26T15:19:43Z</dcterms:modified>
</cp:coreProperties>
</file>