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538" r:id="rId2"/>
    <p:sldId id="539" r:id="rId3"/>
    <p:sldId id="543" r:id="rId4"/>
    <p:sldId id="5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0" y="3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9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8" y="3113690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6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4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8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5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6" y="6322746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8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5" y="2706024"/>
            <a:ext cx="3404231" cy="677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8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4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1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4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8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8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1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80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4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1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249638" y="1412876"/>
            <a:ext cx="7138638" cy="2016125"/>
            <a:chOff x="2118480" y="1316166"/>
            <a:chExt cx="2024277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425720" y="1575935"/>
              <a:ext cx="1717037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5</a:t>
              </a:r>
              <a:r>
                <a:rPr kumimoji="0" lang="en-US" altLang="zh-CN" sz="8000" b="0" i="0" u="none" strike="noStrike" kern="1200" cap="none" spc="30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142329"/>
            <a:ext cx="1173593" cy="1042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09" y="402188"/>
            <a:ext cx="1008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280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US" sz="2800" smtClean="0"/>
              <a:t> Nói những điều em biết về một nghề nghiệp em yêu thích.</a:t>
            </a:r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68" y="4177097"/>
            <a:ext cx="1748882" cy="2032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73" y="3975221"/>
            <a:ext cx="2873481" cy="243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03" y="3932497"/>
            <a:ext cx="2869785" cy="2032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6" y="1108322"/>
            <a:ext cx="2131225" cy="2131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4" y="3790644"/>
            <a:ext cx="2379167" cy="2315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59" y="1108321"/>
            <a:ext cx="3107423" cy="2333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72" y="1108321"/>
            <a:ext cx="2341465" cy="206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71" y="11104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3" y="4581975"/>
            <a:ext cx="2743784" cy="227602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" y="48731"/>
            <a:ext cx="4965895" cy="3819374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6" y="4881928"/>
            <a:ext cx="2532186" cy="196777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87" y="4649129"/>
            <a:ext cx="2773506" cy="21080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295471" y="3113910"/>
            <a:ext cx="6832560" cy="668283"/>
            <a:chOff x="4928518" y="2096599"/>
            <a:chExt cx="6832560" cy="6682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89523" y="2241662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Nghề đó có ích lợi gì đối với cuộc sống ?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03056" y="1909687"/>
            <a:ext cx="7095862" cy="756617"/>
            <a:chOff x="5096137" y="980479"/>
            <a:chExt cx="7095862" cy="7566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5096137" y="980479"/>
              <a:ext cx="458777" cy="65564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489523" y="1029210"/>
              <a:ext cx="670247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T</a:t>
              </a:r>
              <a:r>
                <a:rPr lang="vi-VN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ại sao</a:t>
              </a:r>
              <a:r>
                <a:rPr lang="en-US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 em</a:t>
              </a:r>
              <a:r>
                <a:rPr lang="vi-VN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 lại chọn ngh</a:t>
              </a:r>
              <a:r>
                <a:rPr lang="en-US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ề </a:t>
              </a:r>
              <a:r>
                <a:rPr lang="vi-VN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nghiệp đó</a:t>
              </a:r>
              <a:r>
                <a:rPr lang="en-US" sz="3200" b="1" cap="none" spc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itchFamily="18" charset="0"/>
                  <a:ea typeface="Palatino Linotype"/>
                  <a:cs typeface="Times New Roman" pitchFamily="18" charset="0"/>
                </a:rPr>
                <a:t>? </a:t>
              </a:r>
              <a:endParaRPr lang="en-US" sz="32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993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0476" y="488016"/>
            <a:ext cx="8117285" cy="931176"/>
            <a:chOff x="1790476" y="488016"/>
            <a:chExt cx="8117285" cy="931176"/>
          </a:xfrm>
        </p:grpSpPr>
        <p:grpSp>
          <p:nvGrpSpPr>
            <p:cNvPr id="2" name="Google Shape;378;p32">
              <a:extLst>
                <a:ext uri="{FF2B5EF4-FFF2-40B4-BE49-F238E27FC236}">
                  <a16:creationId xmlns:a16="http://schemas.microsoft.com/office/drawing/2014/main" id="{8DBAB0A9-3C5D-44B8-8CEA-115B6D375EC5}"/>
                </a:ext>
              </a:extLst>
            </p:cNvPr>
            <p:cNvGrpSpPr/>
            <p:nvPr/>
          </p:nvGrpSpPr>
          <p:grpSpPr>
            <a:xfrm>
              <a:off x="1790476" y="488016"/>
              <a:ext cx="8117285" cy="931176"/>
              <a:chOff x="603225" y="2182575"/>
              <a:chExt cx="2577800" cy="424450"/>
            </a:xfrm>
          </p:grpSpPr>
          <p:sp>
            <p:nvSpPr>
              <p:cNvPr id="3" name="Google Shape;379;p32">
                <a:extLst>
                  <a:ext uri="{FF2B5EF4-FFF2-40B4-BE49-F238E27FC236}">
                    <a16:creationId xmlns:a16="http://schemas.microsoft.com/office/drawing/2014/main" id="{0727C588-0A08-4159-8471-1257E0FD12F6}"/>
                  </a:ext>
                </a:extLst>
              </p:cNvPr>
              <p:cNvSpPr/>
              <p:nvPr/>
            </p:nvSpPr>
            <p:spPr>
              <a:xfrm>
                <a:off x="603225" y="2317450"/>
                <a:ext cx="2577800" cy="191900"/>
              </a:xfrm>
              <a:custGeom>
                <a:avLst/>
                <a:gdLst/>
                <a:ahLst/>
                <a:cxnLst/>
                <a:rect l="l" t="t" r="r" b="b"/>
                <a:pathLst>
                  <a:path w="103112" h="7676" extrusionOk="0">
                    <a:moveTo>
                      <a:pt x="68689" y="0"/>
                    </a:moveTo>
                    <a:cubicBezTo>
                      <a:pt x="68006" y="0"/>
                      <a:pt x="67325" y="39"/>
                      <a:pt x="66659" y="122"/>
                    </a:cubicBezTo>
                    <a:cubicBezTo>
                      <a:pt x="65933" y="183"/>
                      <a:pt x="64838" y="202"/>
                      <a:pt x="63559" y="202"/>
                    </a:cubicBezTo>
                    <a:cubicBezTo>
                      <a:pt x="61490" y="202"/>
                      <a:pt x="58940" y="153"/>
                      <a:pt x="56701" y="153"/>
                    </a:cubicBezTo>
                    <a:cubicBezTo>
                      <a:pt x="55317" y="153"/>
                      <a:pt x="54051" y="172"/>
                      <a:pt x="53091" y="233"/>
                    </a:cubicBezTo>
                    <a:cubicBezTo>
                      <a:pt x="52810" y="253"/>
                      <a:pt x="52614" y="261"/>
                      <a:pt x="52472" y="261"/>
                    </a:cubicBezTo>
                    <a:cubicBezTo>
                      <a:pt x="51814" y="261"/>
                      <a:pt x="52362" y="85"/>
                      <a:pt x="51205" y="85"/>
                    </a:cubicBezTo>
                    <a:cubicBezTo>
                      <a:pt x="50650" y="85"/>
                      <a:pt x="48580" y="122"/>
                      <a:pt x="45770" y="159"/>
                    </a:cubicBezTo>
                    <a:cubicBezTo>
                      <a:pt x="34074" y="411"/>
                      <a:pt x="26612" y="643"/>
                      <a:pt x="23595" y="643"/>
                    </a:cubicBezTo>
                    <a:cubicBezTo>
                      <a:pt x="22636" y="643"/>
                      <a:pt x="22126" y="619"/>
                      <a:pt x="22072" y="566"/>
                    </a:cubicBezTo>
                    <a:cubicBezTo>
                      <a:pt x="22049" y="537"/>
                      <a:pt x="22015" y="525"/>
                      <a:pt x="21972" y="525"/>
                    </a:cubicBezTo>
                    <a:cubicBezTo>
                      <a:pt x="21774" y="525"/>
                      <a:pt x="21400" y="777"/>
                      <a:pt x="21177" y="777"/>
                    </a:cubicBezTo>
                    <a:cubicBezTo>
                      <a:pt x="21137" y="777"/>
                      <a:pt x="21102" y="769"/>
                      <a:pt x="21074" y="751"/>
                    </a:cubicBezTo>
                    <a:cubicBezTo>
                      <a:pt x="12013" y="1258"/>
                      <a:pt x="5487" y="1610"/>
                      <a:pt x="3815" y="1610"/>
                    </a:cubicBezTo>
                    <a:cubicBezTo>
                      <a:pt x="3659" y="1610"/>
                      <a:pt x="3545" y="1607"/>
                      <a:pt x="3476" y="1601"/>
                    </a:cubicBezTo>
                    <a:cubicBezTo>
                      <a:pt x="3243" y="1568"/>
                      <a:pt x="3047" y="1551"/>
                      <a:pt x="2878" y="1551"/>
                    </a:cubicBezTo>
                    <a:cubicBezTo>
                      <a:pt x="2484" y="1551"/>
                      <a:pt x="2241" y="1642"/>
                      <a:pt x="2034" y="1823"/>
                    </a:cubicBezTo>
                    <a:cubicBezTo>
                      <a:pt x="1221" y="2599"/>
                      <a:pt x="1" y="7442"/>
                      <a:pt x="925" y="7664"/>
                    </a:cubicBezTo>
                    <a:cubicBezTo>
                      <a:pt x="979" y="7672"/>
                      <a:pt x="1071" y="7675"/>
                      <a:pt x="1197" y="7675"/>
                    </a:cubicBezTo>
                    <a:cubicBezTo>
                      <a:pt x="3026" y="7675"/>
                      <a:pt x="12055" y="6926"/>
                      <a:pt x="16854" y="6926"/>
                    </a:cubicBezTo>
                    <a:cubicBezTo>
                      <a:pt x="18119" y="6926"/>
                      <a:pt x="19090" y="6978"/>
                      <a:pt x="19558" y="7109"/>
                    </a:cubicBezTo>
                    <a:cubicBezTo>
                      <a:pt x="22240" y="6905"/>
                      <a:pt x="30321" y="6242"/>
                      <a:pt x="35306" y="6242"/>
                    </a:cubicBezTo>
                    <a:cubicBezTo>
                      <a:pt x="36644" y="6242"/>
                      <a:pt x="37759" y="6290"/>
                      <a:pt x="38487" y="6407"/>
                    </a:cubicBezTo>
                    <a:cubicBezTo>
                      <a:pt x="39300" y="6074"/>
                      <a:pt x="43626" y="6000"/>
                      <a:pt x="45327" y="6000"/>
                    </a:cubicBezTo>
                    <a:cubicBezTo>
                      <a:pt x="46783" y="5990"/>
                      <a:pt x="47769" y="5986"/>
                      <a:pt x="48537" y="5986"/>
                    </a:cubicBezTo>
                    <a:cubicBezTo>
                      <a:pt x="50634" y="5986"/>
                      <a:pt x="51099" y="6020"/>
                      <a:pt x="55050" y="6074"/>
                    </a:cubicBezTo>
                    <a:cubicBezTo>
                      <a:pt x="56788" y="6074"/>
                      <a:pt x="58008" y="6074"/>
                      <a:pt x="58156" y="6037"/>
                    </a:cubicBezTo>
                    <a:cubicBezTo>
                      <a:pt x="58465" y="5944"/>
                      <a:pt x="59242" y="5903"/>
                      <a:pt x="60073" y="5903"/>
                    </a:cubicBezTo>
                    <a:cubicBezTo>
                      <a:pt x="61225" y="5903"/>
                      <a:pt x="62482" y="5982"/>
                      <a:pt x="62740" y="6111"/>
                    </a:cubicBezTo>
                    <a:cubicBezTo>
                      <a:pt x="63078" y="6286"/>
                      <a:pt x="63481" y="6341"/>
                      <a:pt x="63892" y="6341"/>
                    </a:cubicBezTo>
                    <a:cubicBezTo>
                      <a:pt x="64610" y="6341"/>
                      <a:pt x="65357" y="6173"/>
                      <a:pt x="65839" y="6173"/>
                    </a:cubicBezTo>
                    <a:cubicBezTo>
                      <a:pt x="66018" y="6173"/>
                      <a:pt x="66161" y="6196"/>
                      <a:pt x="66252" y="6259"/>
                    </a:cubicBezTo>
                    <a:cubicBezTo>
                      <a:pt x="68041" y="6144"/>
                      <a:pt x="68659" y="6018"/>
                      <a:pt x="71435" y="6018"/>
                    </a:cubicBezTo>
                    <a:cubicBezTo>
                      <a:pt x="73993" y="6018"/>
                      <a:pt x="78384" y="6125"/>
                      <a:pt x="87215" y="6444"/>
                    </a:cubicBezTo>
                    <a:lnTo>
                      <a:pt x="90283" y="6555"/>
                    </a:lnTo>
                    <a:cubicBezTo>
                      <a:pt x="90895" y="6498"/>
                      <a:pt x="91521" y="6475"/>
                      <a:pt x="92148" y="6475"/>
                    </a:cubicBezTo>
                    <a:cubicBezTo>
                      <a:pt x="94856" y="6475"/>
                      <a:pt x="97587" y="6904"/>
                      <a:pt x="99283" y="6904"/>
                    </a:cubicBezTo>
                    <a:cubicBezTo>
                      <a:pt x="100019" y="6904"/>
                      <a:pt x="100560" y="6823"/>
                      <a:pt x="100820" y="6592"/>
                    </a:cubicBezTo>
                    <a:cubicBezTo>
                      <a:pt x="101781" y="5742"/>
                      <a:pt x="103112" y="2044"/>
                      <a:pt x="102779" y="1120"/>
                    </a:cubicBezTo>
                    <a:cubicBezTo>
                      <a:pt x="102704" y="895"/>
                      <a:pt x="98934" y="805"/>
                      <a:pt x="96381" y="805"/>
                    </a:cubicBezTo>
                    <a:cubicBezTo>
                      <a:pt x="95163" y="805"/>
                      <a:pt x="94222" y="826"/>
                      <a:pt x="94091" y="861"/>
                    </a:cubicBezTo>
                    <a:cubicBezTo>
                      <a:pt x="94040" y="879"/>
                      <a:pt x="93986" y="886"/>
                      <a:pt x="93934" y="886"/>
                    </a:cubicBezTo>
                    <a:cubicBezTo>
                      <a:pt x="93761" y="886"/>
                      <a:pt x="93602" y="807"/>
                      <a:pt x="93573" y="751"/>
                    </a:cubicBezTo>
                    <a:cubicBezTo>
                      <a:pt x="93573" y="714"/>
                      <a:pt x="89802" y="492"/>
                      <a:pt x="89729" y="492"/>
                    </a:cubicBezTo>
                    <a:cubicBezTo>
                      <a:pt x="89433" y="455"/>
                      <a:pt x="86179" y="270"/>
                      <a:pt x="85884" y="270"/>
                    </a:cubicBezTo>
                    <a:cubicBezTo>
                      <a:pt x="85884" y="198"/>
                      <a:pt x="85791" y="157"/>
                      <a:pt x="85646" y="157"/>
                    </a:cubicBezTo>
                    <a:cubicBezTo>
                      <a:pt x="85566" y="157"/>
                      <a:pt x="85471" y="170"/>
                      <a:pt x="85366" y="196"/>
                    </a:cubicBezTo>
                    <a:cubicBezTo>
                      <a:pt x="84886" y="309"/>
                      <a:pt x="83003" y="357"/>
                      <a:pt x="80740" y="357"/>
                    </a:cubicBezTo>
                    <a:cubicBezTo>
                      <a:pt x="80041" y="357"/>
                      <a:pt x="79305" y="353"/>
                      <a:pt x="78563" y="344"/>
                    </a:cubicBezTo>
                    <a:cubicBezTo>
                      <a:pt x="75421" y="344"/>
                      <a:pt x="72204" y="270"/>
                      <a:pt x="71169" y="159"/>
                    </a:cubicBezTo>
                    <a:cubicBezTo>
                      <a:pt x="70357" y="57"/>
                      <a:pt x="69522" y="0"/>
                      <a:pt x="68689" y="0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380;p32">
                <a:extLst>
                  <a:ext uri="{FF2B5EF4-FFF2-40B4-BE49-F238E27FC236}">
                    <a16:creationId xmlns:a16="http://schemas.microsoft.com/office/drawing/2014/main" id="{6C866E77-CF64-47E6-B702-872F6DD9CE46}"/>
                  </a:ext>
                </a:extLst>
              </p:cNvPr>
              <p:cNvSpPr/>
              <p:nvPr/>
            </p:nvSpPr>
            <p:spPr>
              <a:xfrm>
                <a:off x="973850" y="2427875"/>
                <a:ext cx="19437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77751" h="7166" extrusionOk="0">
                    <a:moveTo>
                      <a:pt x="64615" y="1"/>
                    </a:moveTo>
                    <a:cubicBezTo>
                      <a:pt x="64546" y="1"/>
                      <a:pt x="64460" y="21"/>
                      <a:pt x="64367" y="68"/>
                    </a:cubicBezTo>
                    <a:cubicBezTo>
                      <a:pt x="63663" y="321"/>
                      <a:pt x="58750" y="489"/>
                      <a:pt x="55765" y="489"/>
                    </a:cubicBezTo>
                    <a:cubicBezTo>
                      <a:pt x="54833" y="489"/>
                      <a:pt x="54089" y="472"/>
                      <a:pt x="53719" y="437"/>
                    </a:cubicBezTo>
                    <a:cubicBezTo>
                      <a:pt x="53172" y="349"/>
                      <a:pt x="52625" y="303"/>
                      <a:pt x="52083" y="303"/>
                    </a:cubicBezTo>
                    <a:cubicBezTo>
                      <a:pt x="51488" y="303"/>
                      <a:pt x="50898" y="358"/>
                      <a:pt x="50318" y="474"/>
                    </a:cubicBezTo>
                    <a:cubicBezTo>
                      <a:pt x="48359" y="733"/>
                      <a:pt x="42739" y="511"/>
                      <a:pt x="40151" y="733"/>
                    </a:cubicBezTo>
                    <a:cubicBezTo>
                      <a:pt x="39958" y="751"/>
                      <a:pt x="39816" y="758"/>
                      <a:pt x="39710" y="758"/>
                    </a:cubicBezTo>
                    <a:cubicBezTo>
                      <a:pt x="39142" y="758"/>
                      <a:pt x="39581" y="548"/>
                      <a:pt x="38709" y="548"/>
                    </a:cubicBezTo>
                    <a:cubicBezTo>
                      <a:pt x="37484" y="575"/>
                      <a:pt x="26790" y="851"/>
                      <a:pt x="20802" y="851"/>
                    </a:cubicBezTo>
                    <a:cubicBezTo>
                      <a:pt x="18482" y="851"/>
                      <a:pt x="16868" y="810"/>
                      <a:pt x="16786" y="696"/>
                    </a:cubicBezTo>
                    <a:cubicBezTo>
                      <a:pt x="16773" y="665"/>
                      <a:pt x="16750" y="653"/>
                      <a:pt x="16719" y="653"/>
                    </a:cubicBezTo>
                    <a:cubicBezTo>
                      <a:pt x="16587" y="653"/>
                      <a:pt x="16313" y="873"/>
                      <a:pt x="16137" y="873"/>
                    </a:cubicBezTo>
                    <a:cubicBezTo>
                      <a:pt x="16102" y="873"/>
                      <a:pt x="16071" y="864"/>
                      <a:pt x="16046" y="844"/>
                    </a:cubicBezTo>
                    <a:cubicBezTo>
                      <a:pt x="16046" y="844"/>
                      <a:pt x="8469" y="1095"/>
                      <a:pt x="4755" y="1095"/>
                    </a:cubicBezTo>
                    <a:cubicBezTo>
                      <a:pt x="3742" y="1095"/>
                      <a:pt x="3017" y="1076"/>
                      <a:pt x="2811" y="1029"/>
                    </a:cubicBezTo>
                    <a:cubicBezTo>
                      <a:pt x="2594" y="991"/>
                      <a:pt x="2425" y="970"/>
                      <a:pt x="2288" y="970"/>
                    </a:cubicBezTo>
                    <a:cubicBezTo>
                      <a:pt x="2029" y="970"/>
                      <a:pt x="1884" y="1044"/>
                      <a:pt x="1739" y="1214"/>
                    </a:cubicBezTo>
                    <a:cubicBezTo>
                      <a:pt x="1073" y="1916"/>
                      <a:pt x="1" y="6722"/>
                      <a:pt x="703" y="6981"/>
                    </a:cubicBezTo>
                    <a:cubicBezTo>
                      <a:pt x="822" y="7012"/>
                      <a:pt x="1152" y="7024"/>
                      <a:pt x="1636" y="7024"/>
                    </a:cubicBezTo>
                    <a:cubicBezTo>
                      <a:pt x="3438" y="7024"/>
                      <a:pt x="7375" y="6855"/>
                      <a:pt x="10514" y="6855"/>
                    </a:cubicBezTo>
                    <a:cubicBezTo>
                      <a:pt x="12564" y="6855"/>
                      <a:pt x="14273" y="6927"/>
                      <a:pt x="14826" y="7166"/>
                    </a:cubicBezTo>
                    <a:cubicBezTo>
                      <a:pt x="16483" y="7055"/>
                      <a:pt x="22288" y="6615"/>
                      <a:pt x="26120" y="6615"/>
                    </a:cubicBezTo>
                    <a:cubicBezTo>
                      <a:pt x="27418" y="6615"/>
                      <a:pt x="28489" y="6665"/>
                      <a:pt x="29097" y="6796"/>
                    </a:cubicBezTo>
                    <a:cubicBezTo>
                      <a:pt x="29642" y="6539"/>
                      <a:pt x="32150" y="6474"/>
                      <a:pt x="34955" y="6474"/>
                    </a:cubicBezTo>
                    <a:cubicBezTo>
                      <a:pt x="37844" y="6474"/>
                      <a:pt x="41049" y="6543"/>
                      <a:pt x="42752" y="6543"/>
                    </a:cubicBezTo>
                    <a:cubicBezTo>
                      <a:pt x="43436" y="6543"/>
                      <a:pt x="43878" y="6532"/>
                      <a:pt x="43959" y="6500"/>
                    </a:cubicBezTo>
                    <a:cubicBezTo>
                      <a:pt x="44243" y="6376"/>
                      <a:pt x="44981" y="6320"/>
                      <a:pt x="45707" y="6320"/>
                    </a:cubicBezTo>
                    <a:cubicBezTo>
                      <a:pt x="46491" y="6320"/>
                      <a:pt x="47262" y="6385"/>
                      <a:pt x="47434" y="6500"/>
                    </a:cubicBezTo>
                    <a:cubicBezTo>
                      <a:pt x="47673" y="6656"/>
                      <a:pt x="47958" y="6707"/>
                      <a:pt x="48252" y="6707"/>
                    </a:cubicBezTo>
                    <a:cubicBezTo>
                      <a:pt x="48810" y="6707"/>
                      <a:pt x="49402" y="6525"/>
                      <a:pt x="49782" y="6525"/>
                    </a:cubicBezTo>
                    <a:cubicBezTo>
                      <a:pt x="49918" y="6525"/>
                      <a:pt x="50026" y="6548"/>
                      <a:pt x="50096" y="6611"/>
                    </a:cubicBezTo>
                    <a:lnTo>
                      <a:pt x="53313" y="6242"/>
                    </a:lnTo>
                    <a:lnTo>
                      <a:pt x="68286" y="6242"/>
                    </a:lnTo>
                    <a:cubicBezTo>
                      <a:pt x="69090" y="6094"/>
                      <a:pt x="69945" y="6048"/>
                      <a:pt x="70786" y="6048"/>
                    </a:cubicBezTo>
                    <a:cubicBezTo>
                      <a:pt x="72188" y="6048"/>
                      <a:pt x="73551" y="6176"/>
                      <a:pt x="74576" y="6176"/>
                    </a:cubicBezTo>
                    <a:cubicBezTo>
                      <a:pt x="75396" y="6176"/>
                      <a:pt x="76000" y="6094"/>
                      <a:pt x="76234" y="5798"/>
                    </a:cubicBezTo>
                    <a:cubicBezTo>
                      <a:pt x="76937" y="4874"/>
                      <a:pt x="77750" y="1103"/>
                      <a:pt x="77455" y="178"/>
                    </a:cubicBezTo>
                    <a:cubicBezTo>
                      <a:pt x="77426" y="102"/>
                      <a:pt x="77000" y="73"/>
                      <a:pt x="76377" y="73"/>
                    </a:cubicBezTo>
                    <a:cubicBezTo>
                      <a:pt x="74582" y="73"/>
                      <a:pt x="71158" y="318"/>
                      <a:pt x="70911" y="400"/>
                    </a:cubicBezTo>
                    <a:cubicBezTo>
                      <a:pt x="70874" y="425"/>
                      <a:pt x="70829" y="437"/>
                      <a:pt x="70782" y="437"/>
                    </a:cubicBezTo>
                    <a:cubicBezTo>
                      <a:pt x="70689" y="437"/>
                      <a:pt x="70590" y="388"/>
                      <a:pt x="70541" y="289"/>
                    </a:cubicBezTo>
                    <a:cubicBezTo>
                      <a:pt x="70504" y="215"/>
                      <a:pt x="64774" y="142"/>
                      <a:pt x="64774" y="105"/>
                    </a:cubicBezTo>
                    <a:cubicBezTo>
                      <a:pt x="64774" y="40"/>
                      <a:pt x="64711" y="1"/>
                      <a:pt x="64615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" name="Google Shape;381;p32">
                <a:extLst>
                  <a:ext uri="{FF2B5EF4-FFF2-40B4-BE49-F238E27FC236}">
                    <a16:creationId xmlns:a16="http://schemas.microsoft.com/office/drawing/2014/main" id="{E356F405-6CD9-4786-BB07-967922309624}"/>
                  </a:ext>
                </a:extLst>
              </p:cNvPr>
              <p:cNvSpPr/>
              <p:nvPr/>
            </p:nvSpPr>
            <p:spPr>
              <a:xfrm>
                <a:off x="961850" y="2182575"/>
                <a:ext cx="1696050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67842" h="8290" extrusionOk="0">
                    <a:moveTo>
                      <a:pt x="66961" y="1"/>
                    </a:moveTo>
                    <a:cubicBezTo>
                      <a:pt x="65549" y="1"/>
                      <a:pt x="62061" y="407"/>
                      <a:pt x="61852" y="526"/>
                    </a:cubicBezTo>
                    <a:cubicBezTo>
                      <a:pt x="61813" y="552"/>
                      <a:pt x="61769" y="564"/>
                      <a:pt x="61725" y="564"/>
                    </a:cubicBezTo>
                    <a:cubicBezTo>
                      <a:pt x="61646" y="564"/>
                      <a:pt x="61567" y="524"/>
                      <a:pt x="61520" y="452"/>
                    </a:cubicBezTo>
                    <a:cubicBezTo>
                      <a:pt x="61501" y="415"/>
                      <a:pt x="60882" y="406"/>
                      <a:pt x="60258" y="406"/>
                    </a:cubicBezTo>
                    <a:cubicBezTo>
                      <a:pt x="59634" y="406"/>
                      <a:pt x="59006" y="415"/>
                      <a:pt x="58969" y="415"/>
                    </a:cubicBezTo>
                    <a:lnTo>
                      <a:pt x="56455" y="415"/>
                    </a:lnTo>
                    <a:cubicBezTo>
                      <a:pt x="56455" y="351"/>
                      <a:pt x="56405" y="311"/>
                      <a:pt x="56326" y="311"/>
                    </a:cubicBezTo>
                    <a:cubicBezTo>
                      <a:pt x="56270" y="311"/>
                      <a:pt x="56199" y="332"/>
                      <a:pt x="56122" y="378"/>
                    </a:cubicBezTo>
                    <a:cubicBezTo>
                      <a:pt x="55434" y="706"/>
                      <a:pt x="49756" y="1062"/>
                      <a:pt x="47543" y="1062"/>
                    </a:cubicBezTo>
                    <a:cubicBezTo>
                      <a:pt x="47258" y="1062"/>
                      <a:pt x="47031" y="1056"/>
                      <a:pt x="46879" y="1044"/>
                    </a:cubicBezTo>
                    <a:cubicBezTo>
                      <a:pt x="46480" y="984"/>
                      <a:pt x="46081" y="955"/>
                      <a:pt x="45681" y="955"/>
                    </a:cubicBezTo>
                    <a:cubicBezTo>
                      <a:pt x="45082" y="955"/>
                      <a:pt x="44483" y="1021"/>
                      <a:pt x="43884" y="1154"/>
                    </a:cubicBezTo>
                    <a:cubicBezTo>
                      <a:pt x="42184" y="1487"/>
                      <a:pt x="37267" y="1339"/>
                      <a:pt x="35048" y="1598"/>
                    </a:cubicBezTo>
                    <a:cubicBezTo>
                      <a:pt x="34831" y="1628"/>
                      <a:pt x="34687" y="1640"/>
                      <a:pt x="34587" y="1640"/>
                    </a:cubicBezTo>
                    <a:cubicBezTo>
                      <a:pt x="34225" y="1640"/>
                      <a:pt x="34458" y="1484"/>
                      <a:pt x="33934" y="1484"/>
                    </a:cubicBezTo>
                    <a:cubicBezTo>
                      <a:pt x="33892" y="1484"/>
                      <a:pt x="33844" y="1485"/>
                      <a:pt x="33791" y="1487"/>
                    </a:cubicBezTo>
                    <a:cubicBezTo>
                      <a:pt x="33015" y="1487"/>
                      <a:pt x="28357" y="1709"/>
                      <a:pt x="23772" y="1857"/>
                    </a:cubicBezTo>
                    <a:cubicBezTo>
                      <a:pt x="21499" y="1912"/>
                      <a:pt x="19253" y="1949"/>
                      <a:pt x="17561" y="1949"/>
                    </a:cubicBezTo>
                    <a:cubicBezTo>
                      <a:pt x="15870" y="1949"/>
                      <a:pt x="14733" y="1912"/>
                      <a:pt x="14678" y="1820"/>
                    </a:cubicBezTo>
                    <a:cubicBezTo>
                      <a:pt x="14665" y="1789"/>
                      <a:pt x="14644" y="1777"/>
                      <a:pt x="14616" y="1777"/>
                    </a:cubicBezTo>
                    <a:cubicBezTo>
                      <a:pt x="14499" y="1777"/>
                      <a:pt x="14268" y="1997"/>
                      <a:pt x="14123" y="1997"/>
                    </a:cubicBezTo>
                    <a:cubicBezTo>
                      <a:pt x="14094" y="1997"/>
                      <a:pt x="14069" y="1988"/>
                      <a:pt x="14049" y="1968"/>
                    </a:cubicBezTo>
                    <a:cubicBezTo>
                      <a:pt x="13238" y="2024"/>
                      <a:pt x="7539" y="2228"/>
                      <a:pt x="4444" y="2228"/>
                    </a:cubicBezTo>
                    <a:cubicBezTo>
                      <a:pt x="3448" y="2228"/>
                      <a:pt x="2721" y="2207"/>
                      <a:pt x="2514" y="2153"/>
                    </a:cubicBezTo>
                    <a:cubicBezTo>
                      <a:pt x="2324" y="2102"/>
                      <a:pt x="2173" y="2077"/>
                      <a:pt x="2049" y="2077"/>
                    </a:cubicBezTo>
                    <a:cubicBezTo>
                      <a:pt x="1812" y="2077"/>
                      <a:pt x="1674" y="2168"/>
                      <a:pt x="1553" y="2338"/>
                    </a:cubicBezTo>
                    <a:cubicBezTo>
                      <a:pt x="961" y="3003"/>
                      <a:pt x="0" y="7809"/>
                      <a:pt x="629" y="8105"/>
                    </a:cubicBezTo>
                    <a:cubicBezTo>
                      <a:pt x="748" y="8138"/>
                      <a:pt x="1069" y="8150"/>
                      <a:pt x="1533" y="8150"/>
                    </a:cubicBezTo>
                    <a:cubicBezTo>
                      <a:pt x="3158" y="8150"/>
                      <a:pt x="6544" y="7995"/>
                      <a:pt x="9240" y="7995"/>
                    </a:cubicBezTo>
                    <a:cubicBezTo>
                      <a:pt x="11028" y="7995"/>
                      <a:pt x="12512" y="8063"/>
                      <a:pt x="12977" y="8290"/>
                    </a:cubicBezTo>
                    <a:cubicBezTo>
                      <a:pt x="14473" y="8177"/>
                      <a:pt x="19764" y="7676"/>
                      <a:pt x="23120" y="7676"/>
                    </a:cubicBezTo>
                    <a:cubicBezTo>
                      <a:pt x="24159" y="7676"/>
                      <a:pt x="25012" y="7724"/>
                      <a:pt x="25510" y="7846"/>
                    </a:cubicBezTo>
                    <a:cubicBezTo>
                      <a:pt x="26102" y="7513"/>
                      <a:pt x="29244" y="7439"/>
                      <a:pt x="32276" y="7439"/>
                    </a:cubicBezTo>
                    <a:cubicBezTo>
                      <a:pt x="35344" y="7403"/>
                      <a:pt x="38302" y="7403"/>
                      <a:pt x="38524" y="7329"/>
                    </a:cubicBezTo>
                    <a:cubicBezTo>
                      <a:pt x="38781" y="7190"/>
                      <a:pt x="39547" y="7115"/>
                      <a:pt x="40249" y="7115"/>
                    </a:cubicBezTo>
                    <a:cubicBezTo>
                      <a:pt x="40858" y="7115"/>
                      <a:pt x="41418" y="7171"/>
                      <a:pt x="41555" y="7292"/>
                    </a:cubicBezTo>
                    <a:cubicBezTo>
                      <a:pt x="41753" y="7424"/>
                      <a:pt x="41980" y="7469"/>
                      <a:pt x="42214" y="7469"/>
                    </a:cubicBezTo>
                    <a:cubicBezTo>
                      <a:pt x="42731" y="7469"/>
                      <a:pt x="43282" y="7246"/>
                      <a:pt x="43626" y="7246"/>
                    </a:cubicBezTo>
                    <a:cubicBezTo>
                      <a:pt x="43736" y="7246"/>
                      <a:pt x="43825" y="7269"/>
                      <a:pt x="43884" y="7329"/>
                    </a:cubicBezTo>
                    <a:cubicBezTo>
                      <a:pt x="47397" y="6774"/>
                      <a:pt x="45363" y="6922"/>
                      <a:pt x="53238" y="6663"/>
                    </a:cubicBezTo>
                    <a:cubicBezTo>
                      <a:pt x="56492" y="6552"/>
                      <a:pt x="59782" y="6441"/>
                      <a:pt x="59782" y="6441"/>
                    </a:cubicBezTo>
                    <a:cubicBezTo>
                      <a:pt x="60732" y="6201"/>
                      <a:pt x="61778" y="6151"/>
                      <a:pt x="62766" y="6151"/>
                    </a:cubicBezTo>
                    <a:cubicBezTo>
                      <a:pt x="63460" y="6151"/>
                      <a:pt x="64127" y="6175"/>
                      <a:pt x="64711" y="6175"/>
                    </a:cubicBezTo>
                    <a:cubicBezTo>
                      <a:pt x="65721" y="6175"/>
                      <a:pt x="66486" y="6102"/>
                      <a:pt x="66732" y="5702"/>
                    </a:cubicBezTo>
                    <a:cubicBezTo>
                      <a:pt x="67287" y="4778"/>
                      <a:pt x="67842" y="970"/>
                      <a:pt x="67546" y="82"/>
                    </a:cubicBezTo>
                    <a:cubicBezTo>
                      <a:pt x="67524" y="25"/>
                      <a:pt x="67304" y="1"/>
                      <a:pt x="66961" y="1"/>
                    </a:cubicBezTo>
                    <a:close/>
                  </a:path>
                </a:pathLst>
              </a:custGeom>
              <a:solidFill>
                <a:srgbClr val="C4F15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589361" y="488016"/>
              <a:ext cx="5076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 viết đoạn</a:t>
              </a:r>
              <a:endPara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6478" y="1691818"/>
            <a:ext cx="11805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</a:rPr>
              <a:t>2</a:t>
            </a:r>
            <a:r>
              <a:rPr lang="en-US" sz="3200" smtClean="0"/>
              <a:t>.  </a:t>
            </a:r>
            <a:r>
              <a:rPr lang="vi-VN" sz="3200" smtClean="0"/>
              <a:t>Viết </a:t>
            </a:r>
            <a:r>
              <a:rPr lang="vi-VN" sz="3200"/>
              <a:t>4-5 câu kê </a:t>
            </a:r>
            <a:r>
              <a:rPr lang="vi-VN" sz="3200" smtClean="0"/>
              <a:t>v</a:t>
            </a:r>
            <a:r>
              <a:rPr lang="en-US" sz="3200" smtClean="0"/>
              <a:t>ề</a:t>
            </a:r>
            <a:r>
              <a:rPr lang="vi-VN" sz="3200" smtClean="0"/>
              <a:t> </a:t>
            </a:r>
            <a:r>
              <a:rPr lang="vi-VN" sz="3200"/>
              <a:t>công việc </a:t>
            </a:r>
            <a:r>
              <a:rPr lang="vi-VN" sz="3200" smtClean="0"/>
              <a:t>c</a:t>
            </a:r>
            <a:r>
              <a:rPr lang="en-US" sz="3200" smtClean="0"/>
              <a:t>ủa</a:t>
            </a:r>
            <a:r>
              <a:rPr lang="vi-VN" sz="3200" smtClean="0"/>
              <a:t> </a:t>
            </a:r>
            <a:r>
              <a:rPr lang="vi-VN" sz="3200"/>
              <a:t>một người mà em biết.</a:t>
            </a:r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4709685" y="2276593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Gợi ý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476" y="3390314"/>
            <a:ext cx="919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Em muốn kể về ai ? Người đó àm công việc gì ?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1855293" y="4029035"/>
            <a:ext cx="57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smtClean="0"/>
              <a:t>Người đó làm việc ở đâu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5045" y="4724029"/>
            <a:ext cx="5669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Công việc đó đem lại lọi ích gì ?</a:t>
            </a:r>
            <a:endParaRPr lang="en-US" sz="2800"/>
          </a:p>
        </p:txBody>
      </p:sp>
      <p:sp>
        <p:nvSpPr>
          <p:cNvPr id="13" name="TextBox 12"/>
          <p:cNvSpPr txBox="1"/>
          <p:nvPr/>
        </p:nvSpPr>
        <p:spPr>
          <a:xfrm>
            <a:off x="1875677" y="5458263"/>
            <a:ext cx="720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Em có suy nghĩ gì về công việc đó ?</a:t>
            </a:r>
            <a:endParaRPr lang="en-US" sz="2800"/>
          </a:p>
        </p:txBody>
      </p:sp>
      <p:pic>
        <p:nvPicPr>
          <p:cNvPr id="14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20975" y="4043102"/>
            <a:ext cx="2731786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82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104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Microsoft YaHei</vt:lpstr>
      <vt:lpstr>SimSun</vt:lpstr>
      <vt:lpstr>Arial</vt:lpstr>
      <vt:lpstr>Arial Rounded MT Bold</vt:lpstr>
      <vt:lpstr>Calibri</vt:lpstr>
      <vt:lpstr>Just Another Hand</vt:lpstr>
      <vt:lpstr>Livvic</vt:lpstr>
      <vt:lpstr>Montserrat</vt:lpstr>
      <vt:lpstr>Nunito</vt:lpstr>
      <vt:lpstr>Palatino Linotype</vt:lpstr>
      <vt:lpstr>Roboto</vt:lpstr>
      <vt:lpstr>Roboto Condensed Light</vt:lpstr>
      <vt:lpstr>Times New Roman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ANH KHOA</cp:lastModifiedBy>
  <cp:revision>99</cp:revision>
  <dcterms:created xsi:type="dcterms:W3CDTF">2021-06-19T10:18:58Z</dcterms:created>
  <dcterms:modified xsi:type="dcterms:W3CDTF">2024-05-26T15:21:17Z</dcterms:modified>
</cp:coreProperties>
</file>