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44" r:id="rId4"/>
    <p:sldId id="345" r:id="rId5"/>
    <p:sldId id="343" r:id="rId6"/>
    <p:sldId id="346" r:id="rId7"/>
    <p:sldId id="347" r:id="rId8"/>
    <p:sldId id="34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381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422</cp:revision>
  <dcterms:created xsi:type="dcterms:W3CDTF">2021-06-02T01:34:28Z</dcterms:created>
  <dcterms:modified xsi:type="dcterms:W3CDTF">2024-05-26T15:25:22Z</dcterms:modified>
</cp:coreProperties>
</file>