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289" r:id="rId3"/>
    <p:sldId id="308" r:id="rId4"/>
    <p:sldId id="330" r:id="rId5"/>
    <p:sldId id="331" r:id="rId6"/>
    <p:sldId id="332" r:id="rId7"/>
    <p:sldId id="320" r:id="rId8"/>
  </p:sldIdLst>
  <p:sldSz cx="12192000" cy="6858000"/>
  <p:notesSz cx="6858000" cy="9144000"/>
  <p:custDataLst>
    <p:tags r:id="rId9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EA88"/>
    <a:srgbClr val="ABEAEB"/>
    <a:srgbClr val="FDB653"/>
    <a:srgbClr val="FFC600"/>
    <a:srgbClr val="FB1D12"/>
    <a:srgbClr val="F1FF23"/>
    <a:srgbClr val="A4C735"/>
    <a:srgbClr val="FF0066"/>
    <a:srgbClr val="F7941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882" autoAdjust="0"/>
    <p:restoredTop sz="94660"/>
  </p:normalViewPr>
  <p:slideViewPr>
    <p:cSldViewPr snapToGrid="0">
      <p:cViewPr varScale="1">
        <p:scale>
          <a:sx n="69" d="100"/>
          <a:sy n="69" d="100"/>
        </p:scale>
        <p:origin x="33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6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DD75D50-C8A9-46A9-A6B8-FF16B2FC7E80}"/>
              </a:ext>
            </a:extLst>
          </p:cNvPr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:a16="http://schemas.microsoft.com/office/drawing/2014/main" id="{68384AAF-B7B5-447C-A808-82D0AFB6AC77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:a16="http://schemas.microsoft.com/office/drawing/2014/main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:a16="http://schemas.microsoft.com/office/drawing/2014/main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:a16="http://schemas.microsoft.com/office/drawing/2014/main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:a16="http://schemas.microsoft.com/office/drawing/2014/main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:a16="http://schemas.microsoft.com/office/drawing/2014/main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:a16="http://schemas.microsoft.com/office/drawing/2014/main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:a16="http://schemas.microsoft.com/office/drawing/2014/main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:a16="http://schemas.microsoft.com/office/drawing/2014/main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:a16="http://schemas.microsoft.com/office/drawing/2014/main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:a16="http://schemas.microsoft.com/office/drawing/2014/main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:a16="http://schemas.microsoft.com/office/drawing/2014/main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:a16="http://schemas.microsoft.com/office/drawing/2014/main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:a16="http://schemas.microsoft.com/office/drawing/2014/main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:a16="http://schemas.microsoft.com/office/drawing/2014/main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:a16="http://schemas.microsoft.com/office/drawing/2014/main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:a16="http://schemas.microsoft.com/office/drawing/2014/main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:a16="http://schemas.microsoft.com/office/drawing/2014/main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:a16="http://schemas.microsoft.com/office/drawing/2014/main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:a16="http://schemas.microsoft.com/office/drawing/2014/main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:a16="http://schemas.microsoft.com/office/drawing/2014/main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:a16="http://schemas.microsoft.com/office/drawing/2014/main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:a16="http://schemas.microsoft.com/office/drawing/2014/main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:a16="http://schemas.microsoft.com/office/drawing/2014/main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:a16="http://schemas.microsoft.com/office/drawing/2014/main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:a16="http://schemas.microsoft.com/office/drawing/2014/main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:a16="http://schemas.microsoft.com/office/drawing/2014/main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:a16="http://schemas.microsoft.com/office/drawing/2014/main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:a16="http://schemas.microsoft.com/office/drawing/2014/main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:a16="http://schemas.microsoft.com/office/drawing/2014/main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:a16="http://schemas.microsoft.com/office/drawing/2014/main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:a16="http://schemas.microsoft.com/office/drawing/2014/main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:a16="http://schemas.microsoft.com/office/drawing/2014/main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:a16="http://schemas.microsoft.com/office/drawing/2014/main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:a16="http://schemas.microsoft.com/office/drawing/2014/main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:a16="http://schemas.microsoft.com/office/drawing/2014/main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:a16="http://schemas.microsoft.com/office/drawing/2014/main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:a16="http://schemas.microsoft.com/office/drawing/2014/main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:a16="http://schemas.microsoft.com/office/drawing/2014/main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:a16="http://schemas.microsoft.com/office/drawing/2014/main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:a16="http://schemas.microsoft.com/office/drawing/2014/main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:a16="http://schemas.microsoft.com/office/drawing/2014/main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991229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91" r:id="rId4"/>
    <p:sldLayoutId id="2147483661" r:id="rId5"/>
    <p:sldLayoutId id="2147483674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1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4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5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6.xml"/><Relationship Id="rId5" Type="http://schemas.openxmlformats.org/officeDocument/2006/relationships/image" Target="../media/image6.pn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7.xml"/><Relationship Id="rId5" Type="http://schemas.openxmlformats.org/officeDocument/2006/relationships/image" Target="../media/image6.pn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5138C25-CF3A-465B-B7E6-42C30821173C}"/>
              </a:ext>
            </a:extLst>
          </p:cNvPr>
          <p:cNvGrpSpPr/>
          <p:nvPr/>
        </p:nvGrpSpPr>
        <p:grpSpPr>
          <a:xfrm>
            <a:off x="993911" y="106016"/>
            <a:ext cx="2208945" cy="980661"/>
            <a:chOff x="1523998" y="0"/>
            <a:chExt cx="2208945" cy="98066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C384A053-A1E6-439B-A919-2F424B13516D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5" name="Rectangle: Top Corners Rounded 4">
                <a:extLst>
                  <a:ext uri="{FF2B5EF4-FFF2-40B4-BE49-F238E27FC236}">
                    <a16:creationId xmlns:a16="http://schemas.microsoft.com/office/drawing/2014/main" id="{B6063A08-A60E-4694-ABCC-273A3D0953EE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6" name="Rectangle: Top Corners Rounded 5">
                <a:extLst>
                  <a:ext uri="{FF2B5EF4-FFF2-40B4-BE49-F238E27FC236}">
                    <a16:creationId xmlns:a16="http://schemas.microsoft.com/office/drawing/2014/main" id="{4C41FB10-03C2-4D3E-9855-319623548209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rgbClr val="7030A0"/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E7F5520-C5D5-4F4E-96E0-A72DCF2CB46C}"/>
                </a:ext>
              </a:extLst>
            </p:cNvPr>
            <p:cNvSpPr txBox="1"/>
            <p:nvPr/>
          </p:nvSpPr>
          <p:spPr>
            <a:xfrm>
              <a:off x="1542192" y="206880"/>
              <a:ext cx="219075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7030A0"/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rgbClr val="7030A0"/>
                  </a:solidFill>
                  <a:latin typeface="+mj-lt"/>
                </a:rPr>
                <a:t>14</a:t>
              </a:r>
              <a:endParaRPr lang="vi-VN" sz="3200" dirty="0">
                <a:solidFill>
                  <a:srgbClr val="7030A0"/>
                </a:solidFill>
                <a:latin typeface="+mj-lt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7E1D5657-02F9-4206-8D9F-84DE1BC35A4E}"/>
              </a:ext>
            </a:extLst>
          </p:cNvPr>
          <p:cNvSpPr txBox="1"/>
          <p:nvPr/>
        </p:nvSpPr>
        <p:spPr>
          <a:xfrm>
            <a:off x="3172735" y="317237"/>
            <a:ext cx="41678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rgbClr val="7030A0"/>
                </a:solidFill>
                <a:latin typeface="+mj-lt"/>
              </a:rPr>
              <a:t>ÔN TẬP </a:t>
            </a:r>
            <a:r>
              <a:rPr lang="en-US" sz="3600">
                <a:solidFill>
                  <a:srgbClr val="7030A0"/>
                </a:solidFill>
                <a:latin typeface="+mj-lt"/>
              </a:rPr>
              <a:t>CUỐI NĂM</a:t>
            </a:r>
            <a:endParaRPr lang="vi-VN" sz="3600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A2A65E-4925-443C-973E-2B692A7DB1DB}"/>
              </a:ext>
            </a:extLst>
          </p:cNvPr>
          <p:cNvSpPr txBox="1"/>
          <p:nvPr/>
        </p:nvSpPr>
        <p:spPr>
          <a:xfrm>
            <a:off x="1066960" y="2501919"/>
            <a:ext cx="9035459" cy="185416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54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BÀI </a:t>
            </a:r>
            <a:r>
              <a:rPr lang="en-US" sz="54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75</a:t>
            </a:r>
            <a:endParaRPr lang="vi-VN" sz="5400" dirty="0">
              <a:ln>
                <a:solidFill>
                  <a:srgbClr val="7030A0"/>
                </a:solidFill>
              </a:ln>
              <a:solidFill>
                <a:schemeClr val="bg1"/>
              </a:solidFill>
              <a:latin typeface="+mj-lt"/>
            </a:endParaRP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ÔN TẬP </a:t>
            </a:r>
            <a:r>
              <a:rPr lang="en-US" sz="48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CHUNG</a:t>
            </a:r>
            <a:endParaRPr lang="vi-VN" sz="4800" dirty="0">
              <a:ln>
                <a:solidFill>
                  <a:srgbClr val="7030A0"/>
                </a:solidFill>
              </a:ln>
              <a:solidFill>
                <a:schemeClr val="bg1"/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20494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ABB2E9C2-EC09-4322-BA55-9813F4575CAF}"/>
              </a:ext>
            </a:extLst>
          </p:cNvPr>
          <p:cNvSpPr/>
          <p:nvPr/>
        </p:nvSpPr>
        <p:spPr>
          <a:xfrm>
            <a:off x="875173" y="52174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143670-FA5D-4AE8-9EB6-6F8FE7B3B3B0}"/>
              </a:ext>
            </a:extLst>
          </p:cNvPr>
          <p:cNvSpPr txBox="1"/>
          <p:nvPr/>
        </p:nvSpPr>
        <p:spPr>
          <a:xfrm>
            <a:off x="1312496" y="521747"/>
            <a:ext cx="31724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/>
              <a:t>a) </a:t>
            </a:r>
            <a:r>
              <a:rPr lang="en-US" sz="2800" dirty="0" err="1"/>
              <a:t>Đặt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rồi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.</a:t>
            </a:r>
            <a:endParaRPr lang="vi-VN" sz="2800" dirty="0"/>
          </a:p>
        </p:txBody>
      </p: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5FB56EDC-BA23-43A7-8842-5CE14C6C5C24}"/>
              </a:ext>
            </a:extLst>
          </p:cNvPr>
          <p:cNvGrpSpPr/>
          <p:nvPr/>
        </p:nvGrpSpPr>
        <p:grpSpPr>
          <a:xfrm>
            <a:off x="1028752" y="1663821"/>
            <a:ext cx="1123898" cy="1312215"/>
            <a:chOff x="1933616" y="4498692"/>
            <a:chExt cx="1123898" cy="1312215"/>
          </a:xfrm>
        </p:grpSpPr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C1F448BF-DDAD-45D1-8D5F-64B97B6B5163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47</a:t>
              </a:r>
              <a:endParaRPr lang="vi-VN" sz="2800" dirty="0"/>
            </a:p>
            <a:p>
              <a:pPr>
                <a:lnSpc>
                  <a:spcPct val="150000"/>
                </a:lnSpc>
              </a:pPr>
              <a:r>
                <a:rPr lang="en-US" sz="2800" dirty="0"/>
                <a:t>35</a:t>
              </a:r>
              <a:endParaRPr lang="vi-VN" sz="2800" dirty="0"/>
            </a:p>
          </p:txBody>
        </p: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F6B0786B-5289-47B7-8427-0401F0753D6B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BA99030D-C9DF-4CD1-99FC-6B12456EBD56}"/>
                </a:ext>
              </a:extLst>
            </p:cNvPr>
            <p:cNvCxnSpPr>
              <a:cxnSpLocks/>
            </p:cNvCxnSpPr>
            <p:nvPr/>
          </p:nvCxnSpPr>
          <p:spPr>
            <a:xfrm>
              <a:off x="2024879" y="5810907"/>
              <a:ext cx="1032635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379730BD-9856-44C2-A655-D2D6D9A98C8C}"/>
              </a:ext>
            </a:extLst>
          </p:cNvPr>
          <p:cNvGrpSpPr/>
          <p:nvPr/>
        </p:nvGrpSpPr>
        <p:grpSpPr>
          <a:xfrm>
            <a:off x="4040508" y="1656771"/>
            <a:ext cx="1037625" cy="1421838"/>
            <a:chOff x="1933616" y="4498692"/>
            <a:chExt cx="1037625" cy="1421838"/>
          </a:xfrm>
        </p:grpSpPr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7DDAF8E0-30B1-4EA7-B1BF-2D9A43899155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82</a:t>
              </a:r>
              <a:endParaRPr lang="vi-VN" sz="2800" dirty="0"/>
            </a:p>
            <a:p>
              <a:pPr>
                <a:lnSpc>
                  <a:spcPct val="150000"/>
                </a:lnSpc>
              </a:pPr>
              <a:r>
                <a:rPr lang="en-US" sz="2800" dirty="0"/>
                <a:t>47</a:t>
              </a:r>
              <a:endParaRPr lang="vi-VN" sz="2800" dirty="0"/>
            </a:p>
          </p:txBody>
        </p:sp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F2E0C61A-7B67-4649-9A57-B5590A5FFA33}"/>
                </a:ext>
              </a:extLst>
            </p:cNvPr>
            <p:cNvSpPr txBox="1"/>
            <p:nvPr/>
          </p:nvSpPr>
          <p:spPr>
            <a:xfrm>
              <a:off x="1933616" y="4966423"/>
              <a:ext cx="385042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  <a:p>
              <a:endParaRPr lang="vi-VN" sz="2800" dirty="0"/>
            </a:p>
          </p:txBody>
        </p: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4BC151BC-2C8F-495B-808E-75FB027106CF}"/>
                </a:ext>
              </a:extLst>
            </p:cNvPr>
            <p:cNvCxnSpPr>
              <a:cxnSpLocks/>
            </p:cNvCxnSpPr>
            <p:nvPr/>
          </p:nvCxnSpPr>
          <p:spPr>
            <a:xfrm>
              <a:off x="2024879" y="5810907"/>
              <a:ext cx="94636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F59D77FB-54F8-4E89-9E44-F0BF6CDDCDBB}"/>
              </a:ext>
            </a:extLst>
          </p:cNvPr>
          <p:cNvGrpSpPr/>
          <p:nvPr/>
        </p:nvGrpSpPr>
        <p:grpSpPr>
          <a:xfrm>
            <a:off x="7071397" y="1663821"/>
            <a:ext cx="1115585" cy="1312215"/>
            <a:chOff x="1933616" y="4498692"/>
            <a:chExt cx="1115585" cy="1312215"/>
          </a:xfrm>
        </p:grpSpPr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DD5233CB-5699-4D2D-BB7E-A85418E9CF88}"/>
                </a:ext>
              </a:extLst>
            </p:cNvPr>
            <p:cNvSpPr txBox="1"/>
            <p:nvPr/>
          </p:nvSpPr>
          <p:spPr>
            <a:xfrm>
              <a:off x="2185448" y="4498692"/>
              <a:ext cx="785793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526</a:t>
              </a:r>
              <a:endParaRPr lang="vi-VN" sz="2800" dirty="0"/>
            </a:p>
            <a:p>
              <a:pPr>
                <a:lnSpc>
                  <a:spcPct val="150000"/>
                </a:lnSpc>
              </a:pPr>
              <a:r>
                <a:rPr lang="en-US" sz="2800" dirty="0"/>
                <a:t>147</a:t>
              </a:r>
              <a:endParaRPr lang="vi-VN" sz="2800" dirty="0"/>
            </a:p>
          </p:txBody>
        </p: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B3AFD639-FE12-4420-A30A-2A7B1C4EEF66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C23F00B9-E083-4C81-B9B7-BD8726AFAFD8}"/>
                </a:ext>
              </a:extLst>
            </p:cNvPr>
            <p:cNvCxnSpPr>
              <a:cxnSpLocks/>
            </p:cNvCxnSpPr>
            <p:nvPr/>
          </p:nvCxnSpPr>
          <p:spPr>
            <a:xfrm>
              <a:off x="2024879" y="5810907"/>
              <a:ext cx="102432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3" name="TextBox 132">
            <a:extLst>
              <a:ext uri="{FF2B5EF4-FFF2-40B4-BE49-F238E27FC236}">
                <a16:creationId xmlns:a16="http://schemas.microsoft.com/office/drawing/2014/main" id="{6AFA1E75-DA6C-4F58-9698-CB39AE46EE9E}"/>
              </a:ext>
            </a:extLst>
          </p:cNvPr>
          <p:cNvSpPr txBox="1"/>
          <p:nvPr/>
        </p:nvSpPr>
        <p:spPr>
          <a:xfrm>
            <a:off x="1226082" y="3004913"/>
            <a:ext cx="10381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82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4555AC40-1073-46F2-B1DB-0B00523F7589}"/>
              </a:ext>
            </a:extLst>
          </p:cNvPr>
          <p:cNvSpPr txBox="1"/>
          <p:nvPr/>
        </p:nvSpPr>
        <p:spPr>
          <a:xfrm>
            <a:off x="4237838" y="2974035"/>
            <a:ext cx="8917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35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802FD48D-E0E7-4E20-B19E-5A60AEF79092}"/>
              </a:ext>
            </a:extLst>
          </p:cNvPr>
          <p:cNvSpPr txBox="1"/>
          <p:nvPr/>
        </p:nvSpPr>
        <p:spPr>
          <a:xfrm>
            <a:off x="7295231" y="3004911"/>
            <a:ext cx="8917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673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C6E66B30-4E37-490F-BCFB-81233D192142}"/>
              </a:ext>
            </a:extLst>
          </p:cNvPr>
          <p:cNvSpPr txBox="1"/>
          <p:nvPr/>
        </p:nvSpPr>
        <p:spPr>
          <a:xfrm>
            <a:off x="1239014" y="3952733"/>
            <a:ext cx="13179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endParaRPr lang="vi-VN" sz="2800" dirty="0"/>
          </a:p>
        </p:txBody>
      </p: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C954A4D7-4B5D-4C0C-8CBE-6D1C24F1742E}"/>
              </a:ext>
            </a:extLst>
          </p:cNvPr>
          <p:cNvGrpSpPr/>
          <p:nvPr/>
        </p:nvGrpSpPr>
        <p:grpSpPr>
          <a:xfrm>
            <a:off x="9935125" y="1663819"/>
            <a:ext cx="1037625" cy="1312215"/>
            <a:chOff x="1933616" y="4498692"/>
            <a:chExt cx="1037625" cy="1312215"/>
          </a:xfrm>
        </p:grpSpPr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id="{F79902AB-CAF4-4E13-8E59-4A057BB26B7E}"/>
                </a:ext>
              </a:extLst>
            </p:cNvPr>
            <p:cNvSpPr txBox="1"/>
            <p:nvPr/>
          </p:nvSpPr>
          <p:spPr>
            <a:xfrm>
              <a:off x="2185448" y="4498692"/>
              <a:ext cx="785793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673</a:t>
              </a:r>
              <a:endParaRPr lang="vi-VN" sz="2800" dirty="0"/>
            </a:p>
            <a:p>
              <a:pPr>
                <a:lnSpc>
                  <a:spcPct val="150000"/>
                </a:lnSpc>
              </a:pPr>
              <a:r>
                <a:rPr lang="en-US" sz="2800" dirty="0"/>
                <a:t>147</a:t>
              </a:r>
              <a:endParaRPr lang="vi-VN" sz="2800" dirty="0"/>
            </a:p>
          </p:txBody>
        </p:sp>
        <p:sp>
          <p:nvSpPr>
            <p:cNvPr id="144" name="TextBox 143">
              <a:extLst>
                <a:ext uri="{FF2B5EF4-FFF2-40B4-BE49-F238E27FC236}">
                  <a16:creationId xmlns:a16="http://schemas.microsoft.com/office/drawing/2014/main" id="{87C81AA5-2DEB-4EB1-AE58-C12819979DE5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CCF98CFC-8284-4E8A-A5CC-57EE4723FE61}"/>
                </a:ext>
              </a:extLst>
            </p:cNvPr>
            <p:cNvCxnSpPr>
              <a:cxnSpLocks/>
            </p:cNvCxnSpPr>
            <p:nvPr/>
          </p:nvCxnSpPr>
          <p:spPr>
            <a:xfrm>
              <a:off x="2024879" y="5810907"/>
              <a:ext cx="94636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4" name="TextBox 153">
            <a:extLst>
              <a:ext uri="{FF2B5EF4-FFF2-40B4-BE49-F238E27FC236}">
                <a16:creationId xmlns:a16="http://schemas.microsoft.com/office/drawing/2014/main" id="{9FD3802F-5150-4C68-8AE5-E60D5E4135A8}"/>
              </a:ext>
            </a:extLst>
          </p:cNvPr>
          <p:cNvSpPr txBox="1"/>
          <p:nvPr/>
        </p:nvSpPr>
        <p:spPr>
          <a:xfrm>
            <a:off x="10132455" y="3004911"/>
            <a:ext cx="8834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526</a:t>
            </a:r>
            <a:endParaRPr lang="vi-VN" sz="3200" b="1" dirty="0">
              <a:solidFill>
                <a:srgbClr val="FF0000"/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415A63C-29E9-4FD0-BDE7-FD1F05D3FD33}"/>
              </a:ext>
            </a:extLst>
          </p:cNvPr>
          <p:cNvGrpSpPr/>
          <p:nvPr/>
        </p:nvGrpSpPr>
        <p:grpSpPr>
          <a:xfrm>
            <a:off x="875173" y="1131710"/>
            <a:ext cx="10589316" cy="661130"/>
            <a:chOff x="875173" y="1131710"/>
            <a:chExt cx="10589316" cy="661130"/>
          </a:xfrm>
        </p:grpSpPr>
        <p:grpSp>
          <p:nvGrpSpPr>
            <p:cNvPr id="117" name="Group 116">
              <a:extLst>
                <a:ext uri="{FF2B5EF4-FFF2-40B4-BE49-F238E27FC236}">
                  <a16:creationId xmlns:a16="http://schemas.microsoft.com/office/drawing/2014/main" id="{DA13A828-588C-4B46-89B2-0C97BF23FC6F}"/>
                </a:ext>
              </a:extLst>
            </p:cNvPr>
            <p:cNvGrpSpPr/>
            <p:nvPr/>
          </p:nvGrpSpPr>
          <p:grpSpPr>
            <a:xfrm>
              <a:off x="875173" y="1131710"/>
              <a:ext cx="7705731" cy="658837"/>
              <a:chOff x="1824226" y="3918824"/>
              <a:chExt cx="7705731" cy="658837"/>
            </a:xfrm>
          </p:grpSpPr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id="{A4AB7751-4D18-418B-BD7C-975EB308B5C5}"/>
                  </a:ext>
                </a:extLst>
              </p:cNvPr>
              <p:cNvSpPr/>
              <p:nvPr/>
            </p:nvSpPr>
            <p:spPr>
              <a:xfrm>
                <a:off x="1824226" y="3918826"/>
                <a:ext cx="1394934" cy="658835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effectLst>
                <a:softEdge rad="127000"/>
              </a:effectLst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47 + 35</a:t>
                </a:r>
                <a:endParaRPr lang="vi-VN" sz="2800" dirty="0"/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A011C59F-0534-4F1D-9EF0-20C9FB4695E6}"/>
                  </a:ext>
                </a:extLst>
              </p:cNvPr>
              <p:cNvSpPr/>
              <p:nvPr/>
            </p:nvSpPr>
            <p:spPr>
              <a:xfrm>
                <a:off x="4859079" y="3918825"/>
                <a:ext cx="1484702" cy="658835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effectLst>
                <a:softEdge rad="127000"/>
              </a:effectLst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82 – 47 </a:t>
                </a:r>
                <a:endParaRPr lang="vi-VN" sz="2800" dirty="0"/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0EEBC333-CEC9-472D-8696-A30FF744D7E9}"/>
                  </a:ext>
                </a:extLst>
              </p:cNvPr>
              <p:cNvSpPr/>
              <p:nvPr/>
            </p:nvSpPr>
            <p:spPr>
              <a:xfrm>
                <a:off x="7734273" y="3918824"/>
                <a:ext cx="1795684" cy="658835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effectLst>
                <a:softEdge rad="127000"/>
              </a:effectLst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526 + 147</a:t>
                </a:r>
                <a:endParaRPr lang="vi-VN" sz="2800" dirty="0"/>
              </a:p>
            </p:txBody>
          </p:sp>
        </p:grp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DD220AD6-3A89-4C45-A265-C6AEB14A47BC}"/>
                </a:ext>
              </a:extLst>
            </p:cNvPr>
            <p:cNvSpPr/>
            <p:nvPr/>
          </p:nvSpPr>
          <p:spPr>
            <a:xfrm>
              <a:off x="9579036" y="1134005"/>
              <a:ext cx="1885453" cy="658835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673 – 147 </a:t>
              </a:r>
              <a:endParaRPr lang="vi-VN" sz="2800" dirty="0"/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2D74482E-8B98-4A4F-969D-AE6D5875CF23}"/>
              </a:ext>
            </a:extLst>
          </p:cNvPr>
          <p:cNvGrpSpPr/>
          <p:nvPr/>
        </p:nvGrpSpPr>
        <p:grpSpPr>
          <a:xfrm>
            <a:off x="2162688" y="4607255"/>
            <a:ext cx="2966901" cy="685800"/>
            <a:chOff x="1508520" y="4738254"/>
            <a:chExt cx="2966901" cy="685800"/>
          </a:xfrm>
          <a:solidFill>
            <a:srgbClr val="FCD5B5"/>
          </a:solidFill>
        </p:grpSpPr>
        <p:sp>
          <p:nvSpPr>
            <p:cNvPr id="49" name="Rectangle: Rounded Corners 48">
              <a:extLst>
                <a:ext uri="{FF2B5EF4-FFF2-40B4-BE49-F238E27FC236}">
                  <a16:creationId xmlns:a16="http://schemas.microsoft.com/office/drawing/2014/main" id="{05FED70B-2C5A-42A4-ADD8-9E6522F5CEFB}"/>
                </a:ext>
              </a:extLst>
            </p:cNvPr>
            <p:cNvSpPr/>
            <p:nvPr/>
          </p:nvSpPr>
          <p:spPr>
            <a:xfrm>
              <a:off x="1508520" y="4738254"/>
              <a:ext cx="2966901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4693C3EA-46AC-447E-9A95-093C3F425058}"/>
                </a:ext>
              </a:extLst>
            </p:cNvPr>
            <p:cNvSpPr txBox="1"/>
            <p:nvPr/>
          </p:nvSpPr>
          <p:spPr>
            <a:xfrm>
              <a:off x="1659615" y="4819544"/>
              <a:ext cx="2694969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350 + 42 – 105 </a:t>
              </a: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0C959F40-0434-42B6-9614-62AE71DD2E2E}"/>
              </a:ext>
            </a:extLst>
          </p:cNvPr>
          <p:cNvGrpSpPr/>
          <p:nvPr/>
        </p:nvGrpSpPr>
        <p:grpSpPr>
          <a:xfrm>
            <a:off x="7439231" y="4607255"/>
            <a:ext cx="3123994" cy="685800"/>
            <a:chOff x="1508520" y="4738254"/>
            <a:chExt cx="3123994" cy="685800"/>
          </a:xfrm>
          <a:solidFill>
            <a:srgbClr val="FFFF99"/>
          </a:solidFill>
        </p:grpSpPr>
        <p:sp>
          <p:nvSpPr>
            <p:cNvPr id="52" name="Rectangle: Rounded Corners 51">
              <a:extLst>
                <a:ext uri="{FF2B5EF4-FFF2-40B4-BE49-F238E27FC236}">
                  <a16:creationId xmlns:a16="http://schemas.microsoft.com/office/drawing/2014/main" id="{847ABDD2-0C84-44FA-AF32-20AABD581DB8}"/>
                </a:ext>
              </a:extLst>
            </p:cNvPr>
            <p:cNvSpPr/>
            <p:nvPr/>
          </p:nvSpPr>
          <p:spPr>
            <a:xfrm>
              <a:off x="1508520" y="4738254"/>
              <a:ext cx="3123994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7975384B-E9FE-4E01-98DA-95A2DF332E96}"/>
                </a:ext>
              </a:extLst>
            </p:cNvPr>
            <p:cNvSpPr txBox="1"/>
            <p:nvPr/>
          </p:nvSpPr>
          <p:spPr>
            <a:xfrm>
              <a:off x="1659615" y="4819544"/>
              <a:ext cx="2899874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1000 – 300 + 77</a:t>
              </a: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8F5CDDB3-E7F0-4590-A56B-6D25FAE58649}"/>
              </a:ext>
            </a:extLst>
          </p:cNvPr>
          <p:cNvGrpSpPr/>
          <p:nvPr/>
        </p:nvGrpSpPr>
        <p:grpSpPr>
          <a:xfrm rot="10800000">
            <a:off x="2162686" y="5101985"/>
            <a:ext cx="2966900" cy="1036374"/>
            <a:chOff x="1508520" y="4738253"/>
            <a:chExt cx="2524177" cy="1036374"/>
          </a:xfrm>
          <a:solidFill>
            <a:srgbClr val="FCD5B5"/>
          </a:solidFill>
        </p:grpSpPr>
        <p:sp>
          <p:nvSpPr>
            <p:cNvPr id="55" name="Rectangle 82">
              <a:extLst>
                <a:ext uri="{FF2B5EF4-FFF2-40B4-BE49-F238E27FC236}">
                  <a16:creationId xmlns:a16="http://schemas.microsoft.com/office/drawing/2014/main" id="{13E1DBD5-EA72-4CBE-BBA5-D9D156C15FA7}"/>
                </a:ext>
              </a:extLst>
            </p:cNvPr>
            <p:cNvSpPr/>
            <p:nvPr/>
          </p:nvSpPr>
          <p:spPr>
            <a:xfrm>
              <a:off x="1508520" y="4738253"/>
              <a:ext cx="2524177" cy="1035397"/>
            </a:xfrm>
            <a:prstGeom prst="round2Same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EFB31FCE-ADEA-481F-9DBF-6B85345A9B9A}"/>
                </a:ext>
              </a:extLst>
            </p:cNvPr>
            <p:cNvSpPr txBox="1"/>
            <p:nvPr/>
          </p:nvSpPr>
          <p:spPr>
            <a:xfrm rot="10800000">
              <a:off x="1737425" y="4774383"/>
              <a:ext cx="2269530" cy="1000244"/>
            </a:xfrm>
            <a:prstGeom prst="round2Same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=    392 – 105  </a:t>
              </a:r>
            </a:p>
            <a:p>
              <a:r>
                <a:rPr lang="en-US" sz="2800" dirty="0">
                  <a:solidFill>
                    <a:srgbClr val="FF0000"/>
                  </a:solidFill>
                </a:rPr>
                <a:t>=         287</a:t>
              </a: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E6CC3D59-025A-461B-B9C5-44D37F1D2BAB}"/>
              </a:ext>
            </a:extLst>
          </p:cNvPr>
          <p:cNvGrpSpPr/>
          <p:nvPr/>
        </p:nvGrpSpPr>
        <p:grpSpPr>
          <a:xfrm rot="10800000">
            <a:off x="7414028" y="5101984"/>
            <a:ext cx="3149194" cy="1035398"/>
            <a:chOff x="1508520" y="4738252"/>
            <a:chExt cx="2544539" cy="1035398"/>
          </a:xfrm>
          <a:solidFill>
            <a:srgbClr val="FFFF99"/>
          </a:solidFill>
        </p:grpSpPr>
        <p:sp>
          <p:nvSpPr>
            <p:cNvPr id="58" name="Rectangle 82">
              <a:extLst>
                <a:ext uri="{FF2B5EF4-FFF2-40B4-BE49-F238E27FC236}">
                  <a16:creationId xmlns:a16="http://schemas.microsoft.com/office/drawing/2014/main" id="{9E2320BE-5112-4E8D-9C52-D103C84789CF}"/>
                </a:ext>
              </a:extLst>
            </p:cNvPr>
            <p:cNvSpPr/>
            <p:nvPr/>
          </p:nvSpPr>
          <p:spPr>
            <a:xfrm>
              <a:off x="1508520" y="4738253"/>
              <a:ext cx="2524177" cy="1035397"/>
            </a:xfrm>
            <a:prstGeom prst="round2Same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1B2FF9C8-EF76-4104-A784-236BE3B7E838}"/>
                </a:ext>
              </a:extLst>
            </p:cNvPr>
            <p:cNvSpPr txBox="1"/>
            <p:nvPr/>
          </p:nvSpPr>
          <p:spPr>
            <a:xfrm rot="10800000">
              <a:off x="1973623" y="4738252"/>
              <a:ext cx="2079436" cy="1000244"/>
            </a:xfrm>
            <a:prstGeom prst="round2Same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=       700 + 77</a:t>
              </a:r>
            </a:p>
            <a:p>
              <a:r>
                <a:rPr lang="en-US" sz="2800" dirty="0">
                  <a:solidFill>
                    <a:srgbClr val="FF0000"/>
                  </a:solidFill>
                </a:rPr>
                <a:t>=            777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761822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133" grpId="0"/>
      <p:bldP spid="134" grpId="0"/>
      <p:bldP spid="135" grpId="0"/>
      <p:bldP spid="137" grpId="0"/>
      <p:bldP spid="15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2D65375A-62EC-4AFC-BBE9-43999262B4E0}"/>
              </a:ext>
            </a:extLst>
          </p:cNvPr>
          <p:cNvSpPr/>
          <p:nvPr/>
        </p:nvSpPr>
        <p:spPr>
          <a:xfrm>
            <a:off x="670073" y="611722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E4C4FB-F0B8-4CE1-80F9-5D904953EFB9}"/>
              </a:ext>
            </a:extLst>
          </p:cNvPr>
          <p:cNvSpPr txBox="1"/>
          <p:nvPr/>
        </p:nvSpPr>
        <p:spPr>
          <a:xfrm>
            <a:off x="1124967" y="454400"/>
            <a:ext cx="10245017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/>
              <a:t>Cân</a:t>
            </a:r>
            <a:r>
              <a:rPr lang="en-US" sz="2800" dirty="0"/>
              <a:t> </a:t>
            </a:r>
            <a:r>
              <a:rPr lang="en-US" sz="2800" dirty="0" err="1"/>
              <a:t>nặng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mỗi</a:t>
            </a:r>
            <a:r>
              <a:rPr lang="en-US" sz="2800" dirty="0"/>
              <a:t> con </a:t>
            </a:r>
            <a:r>
              <a:rPr lang="en-US" sz="2800" dirty="0" err="1"/>
              <a:t>bò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cho</a:t>
            </a:r>
            <a:r>
              <a:rPr lang="en-US" sz="2800" dirty="0"/>
              <a:t> </a:t>
            </a:r>
            <a:r>
              <a:rPr lang="en-US" sz="2800" dirty="0" err="1"/>
              <a:t>như</a:t>
            </a:r>
            <a:r>
              <a:rPr lang="en-US" sz="2800" dirty="0"/>
              <a:t> </a:t>
            </a:r>
            <a:r>
              <a:rPr lang="en-US" sz="2800" dirty="0" err="1"/>
              <a:t>sau</a:t>
            </a:r>
            <a:r>
              <a:rPr lang="en-US" sz="2800" dirty="0"/>
              <a:t>:</a:t>
            </a:r>
            <a:endParaRPr lang="vi-VN" sz="2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0A84B77-D8E8-49A0-A5BC-300183E28D2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21141" b="33786"/>
          <a:stretch/>
        </p:blipFill>
        <p:spPr>
          <a:xfrm>
            <a:off x="435236" y="1279022"/>
            <a:ext cx="10934748" cy="1498336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10DD83A1-3CE7-4B7B-9F32-50BBA3AFA3D7}"/>
              </a:ext>
            </a:extLst>
          </p:cNvPr>
          <p:cNvSpPr txBox="1"/>
          <p:nvPr/>
        </p:nvSpPr>
        <p:spPr>
          <a:xfrm>
            <a:off x="822016" y="2677918"/>
            <a:ext cx="10245017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AutoNum type="alphaLcParenR"/>
            </a:pPr>
            <a:r>
              <a:rPr lang="en-US" sz="2800" dirty="0"/>
              <a:t>Con </a:t>
            </a:r>
            <a:r>
              <a:rPr lang="en-US" sz="2800" dirty="0" err="1"/>
              <a:t>bò</a:t>
            </a:r>
            <a:r>
              <a:rPr lang="en-US" sz="2800" dirty="0"/>
              <a:t> A </a:t>
            </a:r>
            <a:r>
              <a:rPr lang="en-US" sz="2800" dirty="0" err="1"/>
              <a:t>và</a:t>
            </a:r>
            <a:r>
              <a:rPr lang="en-US" sz="2800" dirty="0"/>
              <a:t> con </a:t>
            </a:r>
            <a:r>
              <a:rPr lang="en-US" sz="2800" dirty="0" err="1"/>
              <a:t>bò</a:t>
            </a:r>
            <a:r>
              <a:rPr lang="en-US" sz="2800" dirty="0"/>
              <a:t> C </a:t>
            </a:r>
            <a:r>
              <a:rPr lang="en-US" sz="2800" dirty="0" err="1"/>
              <a:t>cân</a:t>
            </a:r>
            <a:r>
              <a:rPr lang="en-US" sz="2800" dirty="0"/>
              <a:t> </a:t>
            </a:r>
            <a:r>
              <a:rPr lang="en-US" sz="2800" dirty="0" err="1"/>
              <a:t>nặng</a:t>
            </a:r>
            <a:r>
              <a:rPr lang="en-US" sz="2800" dirty="0"/>
              <a:t> </a:t>
            </a:r>
            <a:r>
              <a:rPr lang="en-US" sz="2800" dirty="0" err="1"/>
              <a:t>tất</a:t>
            </a:r>
            <a:r>
              <a:rPr lang="en-US" sz="2800" dirty="0"/>
              <a:t> </a:t>
            </a:r>
            <a:r>
              <a:rPr lang="en-US" sz="2800" dirty="0" err="1"/>
              <a:t>cả</a:t>
            </a:r>
            <a:r>
              <a:rPr lang="en-US" sz="2800" dirty="0"/>
              <a:t> bao </a:t>
            </a:r>
            <a:r>
              <a:rPr lang="en-US" sz="2800" dirty="0" err="1"/>
              <a:t>nhiêu</a:t>
            </a:r>
            <a:r>
              <a:rPr lang="en-US" sz="2800" dirty="0"/>
              <a:t> ki-</a:t>
            </a:r>
            <a:r>
              <a:rPr lang="en-US" sz="2800" dirty="0" err="1"/>
              <a:t>lô</a:t>
            </a:r>
            <a:r>
              <a:rPr lang="en-US" sz="2800" dirty="0"/>
              <a:t>-gam?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1241C9D-205A-4A16-8C88-E5445BBD02D9}"/>
              </a:ext>
            </a:extLst>
          </p:cNvPr>
          <p:cNvSpPr txBox="1"/>
          <p:nvPr/>
        </p:nvSpPr>
        <p:spPr>
          <a:xfrm>
            <a:off x="1483648" y="3336753"/>
            <a:ext cx="8921752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</a:rPr>
              <a:t>Con </a:t>
            </a:r>
            <a:r>
              <a:rPr lang="en-US" sz="2800" dirty="0" err="1">
                <a:solidFill>
                  <a:srgbClr val="FF0000"/>
                </a:solidFill>
              </a:rPr>
              <a:t>bò</a:t>
            </a:r>
            <a:r>
              <a:rPr lang="en-US" sz="2800" dirty="0">
                <a:solidFill>
                  <a:srgbClr val="FF0000"/>
                </a:solidFill>
              </a:rPr>
              <a:t> A </a:t>
            </a:r>
            <a:r>
              <a:rPr lang="en-US" sz="2800" dirty="0" err="1">
                <a:solidFill>
                  <a:srgbClr val="FF0000"/>
                </a:solidFill>
              </a:rPr>
              <a:t>và</a:t>
            </a:r>
            <a:r>
              <a:rPr lang="en-US" sz="2800" dirty="0">
                <a:solidFill>
                  <a:srgbClr val="FF0000"/>
                </a:solidFill>
              </a:rPr>
              <a:t> con </a:t>
            </a:r>
            <a:r>
              <a:rPr lang="en-US" sz="2800" dirty="0" err="1">
                <a:solidFill>
                  <a:srgbClr val="FF0000"/>
                </a:solidFill>
              </a:rPr>
              <a:t>bò</a:t>
            </a:r>
            <a:r>
              <a:rPr lang="en-US" sz="2800" dirty="0">
                <a:solidFill>
                  <a:srgbClr val="FF0000"/>
                </a:solidFill>
              </a:rPr>
              <a:t> C </a:t>
            </a:r>
            <a:r>
              <a:rPr lang="en-US" sz="2800" dirty="0" err="1">
                <a:solidFill>
                  <a:srgbClr val="FF0000"/>
                </a:solidFill>
              </a:rPr>
              <a:t>cân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nặng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tất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cả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số</a:t>
            </a:r>
            <a:r>
              <a:rPr lang="en-US" sz="2800" dirty="0">
                <a:solidFill>
                  <a:srgbClr val="FF0000"/>
                </a:solidFill>
              </a:rPr>
              <a:t> ki-</a:t>
            </a:r>
            <a:r>
              <a:rPr lang="en-US" sz="2800" dirty="0" err="1">
                <a:solidFill>
                  <a:srgbClr val="FF0000"/>
                </a:solidFill>
              </a:rPr>
              <a:t>lô</a:t>
            </a:r>
            <a:r>
              <a:rPr lang="en-US" sz="2800" dirty="0">
                <a:solidFill>
                  <a:srgbClr val="FF0000"/>
                </a:solidFill>
              </a:rPr>
              <a:t>-gam </a:t>
            </a:r>
            <a:r>
              <a:rPr lang="en-US" sz="2800" dirty="0" err="1">
                <a:solidFill>
                  <a:srgbClr val="FF0000"/>
                </a:solidFill>
              </a:rPr>
              <a:t>là</a:t>
            </a:r>
            <a:r>
              <a:rPr lang="en-US" sz="2800" dirty="0">
                <a:solidFill>
                  <a:srgbClr val="FF0000"/>
                </a:solidFill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</a:rPr>
              <a:t>405 + 389 = 794 (kg)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AE0BCA6-DF35-4BE0-8832-197BC60683DD}"/>
              </a:ext>
            </a:extLst>
          </p:cNvPr>
          <p:cNvSpPr txBox="1"/>
          <p:nvPr/>
        </p:nvSpPr>
        <p:spPr>
          <a:xfrm>
            <a:off x="822016" y="4568178"/>
            <a:ext cx="10245017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b) Con </a:t>
            </a:r>
            <a:r>
              <a:rPr lang="en-US" sz="2800" dirty="0" err="1"/>
              <a:t>bò</a:t>
            </a:r>
            <a:r>
              <a:rPr lang="en-US" sz="2800" dirty="0"/>
              <a:t> B </a:t>
            </a:r>
            <a:r>
              <a:rPr lang="en-US" sz="2800" dirty="0" err="1"/>
              <a:t>nặng</a:t>
            </a:r>
            <a:r>
              <a:rPr lang="en-US" sz="2800" dirty="0"/>
              <a:t> </a:t>
            </a:r>
            <a:r>
              <a:rPr lang="en-US" sz="2800" dirty="0" err="1"/>
              <a:t>hơn</a:t>
            </a:r>
            <a:r>
              <a:rPr lang="en-US" sz="2800" dirty="0"/>
              <a:t> con </a:t>
            </a:r>
            <a:r>
              <a:rPr lang="en-US" sz="2800" dirty="0" err="1"/>
              <a:t>bò</a:t>
            </a:r>
            <a:r>
              <a:rPr lang="en-US" sz="2800" dirty="0"/>
              <a:t> D bao </a:t>
            </a:r>
            <a:r>
              <a:rPr lang="en-US" sz="2800" dirty="0" err="1"/>
              <a:t>nhiêu</a:t>
            </a:r>
            <a:r>
              <a:rPr lang="en-US" sz="2800" dirty="0"/>
              <a:t> ki-</a:t>
            </a:r>
            <a:r>
              <a:rPr lang="en-US" sz="2800" dirty="0" err="1"/>
              <a:t>lô</a:t>
            </a:r>
            <a:r>
              <a:rPr lang="en-US" sz="2800" dirty="0"/>
              <a:t>-gam?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63D2D14-6F3B-4473-A4CA-B801F56A0DEE}"/>
              </a:ext>
            </a:extLst>
          </p:cNvPr>
          <p:cNvSpPr txBox="1"/>
          <p:nvPr/>
        </p:nvSpPr>
        <p:spPr>
          <a:xfrm>
            <a:off x="1483648" y="5085103"/>
            <a:ext cx="8921752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</a:rPr>
              <a:t>Con </a:t>
            </a:r>
            <a:r>
              <a:rPr lang="en-US" sz="2800" dirty="0" err="1">
                <a:solidFill>
                  <a:srgbClr val="FF0000"/>
                </a:solidFill>
              </a:rPr>
              <a:t>bò</a:t>
            </a:r>
            <a:r>
              <a:rPr lang="en-US" sz="2800" dirty="0">
                <a:solidFill>
                  <a:srgbClr val="FF0000"/>
                </a:solidFill>
              </a:rPr>
              <a:t> B </a:t>
            </a:r>
            <a:r>
              <a:rPr lang="en-US" sz="2800" dirty="0" err="1">
                <a:solidFill>
                  <a:srgbClr val="FF0000"/>
                </a:solidFill>
              </a:rPr>
              <a:t>nặng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hơn</a:t>
            </a:r>
            <a:r>
              <a:rPr lang="en-US" sz="2800" dirty="0">
                <a:solidFill>
                  <a:srgbClr val="FF0000"/>
                </a:solidFill>
              </a:rPr>
              <a:t> con </a:t>
            </a:r>
            <a:r>
              <a:rPr lang="en-US" sz="2800" dirty="0" err="1">
                <a:solidFill>
                  <a:srgbClr val="FF0000"/>
                </a:solidFill>
              </a:rPr>
              <a:t>bò</a:t>
            </a:r>
            <a:r>
              <a:rPr lang="en-US" sz="2800" dirty="0">
                <a:solidFill>
                  <a:srgbClr val="FF0000"/>
                </a:solidFill>
              </a:rPr>
              <a:t> D </a:t>
            </a:r>
            <a:r>
              <a:rPr lang="en-US" sz="2800" dirty="0" err="1">
                <a:solidFill>
                  <a:srgbClr val="FF0000"/>
                </a:solidFill>
              </a:rPr>
              <a:t>số</a:t>
            </a:r>
            <a:r>
              <a:rPr lang="en-US" sz="2800" dirty="0">
                <a:solidFill>
                  <a:srgbClr val="FF0000"/>
                </a:solidFill>
              </a:rPr>
              <a:t> ki-</a:t>
            </a:r>
            <a:r>
              <a:rPr lang="en-US" sz="2800" dirty="0" err="1">
                <a:solidFill>
                  <a:srgbClr val="FF0000"/>
                </a:solidFill>
              </a:rPr>
              <a:t>lô</a:t>
            </a:r>
            <a:r>
              <a:rPr lang="en-US" sz="2800" dirty="0">
                <a:solidFill>
                  <a:srgbClr val="FF0000"/>
                </a:solidFill>
              </a:rPr>
              <a:t>-gam </a:t>
            </a:r>
            <a:r>
              <a:rPr lang="en-US" sz="2800" dirty="0" err="1">
                <a:solidFill>
                  <a:srgbClr val="FF0000"/>
                </a:solidFill>
              </a:rPr>
              <a:t>là</a:t>
            </a:r>
            <a:r>
              <a:rPr lang="en-US" sz="2800" dirty="0">
                <a:solidFill>
                  <a:srgbClr val="FF0000"/>
                </a:solidFill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</a:rPr>
              <a:t>392 – 352 = 40 (kg)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71681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20" grpId="0"/>
      <p:bldP spid="8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E34CEB30-D2DD-4923-9FEE-1AEF0AB5658D}"/>
              </a:ext>
            </a:extLst>
          </p:cNvPr>
          <p:cNvSpPr/>
          <p:nvPr/>
        </p:nvSpPr>
        <p:spPr>
          <a:xfrm>
            <a:off x="670073" y="611722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467D25E-04ED-4586-88F6-38165E3B1D7A}"/>
              </a:ext>
            </a:extLst>
          </p:cNvPr>
          <p:cNvSpPr txBox="1"/>
          <p:nvPr/>
        </p:nvSpPr>
        <p:spPr>
          <a:xfrm>
            <a:off x="1124967" y="454400"/>
            <a:ext cx="6499949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a)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mấy</a:t>
            </a:r>
            <a:r>
              <a:rPr lang="en-US" sz="2800" dirty="0"/>
              <a:t>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tứ</a:t>
            </a:r>
            <a:r>
              <a:rPr lang="en-US" sz="2800" dirty="0"/>
              <a:t> </a:t>
            </a:r>
            <a:r>
              <a:rPr lang="en-US" sz="2800" dirty="0" err="1"/>
              <a:t>giác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bên</a:t>
            </a:r>
            <a:r>
              <a:rPr lang="en-US" sz="2800" dirty="0"/>
              <a:t>?</a:t>
            </a:r>
            <a:endParaRPr lang="vi-VN" sz="2800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209425D-3327-418D-A237-A6133F84BF8C}"/>
              </a:ext>
            </a:extLst>
          </p:cNvPr>
          <p:cNvGrpSpPr/>
          <p:nvPr/>
        </p:nvGrpSpPr>
        <p:grpSpPr>
          <a:xfrm>
            <a:off x="7624916" y="628541"/>
            <a:ext cx="3108552" cy="1895475"/>
            <a:chOff x="4506685" y="2481262"/>
            <a:chExt cx="3108552" cy="1895475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4083F80A-B0DE-4B75-ADB2-EA7EA4FB219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76762" y="2481262"/>
              <a:ext cx="3038475" cy="1895475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E7494F3-0E56-4663-A7D4-43B030ABD389}"/>
                </a:ext>
              </a:extLst>
            </p:cNvPr>
            <p:cNvSpPr/>
            <p:nvPr/>
          </p:nvSpPr>
          <p:spPr>
            <a:xfrm>
              <a:off x="4506685" y="2844800"/>
              <a:ext cx="275772" cy="3773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09E714A5-5E26-4837-A639-C70EC5182852}"/>
              </a:ext>
            </a:extLst>
          </p:cNvPr>
          <p:cNvSpPr txBox="1"/>
          <p:nvPr/>
        </p:nvSpPr>
        <p:spPr>
          <a:xfrm>
            <a:off x="1107395" y="2445631"/>
            <a:ext cx="6499949" cy="2182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b) </a:t>
            </a:r>
            <a:r>
              <a:rPr lang="en-US" sz="2800" dirty="0" err="1"/>
              <a:t>Chọn</a:t>
            </a:r>
            <a:r>
              <a:rPr lang="en-US" sz="2800" dirty="0"/>
              <a:t> </a:t>
            </a:r>
            <a:r>
              <a:rPr lang="en-US" sz="2800" dirty="0" err="1"/>
              <a:t>câu</a:t>
            </a:r>
            <a:r>
              <a:rPr lang="en-US" sz="2800" dirty="0"/>
              <a:t> </a:t>
            </a:r>
            <a:r>
              <a:rPr lang="en-US" sz="2800" dirty="0" err="1"/>
              <a:t>trả</a:t>
            </a:r>
            <a:r>
              <a:rPr lang="en-US" sz="2800" dirty="0"/>
              <a:t> </a:t>
            </a:r>
            <a:r>
              <a:rPr lang="en-US" sz="2800" dirty="0" err="1"/>
              <a:t>lời</a:t>
            </a:r>
            <a:r>
              <a:rPr lang="en-US" sz="2800" dirty="0"/>
              <a:t> </a:t>
            </a:r>
            <a:r>
              <a:rPr lang="en-US" sz="2800" dirty="0" err="1"/>
              <a:t>đúng</a:t>
            </a:r>
            <a:r>
              <a:rPr lang="en-US" sz="2800" dirty="0"/>
              <a:t>.</a:t>
            </a:r>
          </a:p>
          <a:p>
            <a:pPr>
              <a:lnSpc>
                <a:spcPct val="150000"/>
              </a:lnSpc>
            </a:pPr>
            <a:endParaRPr lang="en-US" sz="2800" dirty="0"/>
          </a:p>
          <a:p>
            <a:pPr>
              <a:lnSpc>
                <a:spcPct val="150000"/>
              </a:lnSpc>
            </a:pPr>
            <a:endParaRPr lang="en-US" sz="800" dirty="0"/>
          </a:p>
          <a:p>
            <a:pPr>
              <a:lnSpc>
                <a:spcPct val="150000"/>
              </a:lnSpc>
            </a:pP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thích</a:t>
            </a:r>
            <a:r>
              <a:rPr lang="en-US" sz="2800" dirty="0"/>
              <a:t> </a:t>
            </a:r>
            <a:r>
              <a:rPr lang="en-US" sz="2800" dirty="0" err="1"/>
              <a:t>hợp</a:t>
            </a:r>
            <a:r>
              <a:rPr lang="en-US" sz="2800" dirty="0"/>
              <a:t> </a:t>
            </a:r>
            <a:r>
              <a:rPr lang="en-US" sz="2800" dirty="0" err="1"/>
              <a:t>đặt</a:t>
            </a:r>
            <a:r>
              <a:rPr lang="en-US" sz="2800" dirty="0"/>
              <a:t> </a:t>
            </a:r>
            <a:r>
              <a:rPr lang="en-US" sz="2800" dirty="0" err="1"/>
              <a:t>vào</a:t>
            </a:r>
            <a:r>
              <a:rPr lang="en-US" sz="2800" dirty="0"/>
              <a:t> </a:t>
            </a:r>
            <a:r>
              <a:rPr lang="en-US" sz="2800" dirty="0" err="1"/>
              <a:t>dấu</a:t>
            </a:r>
            <a:r>
              <a:rPr lang="en-US" sz="2800" dirty="0"/>
              <a:t> “?” </a:t>
            </a:r>
            <a:r>
              <a:rPr lang="en-US" sz="2800" dirty="0" err="1"/>
              <a:t>là</a:t>
            </a:r>
            <a:r>
              <a:rPr lang="en-US" sz="2800" dirty="0"/>
              <a:t>:</a:t>
            </a:r>
            <a:endParaRPr lang="vi-VN" sz="280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018787D-26E0-4DAC-8711-649FF66C16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8734" y="3194237"/>
            <a:ext cx="10208416" cy="81160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3D22A81-1B4D-4B6B-9C16-55B9A8EEF6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66067" y="4669209"/>
            <a:ext cx="6195113" cy="1022914"/>
          </a:xfrm>
          <a:prstGeom prst="rect">
            <a:avLst/>
          </a:prstGeom>
        </p:spPr>
      </p:pic>
      <p:sp>
        <p:nvSpPr>
          <p:cNvPr id="19" name="Trapezoid 30">
            <a:extLst>
              <a:ext uri="{FF2B5EF4-FFF2-40B4-BE49-F238E27FC236}">
                <a16:creationId xmlns:a16="http://schemas.microsoft.com/office/drawing/2014/main" id="{7931CC70-79A4-4FF5-A09D-EC394022B486}"/>
              </a:ext>
            </a:extLst>
          </p:cNvPr>
          <p:cNvSpPr/>
          <p:nvPr/>
        </p:nvSpPr>
        <p:spPr>
          <a:xfrm>
            <a:off x="7819678" y="733139"/>
            <a:ext cx="2819584" cy="1691357"/>
          </a:xfrm>
          <a:custGeom>
            <a:avLst/>
            <a:gdLst>
              <a:gd name="connsiteX0" fmla="*/ 0 w 3309257"/>
              <a:gd name="connsiteY0" fmla="*/ 891540 h 891540"/>
              <a:gd name="connsiteX1" fmla="*/ 222885 w 3309257"/>
              <a:gd name="connsiteY1" fmla="*/ 0 h 891540"/>
              <a:gd name="connsiteX2" fmla="*/ 3086372 w 3309257"/>
              <a:gd name="connsiteY2" fmla="*/ 0 h 891540"/>
              <a:gd name="connsiteX3" fmla="*/ 3309257 w 3309257"/>
              <a:gd name="connsiteY3" fmla="*/ 891540 h 891540"/>
              <a:gd name="connsiteX4" fmla="*/ 0 w 3309257"/>
              <a:gd name="connsiteY4" fmla="*/ 891540 h 891540"/>
              <a:gd name="connsiteX0" fmla="*/ 0 w 3309257"/>
              <a:gd name="connsiteY0" fmla="*/ 1028700 h 1028700"/>
              <a:gd name="connsiteX1" fmla="*/ 222885 w 3309257"/>
              <a:gd name="connsiteY1" fmla="*/ 137160 h 1028700"/>
              <a:gd name="connsiteX2" fmla="*/ 2034812 w 3309257"/>
              <a:gd name="connsiteY2" fmla="*/ 0 h 1028700"/>
              <a:gd name="connsiteX3" fmla="*/ 3309257 w 3309257"/>
              <a:gd name="connsiteY3" fmla="*/ 1028700 h 1028700"/>
              <a:gd name="connsiteX4" fmla="*/ 0 w 3309257"/>
              <a:gd name="connsiteY4" fmla="*/ 1028700 h 1028700"/>
              <a:gd name="connsiteX0" fmla="*/ 0 w 3309257"/>
              <a:gd name="connsiteY0" fmla="*/ 1028700 h 1028700"/>
              <a:gd name="connsiteX1" fmla="*/ 314325 w 3309257"/>
              <a:gd name="connsiteY1" fmla="*/ 198120 h 1028700"/>
              <a:gd name="connsiteX2" fmla="*/ 2034812 w 3309257"/>
              <a:gd name="connsiteY2" fmla="*/ 0 h 1028700"/>
              <a:gd name="connsiteX3" fmla="*/ 3309257 w 3309257"/>
              <a:gd name="connsiteY3" fmla="*/ 1028700 h 1028700"/>
              <a:gd name="connsiteX4" fmla="*/ 0 w 3309257"/>
              <a:gd name="connsiteY4" fmla="*/ 1028700 h 1028700"/>
              <a:gd name="connsiteX0" fmla="*/ 0 w 3309257"/>
              <a:gd name="connsiteY0" fmla="*/ 1028700 h 1028700"/>
              <a:gd name="connsiteX1" fmla="*/ 306705 w 3309257"/>
              <a:gd name="connsiteY1" fmla="*/ 266700 h 1028700"/>
              <a:gd name="connsiteX2" fmla="*/ 2034812 w 3309257"/>
              <a:gd name="connsiteY2" fmla="*/ 0 h 1028700"/>
              <a:gd name="connsiteX3" fmla="*/ 3309257 w 3309257"/>
              <a:gd name="connsiteY3" fmla="*/ 1028700 h 1028700"/>
              <a:gd name="connsiteX4" fmla="*/ 0 w 3309257"/>
              <a:gd name="connsiteY4" fmla="*/ 1028700 h 1028700"/>
              <a:gd name="connsiteX0" fmla="*/ 0 w 3309257"/>
              <a:gd name="connsiteY0" fmla="*/ 1028700 h 1028700"/>
              <a:gd name="connsiteX1" fmla="*/ 260985 w 3309257"/>
              <a:gd name="connsiteY1" fmla="*/ 381000 h 1028700"/>
              <a:gd name="connsiteX2" fmla="*/ 2034812 w 3309257"/>
              <a:gd name="connsiteY2" fmla="*/ 0 h 1028700"/>
              <a:gd name="connsiteX3" fmla="*/ 3309257 w 3309257"/>
              <a:gd name="connsiteY3" fmla="*/ 1028700 h 1028700"/>
              <a:gd name="connsiteX4" fmla="*/ 0 w 3309257"/>
              <a:gd name="connsiteY4" fmla="*/ 1028700 h 1028700"/>
              <a:gd name="connsiteX0" fmla="*/ 0 w 3309257"/>
              <a:gd name="connsiteY0" fmla="*/ 1028700 h 1028700"/>
              <a:gd name="connsiteX1" fmla="*/ 283845 w 3309257"/>
              <a:gd name="connsiteY1" fmla="*/ 312420 h 1028700"/>
              <a:gd name="connsiteX2" fmla="*/ 2034812 w 3309257"/>
              <a:gd name="connsiteY2" fmla="*/ 0 h 1028700"/>
              <a:gd name="connsiteX3" fmla="*/ 3309257 w 3309257"/>
              <a:gd name="connsiteY3" fmla="*/ 1028700 h 1028700"/>
              <a:gd name="connsiteX4" fmla="*/ 0 w 3309257"/>
              <a:gd name="connsiteY4" fmla="*/ 1028700 h 1028700"/>
              <a:gd name="connsiteX0" fmla="*/ 0 w 3309257"/>
              <a:gd name="connsiteY0" fmla="*/ 1028700 h 1028700"/>
              <a:gd name="connsiteX1" fmla="*/ 351870 w 3309257"/>
              <a:gd name="connsiteY1" fmla="*/ 302928 h 1028700"/>
              <a:gd name="connsiteX2" fmla="*/ 2034812 w 3309257"/>
              <a:gd name="connsiteY2" fmla="*/ 0 h 1028700"/>
              <a:gd name="connsiteX3" fmla="*/ 3309257 w 3309257"/>
              <a:gd name="connsiteY3" fmla="*/ 1028700 h 1028700"/>
              <a:gd name="connsiteX4" fmla="*/ 0 w 3309257"/>
              <a:gd name="connsiteY4" fmla="*/ 1028700 h 1028700"/>
              <a:gd name="connsiteX0" fmla="*/ 0 w 3309257"/>
              <a:gd name="connsiteY0" fmla="*/ 1838722 h 1838722"/>
              <a:gd name="connsiteX1" fmla="*/ 351870 w 3309257"/>
              <a:gd name="connsiteY1" fmla="*/ 1112950 h 1838722"/>
              <a:gd name="connsiteX2" fmla="*/ 2272636 w 3309257"/>
              <a:gd name="connsiteY2" fmla="*/ 0 h 1838722"/>
              <a:gd name="connsiteX3" fmla="*/ 3309257 w 3309257"/>
              <a:gd name="connsiteY3" fmla="*/ 1838722 h 1838722"/>
              <a:gd name="connsiteX4" fmla="*/ 0 w 3309257"/>
              <a:gd name="connsiteY4" fmla="*/ 1838722 h 1838722"/>
              <a:gd name="connsiteX0" fmla="*/ 0 w 3309257"/>
              <a:gd name="connsiteY0" fmla="*/ 1838722 h 1838722"/>
              <a:gd name="connsiteX1" fmla="*/ 759367 w 3309257"/>
              <a:gd name="connsiteY1" fmla="*/ 300075 h 1838722"/>
              <a:gd name="connsiteX2" fmla="*/ 2272636 w 3309257"/>
              <a:gd name="connsiteY2" fmla="*/ 0 h 1838722"/>
              <a:gd name="connsiteX3" fmla="*/ 3309257 w 3309257"/>
              <a:gd name="connsiteY3" fmla="*/ 1838722 h 1838722"/>
              <a:gd name="connsiteX4" fmla="*/ 0 w 3309257"/>
              <a:gd name="connsiteY4" fmla="*/ 1838722 h 1838722"/>
              <a:gd name="connsiteX0" fmla="*/ 0 w 3296942"/>
              <a:gd name="connsiteY0" fmla="*/ 1838722 h 1838722"/>
              <a:gd name="connsiteX1" fmla="*/ 759367 w 3296942"/>
              <a:gd name="connsiteY1" fmla="*/ 300075 h 1838722"/>
              <a:gd name="connsiteX2" fmla="*/ 2272636 w 3296942"/>
              <a:gd name="connsiteY2" fmla="*/ 0 h 1838722"/>
              <a:gd name="connsiteX3" fmla="*/ 3296942 w 3296942"/>
              <a:gd name="connsiteY3" fmla="*/ 1817017 h 1838722"/>
              <a:gd name="connsiteX4" fmla="*/ 0 w 3296942"/>
              <a:gd name="connsiteY4" fmla="*/ 1838722 h 1838722"/>
              <a:gd name="connsiteX0" fmla="*/ 0 w 3296942"/>
              <a:gd name="connsiteY0" fmla="*/ 1594265 h 1594265"/>
              <a:gd name="connsiteX1" fmla="*/ 759367 w 3296942"/>
              <a:gd name="connsiteY1" fmla="*/ 55618 h 1594265"/>
              <a:gd name="connsiteX2" fmla="*/ 2381370 w 3296942"/>
              <a:gd name="connsiteY2" fmla="*/ 0 h 1594265"/>
              <a:gd name="connsiteX3" fmla="*/ 3296942 w 3296942"/>
              <a:gd name="connsiteY3" fmla="*/ 1572560 h 1594265"/>
              <a:gd name="connsiteX4" fmla="*/ 0 w 3296942"/>
              <a:gd name="connsiteY4" fmla="*/ 1594265 h 1594265"/>
              <a:gd name="connsiteX0" fmla="*/ 0 w 3296942"/>
              <a:gd name="connsiteY0" fmla="*/ 1551125 h 1551125"/>
              <a:gd name="connsiteX1" fmla="*/ 759367 w 3296942"/>
              <a:gd name="connsiteY1" fmla="*/ 12478 h 1551125"/>
              <a:gd name="connsiteX2" fmla="*/ 2403116 w 3296942"/>
              <a:gd name="connsiteY2" fmla="*/ 0 h 1551125"/>
              <a:gd name="connsiteX3" fmla="*/ 3296942 w 3296942"/>
              <a:gd name="connsiteY3" fmla="*/ 1529420 h 1551125"/>
              <a:gd name="connsiteX4" fmla="*/ 0 w 3296942"/>
              <a:gd name="connsiteY4" fmla="*/ 1551125 h 1551125"/>
              <a:gd name="connsiteX0" fmla="*/ 0 w 3354027"/>
              <a:gd name="connsiteY0" fmla="*/ 1551125 h 1551125"/>
              <a:gd name="connsiteX1" fmla="*/ 816452 w 3354027"/>
              <a:gd name="connsiteY1" fmla="*/ 12478 h 1551125"/>
              <a:gd name="connsiteX2" fmla="*/ 2460201 w 3354027"/>
              <a:gd name="connsiteY2" fmla="*/ 0 h 1551125"/>
              <a:gd name="connsiteX3" fmla="*/ 3354027 w 3354027"/>
              <a:gd name="connsiteY3" fmla="*/ 1529420 h 1551125"/>
              <a:gd name="connsiteX4" fmla="*/ 0 w 3354027"/>
              <a:gd name="connsiteY4" fmla="*/ 1551125 h 1551125"/>
              <a:gd name="connsiteX0" fmla="*/ 0 w 4224575"/>
              <a:gd name="connsiteY0" fmla="*/ 1551125 h 1551125"/>
              <a:gd name="connsiteX1" fmla="*/ 816452 w 4224575"/>
              <a:gd name="connsiteY1" fmla="*/ 12478 h 1551125"/>
              <a:gd name="connsiteX2" fmla="*/ 2460201 w 4224575"/>
              <a:gd name="connsiteY2" fmla="*/ 0 h 1551125"/>
              <a:gd name="connsiteX3" fmla="*/ 4224575 w 4224575"/>
              <a:gd name="connsiteY3" fmla="*/ 1538205 h 1551125"/>
              <a:gd name="connsiteX4" fmla="*/ 0 w 4224575"/>
              <a:gd name="connsiteY4" fmla="*/ 1551125 h 1551125"/>
              <a:gd name="connsiteX0" fmla="*/ 0 w 4224575"/>
              <a:gd name="connsiteY0" fmla="*/ 1551125 h 1551125"/>
              <a:gd name="connsiteX1" fmla="*/ 816452 w 4224575"/>
              <a:gd name="connsiteY1" fmla="*/ 12478 h 1551125"/>
              <a:gd name="connsiteX2" fmla="*/ 2374573 w 4224575"/>
              <a:gd name="connsiteY2" fmla="*/ 0 h 1551125"/>
              <a:gd name="connsiteX3" fmla="*/ 4224575 w 4224575"/>
              <a:gd name="connsiteY3" fmla="*/ 1538205 h 1551125"/>
              <a:gd name="connsiteX4" fmla="*/ 0 w 4224575"/>
              <a:gd name="connsiteY4" fmla="*/ 1551125 h 1551125"/>
              <a:gd name="connsiteX0" fmla="*/ 0 w 4224575"/>
              <a:gd name="connsiteY0" fmla="*/ 1559910 h 1559910"/>
              <a:gd name="connsiteX1" fmla="*/ 816452 w 4224575"/>
              <a:gd name="connsiteY1" fmla="*/ 21263 h 1559910"/>
              <a:gd name="connsiteX2" fmla="*/ 2303217 w 4224575"/>
              <a:gd name="connsiteY2" fmla="*/ 0 h 1559910"/>
              <a:gd name="connsiteX3" fmla="*/ 4224575 w 4224575"/>
              <a:gd name="connsiteY3" fmla="*/ 1546990 h 1559910"/>
              <a:gd name="connsiteX4" fmla="*/ 0 w 4224575"/>
              <a:gd name="connsiteY4" fmla="*/ 1559910 h 1559910"/>
              <a:gd name="connsiteX0" fmla="*/ 0 w 4224575"/>
              <a:gd name="connsiteY0" fmla="*/ 1559910 h 1559910"/>
              <a:gd name="connsiteX1" fmla="*/ 802181 w 4224575"/>
              <a:gd name="connsiteY1" fmla="*/ 3694 h 1559910"/>
              <a:gd name="connsiteX2" fmla="*/ 2303217 w 4224575"/>
              <a:gd name="connsiteY2" fmla="*/ 0 h 1559910"/>
              <a:gd name="connsiteX3" fmla="*/ 4224575 w 4224575"/>
              <a:gd name="connsiteY3" fmla="*/ 1546990 h 1559910"/>
              <a:gd name="connsiteX4" fmla="*/ 0 w 4224575"/>
              <a:gd name="connsiteY4" fmla="*/ 1559910 h 1559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24575" h="1559910">
                <a:moveTo>
                  <a:pt x="0" y="1559910"/>
                </a:moveTo>
                <a:lnTo>
                  <a:pt x="802181" y="3694"/>
                </a:lnTo>
                <a:lnTo>
                  <a:pt x="2303217" y="0"/>
                </a:lnTo>
                <a:lnTo>
                  <a:pt x="4224575" y="1546990"/>
                </a:lnTo>
                <a:lnTo>
                  <a:pt x="0" y="1559910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rapezoid 30">
            <a:extLst>
              <a:ext uri="{FF2B5EF4-FFF2-40B4-BE49-F238E27FC236}">
                <a16:creationId xmlns:a16="http://schemas.microsoft.com/office/drawing/2014/main" id="{5CFA8075-1296-426C-BC5F-AA6C1C24153E}"/>
              </a:ext>
            </a:extLst>
          </p:cNvPr>
          <p:cNvSpPr/>
          <p:nvPr/>
        </p:nvSpPr>
        <p:spPr>
          <a:xfrm flipH="1">
            <a:off x="7813511" y="717899"/>
            <a:ext cx="2867209" cy="1710407"/>
          </a:xfrm>
          <a:custGeom>
            <a:avLst/>
            <a:gdLst>
              <a:gd name="connsiteX0" fmla="*/ 0 w 3309257"/>
              <a:gd name="connsiteY0" fmla="*/ 891540 h 891540"/>
              <a:gd name="connsiteX1" fmla="*/ 222885 w 3309257"/>
              <a:gd name="connsiteY1" fmla="*/ 0 h 891540"/>
              <a:gd name="connsiteX2" fmla="*/ 3086372 w 3309257"/>
              <a:gd name="connsiteY2" fmla="*/ 0 h 891540"/>
              <a:gd name="connsiteX3" fmla="*/ 3309257 w 3309257"/>
              <a:gd name="connsiteY3" fmla="*/ 891540 h 891540"/>
              <a:gd name="connsiteX4" fmla="*/ 0 w 3309257"/>
              <a:gd name="connsiteY4" fmla="*/ 891540 h 891540"/>
              <a:gd name="connsiteX0" fmla="*/ 0 w 3309257"/>
              <a:gd name="connsiteY0" fmla="*/ 1028700 h 1028700"/>
              <a:gd name="connsiteX1" fmla="*/ 222885 w 3309257"/>
              <a:gd name="connsiteY1" fmla="*/ 137160 h 1028700"/>
              <a:gd name="connsiteX2" fmla="*/ 2034812 w 3309257"/>
              <a:gd name="connsiteY2" fmla="*/ 0 h 1028700"/>
              <a:gd name="connsiteX3" fmla="*/ 3309257 w 3309257"/>
              <a:gd name="connsiteY3" fmla="*/ 1028700 h 1028700"/>
              <a:gd name="connsiteX4" fmla="*/ 0 w 3309257"/>
              <a:gd name="connsiteY4" fmla="*/ 1028700 h 1028700"/>
              <a:gd name="connsiteX0" fmla="*/ 0 w 3309257"/>
              <a:gd name="connsiteY0" fmla="*/ 1028700 h 1028700"/>
              <a:gd name="connsiteX1" fmla="*/ 314325 w 3309257"/>
              <a:gd name="connsiteY1" fmla="*/ 198120 h 1028700"/>
              <a:gd name="connsiteX2" fmla="*/ 2034812 w 3309257"/>
              <a:gd name="connsiteY2" fmla="*/ 0 h 1028700"/>
              <a:gd name="connsiteX3" fmla="*/ 3309257 w 3309257"/>
              <a:gd name="connsiteY3" fmla="*/ 1028700 h 1028700"/>
              <a:gd name="connsiteX4" fmla="*/ 0 w 3309257"/>
              <a:gd name="connsiteY4" fmla="*/ 1028700 h 1028700"/>
              <a:gd name="connsiteX0" fmla="*/ 0 w 3309257"/>
              <a:gd name="connsiteY0" fmla="*/ 1028700 h 1028700"/>
              <a:gd name="connsiteX1" fmla="*/ 306705 w 3309257"/>
              <a:gd name="connsiteY1" fmla="*/ 266700 h 1028700"/>
              <a:gd name="connsiteX2" fmla="*/ 2034812 w 3309257"/>
              <a:gd name="connsiteY2" fmla="*/ 0 h 1028700"/>
              <a:gd name="connsiteX3" fmla="*/ 3309257 w 3309257"/>
              <a:gd name="connsiteY3" fmla="*/ 1028700 h 1028700"/>
              <a:gd name="connsiteX4" fmla="*/ 0 w 3309257"/>
              <a:gd name="connsiteY4" fmla="*/ 1028700 h 1028700"/>
              <a:gd name="connsiteX0" fmla="*/ 0 w 3309257"/>
              <a:gd name="connsiteY0" fmla="*/ 1028700 h 1028700"/>
              <a:gd name="connsiteX1" fmla="*/ 260985 w 3309257"/>
              <a:gd name="connsiteY1" fmla="*/ 381000 h 1028700"/>
              <a:gd name="connsiteX2" fmla="*/ 2034812 w 3309257"/>
              <a:gd name="connsiteY2" fmla="*/ 0 h 1028700"/>
              <a:gd name="connsiteX3" fmla="*/ 3309257 w 3309257"/>
              <a:gd name="connsiteY3" fmla="*/ 1028700 h 1028700"/>
              <a:gd name="connsiteX4" fmla="*/ 0 w 3309257"/>
              <a:gd name="connsiteY4" fmla="*/ 1028700 h 1028700"/>
              <a:gd name="connsiteX0" fmla="*/ 0 w 3309257"/>
              <a:gd name="connsiteY0" fmla="*/ 1028700 h 1028700"/>
              <a:gd name="connsiteX1" fmla="*/ 283845 w 3309257"/>
              <a:gd name="connsiteY1" fmla="*/ 312420 h 1028700"/>
              <a:gd name="connsiteX2" fmla="*/ 2034812 w 3309257"/>
              <a:gd name="connsiteY2" fmla="*/ 0 h 1028700"/>
              <a:gd name="connsiteX3" fmla="*/ 3309257 w 3309257"/>
              <a:gd name="connsiteY3" fmla="*/ 1028700 h 1028700"/>
              <a:gd name="connsiteX4" fmla="*/ 0 w 3309257"/>
              <a:gd name="connsiteY4" fmla="*/ 1028700 h 1028700"/>
              <a:gd name="connsiteX0" fmla="*/ 0 w 3309257"/>
              <a:gd name="connsiteY0" fmla="*/ 1028700 h 1028700"/>
              <a:gd name="connsiteX1" fmla="*/ 351870 w 3309257"/>
              <a:gd name="connsiteY1" fmla="*/ 302928 h 1028700"/>
              <a:gd name="connsiteX2" fmla="*/ 2034812 w 3309257"/>
              <a:gd name="connsiteY2" fmla="*/ 0 h 1028700"/>
              <a:gd name="connsiteX3" fmla="*/ 3309257 w 3309257"/>
              <a:gd name="connsiteY3" fmla="*/ 1028700 h 1028700"/>
              <a:gd name="connsiteX4" fmla="*/ 0 w 3309257"/>
              <a:gd name="connsiteY4" fmla="*/ 1028700 h 1028700"/>
              <a:gd name="connsiteX0" fmla="*/ 0 w 3309257"/>
              <a:gd name="connsiteY0" fmla="*/ 1838722 h 1838722"/>
              <a:gd name="connsiteX1" fmla="*/ 351870 w 3309257"/>
              <a:gd name="connsiteY1" fmla="*/ 1112950 h 1838722"/>
              <a:gd name="connsiteX2" fmla="*/ 2272636 w 3309257"/>
              <a:gd name="connsiteY2" fmla="*/ 0 h 1838722"/>
              <a:gd name="connsiteX3" fmla="*/ 3309257 w 3309257"/>
              <a:gd name="connsiteY3" fmla="*/ 1838722 h 1838722"/>
              <a:gd name="connsiteX4" fmla="*/ 0 w 3309257"/>
              <a:gd name="connsiteY4" fmla="*/ 1838722 h 1838722"/>
              <a:gd name="connsiteX0" fmla="*/ 0 w 3309257"/>
              <a:gd name="connsiteY0" fmla="*/ 1838722 h 1838722"/>
              <a:gd name="connsiteX1" fmla="*/ 759367 w 3309257"/>
              <a:gd name="connsiteY1" fmla="*/ 300075 h 1838722"/>
              <a:gd name="connsiteX2" fmla="*/ 2272636 w 3309257"/>
              <a:gd name="connsiteY2" fmla="*/ 0 h 1838722"/>
              <a:gd name="connsiteX3" fmla="*/ 3309257 w 3309257"/>
              <a:gd name="connsiteY3" fmla="*/ 1838722 h 1838722"/>
              <a:gd name="connsiteX4" fmla="*/ 0 w 3309257"/>
              <a:gd name="connsiteY4" fmla="*/ 1838722 h 1838722"/>
              <a:gd name="connsiteX0" fmla="*/ 0 w 3296942"/>
              <a:gd name="connsiteY0" fmla="*/ 1838722 h 1838722"/>
              <a:gd name="connsiteX1" fmla="*/ 759367 w 3296942"/>
              <a:gd name="connsiteY1" fmla="*/ 300075 h 1838722"/>
              <a:gd name="connsiteX2" fmla="*/ 2272636 w 3296942"/>
              <a:gd name="connsiteY2" fmla="*/ 0 h 1838722"/>
              <a:gd name="connsiteX3" fmla="*/ 3296942 w 3296942"/>
              <a:gd name="connsiteY3" fmla="*/ 1817017 h 1838722"/>
              <a:gd name="connsiteX4" fmla="*/ 0 w 3296942"/>
              <a:gd name="connsiteY4" fmla="*/ 1838722 h 1838722"/>
              <a:gd name="connsiteX0" fmla="*/ 0 w 3296942"/>
              <a:gd name="connsiteY0" fmla="*/ 1594265 h 1594265"/>
              <a:gd name="connsiteX1" fmla="*/ 759367 w 3296942"/>
              <a:gd name="connsiteY1" fmla="*/ 55618 h 1594265"/>
              <a:gd name="connsiteX2" fmla="*/ 2381370 w 3296942"/>
              <a:gd name="connsiteY2" fmla="*/ 0 h 1594265"/>
              <a:gd name="connsiteX3" fmla="*/ 3296942 w 3296942"/>
              <a:gd name="connsiteY3" fmla="*/ 1572560 h 1594265"/>
              <a:gd name="connsiteX4" fmla="*/ 0 w 3296942"/>
              <a:gd name="connsiteY4" fmla="*/ 1594265 h 1594265"/>
              <a:gd name="connsiteX0" fmla="*/ 0 w 3296942"/>
              <a:gd name="connsiteY0" fmla="*/ 1551125 h 1551125"/>
              <a:gd name="connsiteX1" fmla="*/ 759367 w 3296942"/>
              <a:gd name="connsiteY1" fmla="*/ 12478 h 1551125"/>
              <a:gd name="connsiteX2" fmla="*/ 2403116 w 3296942"/>
              <a:gd name="connsiteY2" fmla="*/ 0 h 1551125"/>
              <a:gd name="connsiteX3" fmla="*/ 3296942 w 3296942"/>
              <a:gd name="connsiteY3" fmla="*/ 1529420 h 1551125"/>
              <a:gd name="connsiteX4" fmla="*/ 0 w 3296942"/>
              <a:gd name="connsiteY4" fmla="*/ 1551125 h 1551125"/>
              <a:gd name="connsiteX0" fmla="*/ 0 w 3354027"/>
              <a:gd name="connsiteY0" fmla="*/ 1551125 h 1551125"/>
              <a:gd name="connsiteX1" fmla="*/ 816452 w 3354027"/>
              <a:gd name="connsiteY1" fmla="*/ 12478 h 1551125"/>
              <a:gd name="connsiteX2" fmla="*/ 2460201 w 3354027"/>
              <a:gd name="connsiteY2" fmla="*/ 0 h 1551125"/>
              <a:gd name="connsiteX3" fmla="*/ 3354027 w 3354027"/>
              <a:gd name="connsiteY3" fmla="*/ 1529420 h 1551125"/>
              <a:gd name="connsiteX4" fmla="*/ 0 w 3354027"/>
              <a:gd name="connsiteY4" fmla="*/ 1551125 h 1551125"/>
              <a:gd name="connsiteX0" fmla="*/ 0 w 4224575"/>
              <a:gd name="connsiteY0" fmla="*/ 1551125 h 1551125"/>
              <a:gd name="connsiteX1" fmla="*/ 816452 w 4224575"/>
              <a:gd name="connsiteY1" fmla="*/ 12478 h 1551125"/>
              <a:gd name="connsiteX2" fmla="*/ 2460201 w 4224575"/>
              <a:gd name="connsiteY2" fmla="*/ 0 h 1551125"/>
              <a:gd name="connsiteX3" fmla="*/ 4224575 w 4224575"/>
              <a:gd name="connsiteY3" fmla="*/ 1538205 h 1551125"/>
              <a:gd name="connsiteX4" fmla="*/ 0 w 4224575"/>
              <a:gd name="connsiteY4" fmla="*/ 1551125 h 1551125"/>
              <a:gd name="connsiteX0" fmla="*/ 0 w 4224575"/>
              <a:gd name="connsiteY0" fmla="*/ 1551125 h 1551125"/>
              <a:gd name="connsiteX1" fmla="*/ 816452 w 4224575"/>
              <a:gd name="connsiteY1" fmla="*/ 12478 h 1551125"/>
              <a:gd name="connsiteX2" fmla="*/ 2374573 w 4224575"/>
              <a:gd name="connsiteY2" fmla="*/ 0 h 1551125"/>
              <a:gd name="connsiteX3" fmla="*/ 4224575 w 4224575"/>
              <a:gd name="connsiteY3" fmla="*/ 1538205 h 1551125"/>
              <a:gd name="connsiteX4" fmla="*/ 0 w 4224575"/>
              <a:gd name="connsiteY4" fmla="*/ 1551125 h 1551125"/>
              <a:gd name="connsiteX0" fmla="*/ 0 w 4224575"/>
              <a:gd name="connsiteY0" fmla="*/ 1559910 h 1559910"/>
              <a:gd name="connsiteX1" fmla="*/ 816452 w 4224575"/>
              <a:gd name="connsiteY1" fmla="*/ 21263 h 1559910"/>
              <a:gd name="connsiteX2" fmla="*/ 2303217 w 4224575"/>
              <a:gd name="connsiteY2" fmla="*/ 0 h 1559910"/>
              <a:gd name="connsiteX3" fmla="*/ 4224575 w 4224575"/>
              <a:gd name="connsiteY3" fmla="*/ 1546990 h 1559910"/>
              <a:gd name="connsiteX4" fmla="*/ 0 w 4224575"/>
              <a:gd name="connsiteY4" fmla="*/ 1559910 h 1559910"/>
              <a:gd name="connsiteX0" fmla="*/ 0 w 4224575"/>
              <a:gd name="connsiteY0" fmla="*/ 1559910 h 1559910"/>
              <a:gd name="connsiteX1" fmla="*/ 802181 w 4224575"/>
              <a:gd name="connsiteY1" fmla="*/ 3694 h 1559910"/>
              <a:gd name="connsiteX2" fmla="*/ 2303217 w 4224575"/>
              <a:gd name="connsiteY2" fmla="*/ 0 h 1559910"/>
              <a:gd name="connsiteX3" fmla="*/ 4224575 w 4224575"/>
              <a:gd name="connsiteY3" fmla="*/ 1546990 h 1559910"/>
              <a:gd name="connsiteX4" fmla="*/ 0 w 4224575"/>
              <a:gd name="connsiteY4" fmla="*/ 1559910 h 1559910"/>
              <a:gd name="connsiteX0" fmla="*/ 0 w 4638442"/>
              <a:gd name="connsiteY0" fmla="*/ 1559910 h 1559910"/>
              <a:gd name="connsiteX1" fmla="*/ 802181 w 4638442"/>
              <a:gd name="connsiteY1" fmla="*/ 3694 h 1559910"/>
              <a:gd name="connsiteX2" fmla="*/ 2303217 w 4638442"/>
              <a:gd name="connsiteY2" fmla="*/ 0 h 1559910"/>
              <a:gd name="connsiteX3" fmla="*/ 4638442 w 4638442"/>
              <a:gd name="connsiteY3" fmla="*/ 1555774 h 1559910"/>
              <a:gd name="connsiteX4" fmla="*/ 0 w 4638442"/>
              <a:gd name="connsiteY4" fmla="*/ 1559910 h 1559910"/>
              <a:gd name="connsiteX0" fmla="*/ 0 w 4338745"/>
              <a:gd name="connsiteY0" fmla="*/ 1568695 h 1568695"/>
              <a:gd name="connsiteX1" fmla="*/ 502484 w 4338745"/>
              <a:gd name="connsiteY1" fmla="*/ 3694 h 1568695"/>
              <a:gd name="connsiteX2" fmla="*/ 2003520 w 4338745"/>
              <a:gd name="connsiteY2" fmla="*/ 0 h 1568695"/>
              <a:gd name="connsiteX3" fmla="*/ 4338745 w 4338745"/>
              <a:gd name="connsiteY3" fmla="*/ 1555774 h 1568695"/>
              <a:gd name="connsiteX4" fmla="*/ 0 w 4338745"/>
              <a:gd name="connsiteY4" fmla="*/ 1568695 h 1568695"/>
              <a:gd name="connsiteX0" fmla="*/ 0 w 4338745"/>
              <a:gd name="connsiteY0" fmla="*/ 1568695 h 1568695"/>
              <a:gd name="connsiteX1" fmla="*/ 602383 w 4338745"/>
              <a:gd name="connsiteY1" fmla="*/ 21263 h 1568695"/>
              <a:gd name="connsiteX2" fmla="*/ 2003520 w 4338745"/>
              <a:gd name="connsiteY2" fmla="*/ 0 h 1568695"/>
              <a:gd name="connsiteX3" fmla="*/ 4338745 w 4338745"/>
              <a:gd name="connsiteY3" fmla="*/ 1555774 h 1568695"/>
              <a:gd name="connsiteX4" fmla="*/ 0 w 4338745"/>
              <a:gd name="connsiteY4" fmla="*/ 1568695 h 1568695"/>
              <a:gd name="connsiteX0" fmla="*/ 0 w 4281660"/>
              <a:gd name="connsiteY0" fmla="*/ 1577480 h 1577480"/>
              <a:gd name="connsiteX1" fmla="*/ 545298 w 4281660"/>
              <a:gd name="connsiteY1" fmla="*/ 21263 h 1577480"/>
              <a:gd name="connsiteX2" fmla="*/ 1946435 w 4281660"/>
              <a:gd name="connsiteY2" fmla="*/ 0 h 1577480"/>
              <a:gd name="connsiteX3" fmla="*/ 4281660 w 4281660"/>
              <a:gd name="connsiteY3" fmla="*/ 1555774 h 1577480"/>
              <a:gd name="connsiteX4" fmla="*/ 0 w 4281660"/>
              <a:gd name="connsiteY4" fmla="*/ 1577480 h 1577480"/>
              <a:gd name="connsiteX0" fmla="*/ 0 w 4281660"/>
              <a:gd name="connsiteY0" fmla="*/ 1577480 h 1577480"/>
              <a:gd name="connsiteX1" fmla="*/ 502484 w 4281660"/>
              <a:gd name="connsiteY1" fmla="*/ 21263 h 1577480"/>
              <a:gd name="connsiteX2" fmla="*/ 1946435 w 4281660"/>
              <a:gd name="connsiteY2" fmla="*/ 0 h 1577480"/>
              <a:gd name="connsiteX3" fmla="*/ 4281660 w 4281660"/>
              <a:gd name="connsiteY3" fmla="*/ 1555774 h 1577480"/>
              <a:gd name="connsiteX4" fmla="*/ 0 w 4281660"/>
              <a:gd name="connsiteY4" fmla="*/ 1577480 h 1577480"/>
              <a:gd name="connsiteX0" fmla="*/ 0 w 4295931"/>
              <a:gd name="connsiteY0" fmla="*/ 1577480 h 1577480"/>
              <a:gd name="connsiteX1" fmla="*/ 502484 w 4295931"/>
              <a:gd name="connsiteY1" fmla="*/ 21263 h 1577480"/>
              <a:gd name="connsiteX2" fmla="*/ 1946435 w 4295931"/>
              <a:gd name="connsiteY2" fmla="*/ 0 h 1577480"/>
              <a:gd name="connsiteX3" fmla="*/ 4295931 w 4295931"/>
              <a:gd name="connsiteY3" fmla="*/ 1573344 h 1577480"/>
              <a:gd name="connsiteX4" fmla="*/ 0 w 4295931"/>
              <a:gd name="connsiteY4" fmla="*/ 1577480 h 1577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95931" h="1577480">
                <a:moveTo>
                  <a:pt x="0" y="1577480"/>
                </a:moveTo>
                <a:lnTo>
                  <a:pt x="502484" y="21263"/>
                </a:lnTo>
                <a:lnTo>
                  <a:pt x="1946435" y="0"/>
                </a:lnTo>
                <a:lnTo>
                  <a:pt x="4295931" y="1573344"/>
                </a:lnTo>
                <a:lnTo>
                  <a:pt x="0" y="1577480"/>
                </a:lnTo>
                <a:close/>
              </a:path>
            </a:pathLst>
          </a:custGeom>
          <a:solidFill>
            <a:srgbClr val="FEEA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98A6867-7F35-44AF-9DB2-66AED7B0B924}"/>
              </a:ext>
            </a:extLst>
          </p:cNvPr>
          <p:cNvSpPr txBox="1"/>
          <p:nvPr/>
        </p:nvSpPr>
        <p:spPr>
          <a:xfrm>
            <a:off x="945947" y="1374513"/>
            <a:ext cx="6370292" cy="6589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FF0000"/>
                </a:solidFill>
                <a:sym typeface="Wingdings" panose="05000000000000000000" pitchFamily="2" charset="2"/>
              </a:rPr>
              <a:t> </a:t>
            </a:r>
            <a:r>
              <a:rPr lang="en-US" sz="2800" i="1" dirty="0" err="1">
                <a:solidFill>
                  <a:srgbClr val="FF0000"/>
                </a:solidFill>
              </a:rPr>
              <a:t>Có</a:t>
            </a:r>
            <a:r>
              <a:rPr lang="en-US" sz="2800" i="1" dirty="0">
                <a:solidFill>
                  <a:srgbClr val="FF0000"/>
                </a:solidFill>
              </a:rPr>
              <a:t> 3 </a:t>
            </a:r>
            <a:r>
              <a:rPr lang="en-US" sz="2800" i="1" dirty="0" err="1">
                <a:solidFill>
                  <a:srgbClr val="FF0000"/>
                </a:solidFill>
              </a:rPr>
              <a:t>hình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en-US" sz="2800" i="1" dirty="0" err="1">
                <a:solidFill>
                  <a:srgbClr val="FF0000"/>
                </a:solidFill>
              </a:rPr>
              <a:t>tứ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en-US" sz="2800" i="1" dirty="0" err="1">
                <a:solidFill>
                  <a:srgbClr val="FF0000"/>
                </a:solidFill>
              </a:rPr>
              <a:t>giác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en-US" sz="2800" i="1" dirty="0" err="1">
                <a:solidFill>
                  <a:srgbClr val="FF0000"/>
                </a:solidFill>
              </a:rPr>
              <a:t>trong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en-US" sz="2800" i="1" dirty="0" err="1">
                <a:solidFill>
                  <a:srgbClr val="FF0000"/>
                </a:solidFill>
              </a:rPr>
              <a:t>hình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en-US" sz="2800" i="1" dirty="0" err="1">
                <a:solidFill>
                  <a:srgbClr val="FF0000"/>
                </a:solidFill>
              </a:rPr>
              <a:t>bên</a:t>
            </a:r>
            <a:r>
              <a:rPr lang="en-US" sz="2800" i="1" dirty="0">
                <a:solidFill>
                  <a:srgbClr val="FF0000"/>
                </a:solidFill>
              </a:rPr>
              <a:t>.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6BF995AD-CE8B-4A2C-A828-76FA43E7948E}"/>
              </a:ext>
            </a:extLst>
          </p:cNvPr>
          <p:cNvSpPr/>
          <p:nvPr/>
        </p:nvSpPr>
        <p:spPr>
          <a:xfrm>
            <a:off x="5004068" y="5082040"/>
            <a:ext cx="595335" cy="59533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05394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4" grpId="0"/>
      <p:bldP spid="19" grpId="0" animBg="1"/>
      <p:bldP spid="19" grpId="1" animBg="1"/>
      <p:bldP spid="20" grpId="0" animBg="1"/>
      <p:bldP spid="20" grpId="1" animBg="1"/>
      <p:bldP spid="26" grpId="0" build="p"/>
      <p:bldP spid="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37453170-2C82-4FBF-A066-8383BB44FB92}"/>
              </a:ext>
            </a:extLst>
          </p:cNvPr>
          <p:cNvSpPr/>
          <p:nvPr/>
        </p:nvSpPr>
        <p:spPr>
          <a:xfrm>
            <a:off x="666943" y="368101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634395-5752-4D83-B0CE-0099C5C4495E}"/>
              </a:ext>
            </a:extLst>
          </p:cNvPr>
          <p:cNvSpPr txBox="1"/>
          <p:nvPr/>
        </p:nvSpPr>
        <p:spPr>
          <a:xfrm>
            <a:off x="1157532" y="186200"/>
            <a:ext cx="9977500" cy="1261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700" dirty="0" err="1"/>
              <a:t>Thỏ</a:t>
            </a:r>
            <a:r>
              <a:rPr lang="en-US" sz="2700" dirty="0"/>
              <a:t> </a:t>
            </a:r>
            <a:r>
              <a:rPr lang="en-US" sz="2700" dirty="0" err="1"/>
              <a:t>và</a:t>
            </a:r>
            <a:r>
              <a:rPr lang="en-US" sz="2700" dirty="0"/>
              <a:t> </a:t>
            </a:r>
            <a:r>
              <a:rPr lang="en-US" sz="2700" dirty="0" err="1"/>
              <a:t>rùa</a:t>
            </a:r>
            <a:r>
              <a:rPr lang="en-US" sz="2700" dirty="0"/>
              <a:t> </a:t>
            </a:r>
            <a:r>
              <a:rPr lang="en-US" sz="2700" dirty="0" err="1"/>
              <a:t>cùng</a:t>
            </a:r>
            <a:r>
              <a:rPr lang="en-US" sz="2700" dirty="0"/>
              <a:t> </a:t>
            </a:r>
            <a:r>
              <a:rPr lang="en-US" sz="2700" dirty="0" err="1"/>
              <a:t>xuất</a:t>
            </a:r>
            <a:r>
              <a:rPr lang="en-US" sz="2700" dirty="0"/>
              <a:t> </a:t>
            </a:r>
            <a:r>
              <a:rPr lang="en-US" sz="2700" dirty="0" err="1"/>
              <a:t>phát</a:t>
            </a:r>
            <a:r>
              <a:rPr lang="en-US" sz="2700" dirty="0"/>
              <a:t> </a:t>
            </a:r>
            <a:r>
              <a:rPr lang="en-US" sz="2700" dirty="0" err="1"/>
              <a:t>một</a:t>
            </a:r>
            <a:r>
              <a:rPr lang="en-US" sz="2700" dirty="0"/>
              <a:t> </a:t>
            </a:r>
            <a:r>
              <a:rPr lang="en-US" sz="2700" dirty="0" err="1"/>
              <a:t>lúc</a:t>
            </a:r>
            <a:r>
              <a:rPr lang="en-US" sz="2700" dirty="0"/>
              <a:t> </a:t>
            </a:r>
            <a:r>
              <a:rPr lang="en-US" sz="2700" dirty="0" err="1"/>
              <a:t>đi</a:t>
            </a:r>
            <a:r>
              <a:rPr lang="en-US" sz="2700" dirty="0"/>
              <a:t> </a:t>
            </a:r>
            <a:r>
              <a:rPr lang="en-US" sz="2700" dirty="0" err="1"/>
              <a:t>trên</a:t>
            </a:r>
            <a:r>
              <a:rPr lang="en-US" sz="2700" dirty="0"/>
              <a:t> </a:t>
            </a:r>
            <a:r>
              <a:rPr lang="en-US" sz="2700" dirty="0" err="1"/>
              <a:t>đường</a:t>
            </a:r>
            <a:r>
              <a:rPr lang="en-US" sz="2700" dirty="0"/>
              <a:t> </a:t>
            </a:r>
            <a:r>
              <a:rPr lang="en-US" sz="2700" dirty="0" err="1"/>
              <a:t>gấp</a:t>
            </a:r>
            <a:r>
              <a:rPr lang="en-US" sz="2700" dirty="0"/>
              <a:t> </a:t>
            </a:r>
            <a:r>
              <a:rPr lang="en-US" sz="2700" dirty="0" err="1"/>
              <a:t>khúc</a:t>
            </a:r>
            <a:r>
              <a:rPr lang="en-US" sz="2700" dirty="0"/>
              <a:t> ABCD, </a:t>
            </a:r>
            <a:r>
              <a:rPr lang="en-US" sz="2700" dirty="0" err="1"/>
              <a:t>từ</a:t>
            </a:r>
            <a:r>
              <a:rPr lang="en-US" sz="2700" dirty="0"/>
              <a:t> A </a:t>
            </a:r>
            <a:r>
              <a:rPr lang="en-US" sz="2700" dirty="0" err="1"/>
              <a:t>đến</a:t>
            </a:r>
            <a:r>
              <a:rPr lang="en-US" sz="2700" dirty="0"/>
              <a:t> D. Khi </a:t>
            </a:r>
            <a:r>
              <a:rPr lang="en-US" sz="2700" dirty="0" err="1"/>
              <a:t>thỏ</a:t>
            </a:r>
            <a:r>
              <a:rPr lang="en-US" sz="2700" dirty="0"/>
              <a:t> </a:t>
            </a:r>
            <a:r>
              <a:rPr lang="en-US" sz="2700" dirty="0" err="1"/>
              <a:t>đến</a:t>
            </a:r>
            <a:r>
              <a:rPr lang="en-US" sz="2700" dirty="0"/>
              <a:t> D </a:t>
            </a:r>
            <a:r>
              <a:rPr lang="en-US" sz="2700" dirty="0" err="1"/>
              <a:t>thì</a:t>
            </a:r>
            <a:r>
              <a:rPr lang="en-US" sz="2700" dirty="0"/>
              <a:t> </a:t>
            </a:r>
            <a:r>
              <a:rPr lang="en-US" sz="2700" dirty="0" err="1"/>
              <a:t>rùa</a:t>
            </a:r>
            <a:r>
              <a:rPr lang="en-US" sz="2700" dirty="0"/>
              <a:t> </a:t>
            </a:r>
            <a:r>
              <a:rPr lang="en-US" sz="2700" dirty="0" err="1"/>
              <a:t>mới</a:t>
            </a:r>
            <a:r>
              <a:rPr lang="en-US" sz="2700" dirty="0"/>
              <a:t> </a:t>
            </a:r>
            <a:r>
              <a:rPr lang="en-US" sz="2700" dirty="0" err="1"/>
              <a:t>đến</a:t>
            </a:r>
            <a:r>
              <a:rPr lang="en-US" sz="2700" dirty="0"/>
              <a:t> C.</a:t>
            </a:r>
            <a:endParaRPr lang="vi-VN" sz="27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84B0126-11EC-4A3C-9AB9-C03DBA3E633C}"/>
              </a:ext>
            </a:extLst>
          </p:cNvPr>
          <p:cNvSpPr txBox="1"/>
          <p:nvPr/>
        </p:nvSpPr>
        <p:spPr>
          <a:xfrm>
            <a:off x="1157532" y="5134823"/>
            <a:ext cx="9977500" cy="1261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lnSpc>
                <a:spcPct val="150000"/>
              </a:lnSpc>
              <a:buAutoNum type="alphaLcParenR"/>
            </a:pPr>
            <a:r>
              <a:rPr lang="en-US" sz="2700" dirty="0" err="1"/>
              <a:t>Tính</a:t>
            </a:r>
            <a:r>
              <a:rPr lang="en-US" sz="2700" dirty="0"/>
              <a:t> </a:t>
            </a:r>
            <a:r>
              <a:rPr lang="en-US" sz="2700" dirty="0" err="1"/>
              <a:t>độ</a:t>
            </a:r>
            <a:r>
              <a:rPr lang="en-US" sz="2700" dirty="0"/>
              <a:t> </a:t>
            </a:r>
            <a:r>
              <a:rPr lang="en-US" sz="2700" dirty="0" err="1"/>
              <a:t>dài</a:t>
            </a:r>
            <a:r>
              <a:rPr lang="en-US" sz="2700" dirty="0"/>
              <a:t> </a:t>
            </a:r>
            <a:r>
              <a:rPr lang="en-US" sz="2700" dirty="0" err="1"/>
              <a:t>đường</a:t>
            </a:r>
            <a:r>
              <a:rPr lang="en-US" sz="2700" dirty="0"/>
              <a:t> </a:t>
            </a:r>
            <a:r>
              <a:rPr lang="en-US" sz="2700" dirty="0" err="1"/>
              <a:t>đi</a:t>
            </a:r>
            <a:r>
              <a:rPr lang="en-US" sz="2700" dirty="0"/>
              <a:t> </a:t>
            </a:r>
            <a:r>
              <a:rPr lang="en-US" sz="2700" dirty="0" err="1"/>
              <a:t>của</a:t>
            </a:r>
            <a:r>
              <a:rPr lang="en-US" sz="2700" dirty="0"/>
              <a:t> </a:t>
            </a:r>
            <a:r>
              <a:rPr lang="en-US" sz="2700" dirty="0" err="1"/>
              <a:t>rùa</a:t>
            </a:r>
            <a:r>
              <a:rPr lang="en-US" sz="2700" dirty="0"/>
              <a:t> </a:t>
            </a:r>
            <a:r>
              <a:rPr lang="en-US" sz="2700" dirty="0" err="1"/>
              <a:t>từ</a:t>
            </a:r>
            <a:r>
              <a:rPr lang="en-US" sz="2700" dirty="0"/>
              <a:t> A </a:t>
            </a:r>
            <a:r>
              <a:rPr lang="en-US" sz="2700" dirty="0" err="1"/>
              <a:t>đến</a:t>
            </a:r>
            <a:r>
              <a:rPr lang="en-US" sz="2700" dirty="0"/>
              <a:t> C.</a:t>
            </a:r>
          </a:p>
          <a:p>
            <a:pPr marL="514350" indent="-514350" algn="just">
              <a:lnSpc>
                <a:spcPct val="150000"/>
              </a:lnSpc>
              <a:buAutoNum type="alphaLcParenR"/>
            </a:pPr>
            <a:r>
              <a:rPr lang="en-US" sz="2700" dirty="0" err="1"/>
              <a:t>Tính</a:t>
            </a:r>
            <a:r>
              <a:rPr lang="en-US" sz="2700" dirty="0"/>
              <a:t> </a:t>
            </a:r>
            <a:r>
              <a:rPr lang="en-US" sz="2700" dirty="0" err="1"/>
              <a:t>độ</a:t>
            </a:r>
            <a:r>
              <a:rPr lang="en-US" sz="2700" dirty="0"/>
              <a:t> </a:t>
            </a:r>
            <a:r>
              <a:rPr lang="en-US" sz="2700" dirty="0" err="1"/>
              <a:t>dài</a:t>
            </a:r>
            <a:r>
              <a:rPr lang="en-US" sz="2700" dirty="0"/>
              <a:t> </a:t>
            </a:r>
            <a:r>
              <a:rPr lang="en-US" sz="2700" dirty="0" err="1"/>
              <a:t>đường</a:t>
            </a:r>
            <a:r>
              <a:rPr lang="en-US" sz="2700" dirty="0"/>
              <a:t> </a:t>
            </a:r>
            <a:r>
              <a:rPr lang="en-US" sz="2700" dirty="0" err="1"/>
              <a:t>đi</a:t>
            </a:r>
            <a:r>
              <a:rPr lang="en-US" sz="2700" dirty="0"/>
              <a:t> </a:t>
            </a:r>
            <a:r>
              <a:rPr lang="en-US" sz="2700" dirty="0" err="1"/>
              <a:t>của</a:t>
            </a:r>
            <a:r>
              <a:rPr lang="en-US" sz="2700" dirty="0"/>
              <a:t> </a:t>
            </a:r>
            <a:r>
              <a:rPr lang="en-US" sz="2700" dirty="0" err="1"/>
              <a:t>thỏ</a:t>
            </a:r>
            <a:r>
              <a:rPr lang="en-US" sz="2700" dirty="0"/>
              <a:t> </a:t>
            </a:r>
            <a:r>
              <a:rPr lang="en-US" sz="2700" dirty="0" err="1"/>
              <a:t>từ</a:t>
            </a:r>
            <a:r>
              <a:rPr lang="en-US" sz="2700" dirty="0"/>
              <a:t> A </a:t>
            </a:r>
            <a:r>
              <a:rPr lang="en-US" sz="2700" dirty="0" err="1"/>
              <a:t>đến</a:t>
            </a:r>
            <a:r>
              <a:rPr lang="en-US" sz="2700" dirty="0"/>
              <a:t> D.</a:t>
            </a:r>
            <a:endParaRPr lang="vi-VN" sz="2700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F32D23E-E5BC-4353-BEE8-5009A4BCE43A}"/>
              </a:ext>
            </a:extLst>
          </p:cNvPr>
          <p:cNvGrpSpPr/>
          <p:nvPr/>
        </p:nvGrpSpPr>
        <p:grpSpPr>
          <a:xfrm>
            <a:off x="1520970" y="937910"/>
            <a:ext cx="9192099" cy="4189670"/>
            <a:chOff x="1520970" y="937910"/>
            <a:chExt cx="9192099" cy="4189670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953EBB20-6DA1-4F3D-9FEC-2C7E9752C012}"/>
                </a:ext>
              </a:extLst>
            </p:cNvPr>
            <p:cNvGrpSpPr/>
            <p:nvPr/>
          </p:nvGrpSpPr>
          <p:grpSpPr>
            <a:xfrm>
              <a:off x="1520970" y="1186049"/>
              <a:ext cx="8505350" cy="3560254"/>
              <a:chOff x="2228893" y="2184243"/>
              <a:chExt cx="8505350" cy="3560254"/>
            </a:xfrm>
          </p:grpSpPr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B04536C0-5D5F-432E-A6D4-797082985B46}"/>
                  </a:ext>
                </a:extLst>
              </p:cNvPr>
              <p:cNvGrpSpPr/>
              <p:nvPr/>
            </p:nvGrpSpPr>
            <p:grpSpPr>
              <a:xfrm>
                <a:off x="2228893" y="2184243"/>
                <a:ext cx="8505350" cy="3560254"/>
                <a:chOff x="2228893" y="2184243"/>
                <a:chExt cx="8505350" cy="3560254"/>
              </a:xfrm>
            </p:grpSpPr>
            <p:grpSp>
              <p:nvGrpSpPr>
                <p:cNvPr id="14" name="Group 13">
                  <a:extLst>
                    <a:ext uri="{FF2B5EF4-FFF2-40B4-BE49-F238E27FC236}">
                      <a16:creationId xmlns:a16="http://schemas.microsoft.com/office/drawing/2014/main" id="{8F69C6F9-930F-4B67-BCCD-ADD09EE8DBE7}"/>
                    </a:ext>
                  </a:extLst>
                </p:cNvPr>
                <p:cNvGrpSpPr/>
                <p:nvPr/>
              </p:nvGrpSpPr>
              <p:grpSpPr>
                <a:xfrm>
                  <a:off x="2228893" y="3827149"/>
                  <a:ext cx="8505350" cy="1917348"/>
                  <a:chOff x="2228893" y="3827149"/>
                  <a:chExt cx="8505350" cy="1917348"/>
                </a:xfrm>
              </p:grpSpPr>
              <p:sp>
                <p:nvSpPr>
                  <p:cNvPr id="11" name="Rectangle 10">
                    <a:extLst>
                      <a:ext uri="{FF2B5EF4-FFF2-40B4-BE49-F238E27FC236}">
                        <a16:creationId xmlns:a16="http://schemas.microsoft.com/office/drawing/2014/main" id="{C324CA94-7F44-4D1B-A02F-2058D86E8E14}"/>
                      </a:ext>
                    </a:extLst>
                  </p:cNvPr>
                  <p:cNvSpPr/>
                  <p:nvPr/>
                </p:nvSpPr>
                <p:spPr>
                  <a:xfrm rot="20970390">
                    <a:off x="2464253" y="4791174"/>
                    <a:ext cx="1686804" cy="229126"/>
                  </a:xfrm>
                  <a:prstGeom prst="rect">
                    <a:avLst/>
                  </a:prstGeom>
                  <a:solidFill>
                    <a:srgbClr val="92D0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" name="Flowchart: Connector 6">
                    <a:extLst>
                      <a:ext uri="{FF2B5EF4-FFF2-40B4-BE49-F238E27FC236}">
                        <a16:creationId xmlns:a16="http://schemas.microsoft.com/office/drawing/2014/main" id="{854B3272-D04E-4789-98EA-B5602A4A931C}"/>
                      </a:ext>
                    </a:extLst>
                  </p:cNvPr>
                  <p:cNvSpPr/>
                  <p:nvPr/>
                </p:nvSpPr>
                <p:spPr>
                  <a:xfrm>
                    <a:off x="2228893" y="4830097"/>
                    <a:ext cx="457200" cy="457200"/>
                  </a:xfrm>
                  <a:prstGeom prst="flowChartConnector">
                    <a:avLst/>
                  </a:prstGeom>
                  <a:solidFill>
                    <a:srgbClr val="00B0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2800" dirty="0"/>
                      <a:t>A</a:t>
                    </a:r>
                  </a:p>
                </p:txBody>
              </p:sp>
              <p:sp>
                <p:nvSpPr>
                  <p:cNvPr id="12" name="Rectangle 11">
                    <a:extLst>
                      <a:ext uri="{FF2B5EF4-FFF2-40B4-BE49-F238E27FC236}">
                        <a16:creationId xmlns:a16="http://schemas.microsoft.com/office/drawing/2014/main" id="{1051A6E8-3B21-435F-A22C-F9315DDC4BA8}"/>
                      </a:ext>
                    </a:extLst>
                  </p:cNvPr>
                  <p:cNvSpPr/>
                  <p:nvPr/>
                </p:nvSpPr>
                <p:spPr>
                  <a:xfrm rot="3307816">
                    <a:off x="3930043" y="5108577"/>
                    <a:ext cx="925307" cy="229126"/>
                  </a:xfrm>
                  <a:prstGeom prst="rect">
                    <a:avLst/>
                  </a:prstGeom>
                  <a:solidFill>
                    <a:srgbClr val="92D0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" name="Flowchart: Connector 7">
                    <a:extLst>
                      <a:ext uri="{FF2B5EF4-FFF2-40B4-BE49-F238E27FC236}">
                        <a16:creationId xmlns:a16="http://schemas.microsoft.com/office/drawing/2014/main" id="{02C520E6-BA0F-4A2F-B4B9-FA88F530A072}"/>
                      </a:ext>
                    </a:extLst>
                  </p:cNvPr>
                  <p:cNvSpPr/>
                  <p:nvPr/>
                </p:nvSpPr>
                <p:spPr>
                  <a:xfrm>
                    <a:off x="3824945" y="4524176"/>
                    <a:ext cx="457200" cy="457200"/>
                  </a:xfrm>
                  <a:prstGeom prst="flowChartConnector">
                    <a:avLst/>
                  </a:prstGeom>
                  <a:solidFill>
                    <a:srgbClr val="00B0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2800" dirty="0"/>
                      <a:t>B</a:t>
                    </a:r>
                  </a:p>
                </p:txBody>
              </p:sp>
              <p:sp>
                <p:nvSpPr>
                  <p:cNvPr id="13" name="Rectangle 12">
                    <a:extLst>
                      <a:ext uri="{FF2B5EF4-FFF2-40B4-BE49-F238E27FC236}">
                        <a16:creationId xmlns:a16="http://schemas.microsoft.com/office/drawing/2014/main" id="{19662EA9-508A-4346-8B8E-3131FE0A1F69}"/>
                      </a:ext>
                    </a:extLst>
                  </p:cNvPr>
                  <p:cNvSpPr/>
                  <p:nvPr/>
                </p:nvSpPr>
                <p:spPr>
                  <a:xfrm rot="19883128">
                    <a:off x="4290141" y="3827149"/>
                    <a:ext cx="6444102" cy="229127"/>
                  </a:xfrm>
                  <a:prstGeom prst="rect">
                    <a:avLst/>
                  </a:prstGeom>
                  <a:solidFill>
                    <a:srgbClr val="92D0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" name="Flowchart: Connector 8">
                    <a:extLst>
                      <a:ext uri="{FF2B5EF4-FFF2-40B4-BE49-F238E27FC236}">
                        <a16:creationId xmlns:a16="http://schemas.microsoft.com/office/drawing/2014/main" id="{61BCDF7C-AACD-49C4-9681-853172AC6D47}"/>
                      </a:ext>
                    </a:extLst>
                  </p:cNvPr>
                  <p:cNvSpPr/>
                  <p:nvPr/>
                </p:nvSpPr>
                <p:spPr>
                  <a:xfrm>
                    <a:off x="4392696" y="5287297"/>
                    <a:ext cx="457200" cy="457200"/>
                  </a:xfrm>
                  <a:prstGeom prst="flowChartConnector">
                    <a:avLst/>
                  </a:prstGeom>
                  <a:solidFill>
                    <a:srgbClr val="00B0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2800" dirty="0"/>
                      <a:t>C</a:t>
                    </a:r>
                  </a:p>
                </p:txBody>
              </p:sp>
            </p:grpSp>
            <p:sp>
              <p:nvSpPr>
                <p:cNvPr id="10" name="Flowchart: Connector 9">
                  <a:extLst>
                    <a:ext uri="{FF2B5EF4-FFF2-40B4-BE49-F238E27FC236}">
                      <a16:creationId xmlns:a16="http://schemas.microsoft.com/office/drawing/2014/main" id="{BDE35D6E-B0B3-4417-ADC9-1D44DBD2CF28}"/>
                    </a:ext>
                  </a:extLst>
                </p:cNvPr>
                <p:cNvSpPr/>
                <p:nvPr/>
              </p:nvSpPr>
              <p:spPr>
                <a:xfrm>
                  <a:off x="10015175" y="2184243"/>
                  <a:ext cx="457200" cy="457200"/>
                </a:xfrm>
                <a:prstGeom prst="flowChartConnector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dirty="0"/>
                    <a:t>D</a:t>
                  </a:r>
                </a:p>
              </p:txBody>
            </p:sp>
          </p:grp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0D0A4FF-6713-426D-93FE-EA57F9A3416B}"/>
                  </a:ext>
                </a:extLst>
              </p:cNvPr>
              <p:cNvSpPr txBox="1"/>
              <p:nvPr/>
            </p:nvSpPr>
            <p:spPr>
              <a:xfrm rot="20921632">
                <a:off x="2853751" y="4350647"/>
                <a:ext cx="78418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9 m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F8F1AAB-AA55-4088-AB5C-66E2C23D9E7C}"/>
                  </a:ext>
                </a:extLst>
              </p:cNvPr>
              <p:cNvSpPr txBox="1"/>
              <p:nvPr/>
            </p:nvSpPr>
            <p:spPr>
              <a:xfrm rot="19899282">
                <a:off x="6601458" y="3553271"/>
                <a:ext cx="98456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38 m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A8D296E-036C-41F4-B96C-E923D938631C}"/>
                  </a:ext>
                </a:extLst>
              </p:cNvPr>
              <p:cNvSpPr txBox="1"/>
              <p:nvPr/>
            </p:nvSpPr>
            <p:spPr>
              <a:xfrm rot="3453289">
                <a:off x="4245936" y="4673715"/>
                <a:ext cx="78418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5 m</a:t>
                </a:r>
              </a:p>
            </p:txBody>
          </p:sp>
        </p:grp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3BC54562-150C-44A2-98DB-D77263CC5EC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326" b="96512" l="8475" r="89831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985059" y="4308430"/>
              <a:ext cx="1123950" cy="819150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476FF62D-E327-4338-9046-414EFFB3B5A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817719" y="937910"/>
              <a:ext cx="895350" cy="723900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478013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9C7D7C0-4D81-4627-9207-E327F0C25163}"/>
              </a:ext>
            </a:extLst>
          </p:cNvPr>
          <p:cNvGrpSpPr/>
          <p:nvPr/>
        </p:nvGrpSpPr>
        <p:grpSpPr>
          <a:xfrm>
            <a:off x="884903" y="435017"/>
            <a:ext cx="6568772" cy="2993983"/>
            <a:chOff x="1520970" y="937910"/>
            <a:chExt cx="9192099" cy="4189670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0FBE121D-0206-473E-B03E-B7CD70ACD397}"/>
                </a:ext>
              </a:extLst>
            </p:cNvPr>
            <p:cNvGrpSpPr/>
            <p:nvPr/>
          </p:nvGrpSpPr>
          <p:grpSpPr>
            <a:xfrm>
              <a:off x="1520970" y="1186049"/>
              <a:ext cx="8505350" cy="3560254"/>
              <a:chOff x="2228893" y="2184243"/>
              <a:chExt cx="8505350" cy="3560254"/>
            </a:xfrm>
          </p:grpSpPr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F0F57CAE-111F-4E3F-A7C7-F7CBDE655405}"/>
                  </a:ext>
                </a:extLst>
              </p:cNvPr>
              <p:cNvGrpSpPr/>
              <p:nvPr/>
            </p:nvGrpSpPr>
            <p:grpSpPr>
              <a:xfrm>
                <a:off x="2228893" y="2184243"/>
                <a:ext cx="8505350" cy="3560254"/>
                <a:chOff x="2228893" y="2184243"/>
                <a:chExt cx="8505350" cy="3560254"/>
              </a:xfrm>
            </p:grpSpPr>
            <p:grpSp>
              <p:nvGrpSpPr>
                <p:cNvPr id="10" name="Group 9">
                  <a:extLst>
                    <a:ext uri="{FF2B5EF4-FFF2-40B4-BE49-F238E27FC236}">
                      <a16:creationId xmlns:a16="http://schemas.microsoft.com/office/drawing/2014/main" id="{E4F9E1B8-4963-4992-97E3-88614883EF1F}"/>
                    </a:ext>
                  </a:extLst>
                </p:cNvPr>
                <p:cNvGrpSpPr/>
                <p:nvPr/>
              </p:nvGrpSpPr>
              <p:grpSpPr>
                <a:xfrm>
                  <a:off x="2228893" y="3827149"/>
                  <a:ext cx="8505350" cy="1917348"/>
                  <a:chOff x="2228893" y="3827149"/>
                  <a:chExt cx="8505350" cy="1917348"/>
                </a:xfrm>
              </p:grpSpPr>
              <p:sp>
                <p:nvSpPr>
                  <p:cNvPr id="12" name="Rectangle 11">
                    <a:extLst>
                      <a:ext uri="{FF2B5EF4-FFF2-40B4-BE49-F238E27FC236}">
                        <a16:creationId xmlns:a16="http://schemas.microsoft.com/office/drawing/2014/main" id="{9775829E-5FD0-44AA-911A-AE0EDAC75A11}"/>
                      </a:ext>
                    </a:extLst>
                  </p:cNvPr>
                  <p:cNvSpPr/>
                  <p:nvPr/>
                </p:nvSpPr>
                <p:spPr>
                  <a:xfrm rot="20970390">
                    <a:off x="2464253" y="4791174"/>
                    <a:ext cx="1686804" cy="229126"/>
                  </a:xfrm>
                  <a:prstGeom prst="rect">
                    <a:avLst/>
                  </a:prstGeom>
                  <a:solidFill>
                    <a:srgbClr val="92D0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" name="Flowchart: Connector 12">
                    <a:extLst>
                      <a:ext uri="{FF2B5EF4-FFF2-40B4-BE49-F238E27FC236}">
                        <a16:creationId xmlns:a16="http://schemas.microsoft.com/office/drawing/2014/main" id="{2A4DF6AE-B718-4E34-8E20-F1C2E9C2E135}"/>
                      </a:ext>
                    </a:extLst>
                  </p:cNvPr>
                  <p:cNvSpPr/>
                  <p:nvPr/>
                </p:nvSpPr>
                <p:spPr>
                  <a:xfrm>
                    <a:off x="2228893" y="4830097"/>
                    <a:ext cx="457200" cy="457200"/>
                  </a:xfrm>
                  <a:prstGeom prst="flowChartConnector">
                    <a:avLst/>
                  </a:prstGeom>
                  <a:solidFill>
                    <a:srgbClr val="00B0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2800" dirty="0"/>
                      <a:t>A</a:t>
                    </a:r>
                  </a:p>
                </p:txBody>
              </p:sp>
              <p:sp>
                <p:nvSpPr>
                  <p:cNvPr id="14" name="Rectangle 13">
                    <a:extLst>
                      <a:ext uri="{FF2B5EF4-FFF2-40B4-BE49-F238E27FC236}">
                        <a16:creationId xmlns:a16="http://schemas.microsoft.com/office/drawing/2014/main" id="{50E249CE-09DB-4A3A-8B26-D92B3E6E8111}"/>
                      </a:ext>
                    </a:extLst>
                  </p:cNvPr>
                  <p:cNvSpPr/>
                  <p:nvPr/>
                </p:nvSpPr>
                <p:spPr>
                  <a:xfrm rot="3307816">
                    <a:off x="3930043" y="5108577"/>
                    <a:ext cx="925307" cy="229126"/>
                  </a:xfrm>
                  <a:prstGeom prst="rect">
                    <a:avLst/>
                  </a:prstGeom>
                  <a:solidFill>
                    <a:srgbClr val="92D0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" name="Flowchart: Connector 14">
                    <a:extLst>
                      <a:ext uri="{FF2B5EF4-FFF2-40B4-BE49-F238E27FC236}">
                        <a16:creationId xmlns:a16="http://schemas.microsoft.com/office/drawing/2014/main" id="{123F0113-BB9D-41CA-A07B-6083E14EB80A}"/>
                      </a:ext>
                    </a:extLst>
                  </p:cNvPr>
                  <p:cNvSpPr/>
                  <p:nvPr/>
                </p:nvSpPr>
                <p:spPr>
                  <a:xfrm>
                    <a:off x="3824945" y="4524176"/>
                    <a:ext cx="457200" cy="457200"/>
                  </a:xfrm>
                  <a:prstGeom prst="flowChartConnector">
                    <a:avLst/>
                  </a:prstGeom>
                  <a:solidFill>
                    <a:srgbClr val="00B0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2800" dirty="0"/>
                      <a:t>B</a:t>
                    </a:r>
                  </a:p>
                </p:txBody>
              </p:sp>
              <p:sp>
                <p:nvSpPr>
                  <p:cNvPr id="16" name="Rectangle 15">
                    <a:extLst>
                      <a:ext uri="{FF2B5EF4-FFF2-40B4-BE49-F238E27FC236}">
                        <a16:creationId xmlns:a16="http://schemas.microsoft.com/office/drawing/2014/main" id="{A60E9B5B-02FB-4C49-BC39-B8AA854C5330}"/>
                      </a:ext>
                    </a:extLst>
                  </p:cNvPr>
                  <p:cNvSpPr/>
                  <p:nvPr/>
                </p:nvSpPr>
                <p:spPr>
                  <a:xfrm rot="19883128">
                    <a:off x="4290141" y="3827149"/>
                    <a:ext cx="6444102" cy="229127"/>
                  </a:xfrm>
                  <a:prstGeom prst="rect">
                    <a:avLst/>
                  </a:prstGeom>
                  <a:solidFill>
                    <a:srgbClr val="92D0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" name="Flowchart: Connector 16">
                    <a:extLst>
                      <a:ext uri="{FF2B5EF4-FFF2-40B4-BE49-F238E27FC236}">
                        <a16:creationId xmlns:a16="http://schemas.microsoft.com/office/drawing/2014/main" id="{C7D5385D-4853-4894-BA11-8008C3EB267B}"/>
                      </a:ext>
                    </a:extLst>
                  </p:cNvPr>
                  <p:cNvSpPr/>
                  <p:nvPr/>
                </p:nvSpPr>
                <p:spPr>
                  <a:xfrm>
                    <a:off x="4392696" y="5287297"/>
                    <a:ext cx="457200" cy="457200"/>
                  </a:xfrm>
                  <a:prstGeom prst="flowChartConnector">
                    <a:avLst/>
                  </a:prstGeom>
                  <a:solidFill>
                    <a:srgbClr val="00B0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2800" dirty="0"/>
                      <a:t>C</a:t>
                    </a:r>
                  </a:p>
                </p:txBody>
              </p:sp>
            </p:grpSp>
            <p:sp>
              <p:nvSpPr>
                <p:cNvPr id="11" name="Flowchart: Connector 10">
                  <a:extLst>
                    <a:ext uri="{FF2B5EF4-FFF2-40B4-BE49-F238E27FC236}">
                      <a16:creationId xmlns:a16="http://schemas.microsoft.com/office/drawing/2014/main" id="{E73CE8EC-2864-4530-AE6F-C382A2584DFE}"/>
                    </a:ext>
                  </a:extLst>
                </p:cNvPr>
                <p:cNvSpPr/>
                <p:nvPr/>
              </p:nvSpPr>
              <p:spPr>
                <a:xfrm>
                  <a:off x="10015175" y="2184243"/>
                  <a:ext cx="457200" cy="457200"/>
                </a:xfrm>
                <a:prstGeom prst="flowChartConnector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dirty="0"/>
                    <a:t>D</a:t>
                  </a:r>
                </a:p>
              </p:txBody>
            </p:sp>
          </p:grp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3C0CD36-D65A-4151-AF7F-A13BFECE30E8}"/>
                  </a:ext>
                </a:extLst>
              </p:cNvPr>
              <p:cNvSpPr txBox="1"/>
              <p:nvPr/>
            </p:nvSpPr>
            <p:spPr>
              <a:xfrm rot="20921632">
                <a:off x="2757729" y="4289239"/>
                <a:ext cx="976234" cy="6460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9 m</a:t>
                </a: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AD0DECF-3599-4430-BCC7-DDF84C9EEB44}"/>
                  </a:ext>
                </a:extLst>
              </p:cNvPr>
              <p:cNvSpPr txBox="1"/>
              <p:nvPr/>
            </p:nvSpPr>
            <p:spPr>
              <a:xfrm rot="19899282">
                <a:off x="6485614" y="3491862"/>
                <a:ext cx="1216255" cy="6460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38 m</a:t>
                </a: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97898DB-3E06-4261-840A-8FA3A539C44E}"/>
                  </a:ext>
                </a:extLst>
              </p:cNvPr>
              <p:cNvSpPr txBox="1"/>
              <p:nvPr/>
            </p:nvSpPr>
            <p:spPr>
              <a:xfrm rot="3453289">
                <a:off x="4149914" y="4612307"/>
                <a:ext cx="976233" cy="6460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5 m</a:t>
                </a:r>
              </a:p>
            </p:txBody>
          </p:sp>
        </p:grp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3558B85-75C5-40B8-B6B7-0A56C4FAB42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326" b="96512" l="8475" r="89831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985059" y="4308430"/>
              <a:ext cx="1123950" cy="819150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8EDEB62C-1F34-4604-A76D-2D2F145A86E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817719" y="937910"/>
              <a:ext cx="895350" cy="723900"/>
            </a:xfrm>
            <a:prstGeom prst="rect">
              <a:avLst/>
            </a:prstGeom>
          </p:spPr>
        </p:pic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C879D885-D802-48CA-B746-6BB4EDD2CBA0}"/>
              </a:ext>
            </a:extLst>
          </p:cNvPr>
          <p:cNvSpPr txBox="1"/>
          <p:nvPr/>
        </p:nvSpPr>
        <p:spPr>
          <a:xfrm>
            <a:off x="3034293" y="3056634"/>
            <a:ext cx="8921752" cy="2597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>
                <a:solidFill>
                  <a:srgbClr val="FF0000"/>
                </a:solidFill>
              </a:rPr>
              <a:t>Độ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dài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đường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đi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của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rùa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từ</a:t>
            </a:r>
            <a:r>
              <a:rPr lang="en-US" sz="2800" dirty="0">
                <a:solidFill>
                  <a:srgbClr val="FF0000"/>
                </a:solidFill>
              </a:rPr>
              <a:t> A </a:t>
            </a:r>
            <a:r>
              <a:rPr lang="en-US" sz="2800" dirty="0" err="1">
                <a:solidFill>
                  <a:srgbClr val="FF0000"/>
                </a:solidFill>
              </a:rPr>
              <a:t>đến</a:t>
            </a:r>
            <a:r>
              <a:rPr lang="en-US" sz="2800" dirty="0">
                <a:solidFill>
                  <a:srgbClr val="FF0000"/>
                </a:solidFill>
              </a:rPr>
              <a:t> C </a:t>
            </a:r>
            <a:r>
              <a:rPr lang="en-US" sz="2800" dirty="0" err="1">
                <a:solidFill>
                  <a:srgbClr val="FF0000"/>
                </a:solidFill>
              </a:rPr>
              <a:t>là</a:t>
            </a:r>
            <a:r>
              <a:rPr lang="en-US" sz="2800" dirty="0">
                <a:solidFill>
                  <a:srgbClr val="FF0000"/>
                </a:solidFill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</a:rPr>
              <a:t>9 + 5 = 14 (m)</a:t>
            </a:r>
          </a:p>
          <a:p>
            <a:pPr algn="ctr">
              <a:lnSpc>
                <a:spcPct val="150000"/>
              </a:lnSpc>
            </a:pPr>
            <a:r>
              <a:rPr lang="en-US" sz="2800" dirty="0" err="1">
                <a:solidFill>
                  <a:srgbClr val="FF0000"/>
                </a:solidFill>
              </a:rPr>
              <a:t>Độ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dài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đường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đi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của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thỏ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từ</a:t>
            </a:r>
            <a:r>
              <a:rPr lang="en-US" sz="2800" dirty="0">
                <a:solidFill>
                  <a:srgbClr val="FF0000"/>
                </a:solidFill>
              </a:rPr>
              <a:t> A </a:t>
            </a:r>
            <a:r>
              <a:rPr lang="en-US" sz="2800" dirty="0" err="1">
                <a:solidFill>
                  <a:srgbClr val="FF0000"/>
                </a:solidFill>
              </a:rPr>
              <a:t>đến</a:t>
            </a:r>
            <a:r>
              <a:rPr lang="en-US" sz="2800" dirty="0">
                <a:solidFill>
                  <a:srgbClr val="FF0000"/>
                </a:solidFill>
              </a:rPr>
              <a:t> D </a:t>
            </a:r>
            <a:r>
              <a:rPr lang="en-US" sz="2800" dirty="0" err="1">
                <a:solidFill>
                  <a:srgbClr val="FF0000"/>
                </a:solidFill>
              </a:rPr>
              <a:t>là</a:t>
            </a:r>
            <a:r>
              <a:rPr lang="en-US" sz="2800" dirty="0">
                <a:solidFill>
                  <a:srgbClr val="FF0000"/>
                </a:solidFill>
              </a:rPr>
              <a:t>: </a:t>
            </a:r>
          </a:p>
          <a:p>
            <a:pPr algn="ctr"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</a:rPr>
              <a:t>14 +38 = 52 (m)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C700734-16BF-4D07-B729-6D3C3FF8A2FA}"/>
              </a:ext>
            </a:extLst>
          </p:cNvPr>
          <p:cNvSpPr/>
          <p:nvPr/>
        </p:nvSpPr>
        <p:spPr>
          <a:xfrm>
            <a:off x="884903" y="557039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83509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2A360CFB-78A6-4639-AF94-94E4AB10EEBD}"/>
              </a:ext>
            </a:extLst>
          </p:cNvPr>
          <p:cNvSpPr/>
          <p:nvPr/>
        </p:nvSpPr>
        <p:spPr>
          <a:xfrm>
            <a:off x="666943" y="54507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5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B5CC4FB-9D2C-4CDD-AA67-E1111FD2C9F1}"/>
              </a:ext>
            </a:extLst>
          </p:cNvPr>
          <p:cNvSpPr txBox="1"/>
          <p:nvPr/>
        </p:nvSpPr>
        <p:spPr>
          <a:xfrm>
            <a:off x="1157532" y="363176"/>
            <a:ext cx="9948003" cy="1261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700" dirty="0" err="1"/>
              <a:t>Khu</a:t>
            </a:r>
            <a:r>
              <a:rPr lang="en-US" sz="2700" dirty="0"/>
              <a:t> </a:t>
            </a:r>
            <a:r>
              <a:rPr lang="en-US" sz="2700" dirty="0" err="1"/>
              <a:t>vườn</a:t>
            </a:r>
            <a:r>
              <a:rPr lang="en-US" sz="2700" dirty="0"/>
              <a:t> A </a:t>
            </a:r>
            <a:r>
              <a:rPr lang="en-US" sz="2700" dirty="0" err="1"/>
              <a:t>có</a:t>
            </a:r>
            <a:r>
              <a:rPr lang="en-US" sz="2700" dirty="0"/>
              <a:t> 345 </a:t>
            </a:r>
            <a:r>
              <a:rPr lang="en-US" sz="2700" dirty="0" err="1"/>
              <a:t>cây</a:t>
            </a:r>
            <a:r>
              <a:rPr lang="en-US" sz="2700" dirty="0"/>
              <a:t> </a:t>
            </a:r>
            <a:r>
              <a:rPr lang="en-US" sz="2700" dirty="0" err="1"/>
              <a:t>vải</a:t>
            </a:r>
            <a:r>
              <a:rPr lang="en-US" sz="2700" dirty="0"/>
              <a:t>. </a:t>
            </a:r>
            <a:r>
              <a:rPr lang="en-US" sz="2700" dirty="0" err="1"/>
              <a:t>Khu</a:t>
            </a:r>
            <a:r>
              <a:rPr lang="en-US" sz="2700" dirty="0"/>
              <a:t> </a:t>
            </a:r>
            <a:r>
              <a:rPr lang="en-US" sz="2700" dirty="0" err="1"/>
              <a:t>vườn</a:t>
            </a:r>
            <a:r>
              <a:rPr lang="en-US" sz="2700" dirty="0"/>
              <a:t> B </a:t>
            </a:r>
            <a:r>
              <a:rPr lang="en-US" sz="2700" dirty="0" err="1"/>
              <a:t>có</a:t>
            </a:r>
            <a:r>
              <a:rPr lang="en-US" sz="2700" dirty="0"/>
              <a:t> </a:t>
            </a:r>
            <a:r>
              <a:rPr lang="en-US" sz="2700" dirty="0" err="1"/>
              <a:t>ít</a:t>
            </a:r>
            <a:r>
              <a:rPr lang="en-US" sz="2700" dirty="0"/>
              <a:t> </a:t>
            </a:r>
            <a:r>
              <a:rPr lang="en-US" sz="2700" dirty="0" err="1"/>
              <a:t>hơn</a:t>
            </a:r>
            <a:r>
              <a:rPr lang="en-US" sz="2700" dirty="0"/>
              <a:t> </a:t>
            </a:r>
            <a:r>
              <a:rPr lang="en-US" sz="2700" dirty="0" err="1"/>
              <a:t>khu</a:t>
            </a:r>
            <a:r>
              <a:rPr lang="en-US" sz="2700" dirty="0"/>
              <a:t> </a:t>
            </a:r>
            <a:r>
              <a:rPr lang="en-US" sz="2700" dirty="0" err="1"/>
              <a:t>vườn</a:t>
            </a:r>
            <a:r>
              <a:rPr lang="en-US" sz="2700" dirty="0"/>
              <a:t> A </a:t>
            </a:r>
            <a:r>
              <a:rPr lang="en-US" sz="2700" dirty="0" err="1"/>
              <a:t>là</a:t>
            </a:r>
            <a:r>
              <a:rPr lang="en-US" sz="2700" dirty="0"/>
              <a:t> 108 </a:t>
            </a:r>
            <a:r>
              <a:rPr lang="en-US" sz="2700" dirty="0" err="1"/>
              <a:t>cây</a:t>
            </a:r>
            <a:r>
              <a:rPr lang="en-US" sz="2700" dirty="0"/>
              <a:t> </a:t>
            </a:r>
            <a:r>
              <a:rPr lang="en-US" sz="2700" dirty="0" err="1"/>
              <a:t>vải</a:t>
            </a:r>
            <a:r>
              <a:rPr lang="en-US" sz="2700" dirty="0"/>
              <a:t>. </a:t>
            </a:r>
            <a:r>
              <a:rPr lang="en-US" sz="2700" dirty="0" err="1"/>
              <a:t>Hỏi</a:t>
            </a:r>
            <a:r>
              <a:rPr lang="en-US" sz="2700" dirty="0"/>
              <a:t> </a:t>
            </a:r>
            <a:r>
              <a:rPr lang="en-US" sz="2700" dirty="0" err="1"/>
              <a:t>khu</a:t>
            </a:r>
            <a:r>
              <a:rPr lang="en-US" sz="2700" dirty="0"/>
              <a:t> </a:t>
            </a:r>
            <a:r>
              <a:rPr lang="en-US" sz="2700" dirty="0" err="1"/>
              <a:t>vườn</a:t>
            </a:r>
            <a:r>
              <a:rPr lang="en-US" sz="2700" dirty="0"/>
              <a:t> B </a:t>
            </a:r>
            <a:r>
              <a:rPr lang="en-US" sz="2700" dirty="0" err="1"/>
              <a:t>có</a:t>
            </a:r>
            <a:r>
              <a:rPr lang="en-US" sz="2700" dirty="0"/>
              <a:t> bao </a:t>
            </a:r>
            <a:r>
              <a:rPr lang="en-US" sz="2700" dirty="0" err="1"/>
              <a:t>nhiêu</a:t>
            </a:r>
            <a:r>
              <a:rPr lang="en-US" sz="2700" dirty="0"/>
              <a:t> </a:t>
            </a:r>
            <a:r>
              <a:rPr lang="en-US" sz="2700" dirty="0" err="1"/>
              <a:t>cây</a:t>
            </a:r>
            <a:r>
              <a:rPr lang="en-US" sz="2700" dirty="0"/>
              <a:t> </a:t>
            </a:r>
            <a:r>
              <a:rPr lang="en-US" sz="2700" dirty="0" err="1"/>
              <a:t>vải</a:t>
            </a:r>
            <a:r>
              <a:rPr lang="en-US" sz="2700" dirty="0"/>
              <a:t>?</a:t>
            </a:r>
            <a:endParaRPr lang="vi-VN" sz="27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DFF7DCC-8664-4AA3-B23D-E7840BA54B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943" y="2130085"/>
            <a:ext cx="5762625" cy="313372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93BA3EF-99E3-4D1A-AA9F-1C8917430BA8}"/>
              </a:ext>
            </a:extLst>
          </p:cNvPr>
          <p:cNvSpPr txBox="1"/>
          <p:nvPr/>
        </p:nvSpPr>
        <p:spPr>
          <a:xfrm>
            <a:off x="6215638" y="2398035"/>
            <a:ext cx="5309419" cy="2597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i="1" dirty="0" err="1">
                <a:solidFill>
                  <a:srgbClr val="FF0000"/>
                </a:solidFill>
              </a:rPr>
              <a:t>Bài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en-US" sz="2800" i="1" dirty="0" err="1">
                <a:solidFill>
                  <a:srgbClr val="FF0000"/>
                </a:solidFill>
              </a:rPr>
              <a:t>giải</a:t>
            </a:r>
            <a:endParaRPr lang="en-US" sz="2800" i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   </a:t>
            </a:r>
            <a:r>
              <a:rPr lang="en-US" sz="2800" i="1" dirty="0" err="1">
                <a:solidFill>
                  <a:srgbClr val="002060"/>
                </a:solidFill>
              </a:rPr>
              <a:t>Số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cây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vải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khu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vườn</a:t>
            </a:r>
            <a:r>
              <a:rPr lang="en-US" sz="2800" i="1" dirty="0">
                <a:solidFill>
                  <a:srgbClr val="002060"/>
                </a:solidFill>
              </a:rPr>
              <a:t> B </a:t>
            </a:r>
            <a:r>
              <a:rPr lang="en-US" sz="2800" i="1" dirty="0" err="1">
                <a:solidFill>
                  <a:srgbClr val="002060"/>
                </a:solidFill>
              </a:rPr>
              <a:t>có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là</a:t>
            </a:r>
            <a:r>
              <a:rPr lang="en-US" sz="2800" i="1" dirty="0">
                <a:solidFill>
                  <a:srgbClr val="002060"/>
                </a:solidFill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345 – 108 = 237 (</a:t>
            </a:r>
            <a:r>
              <a:rPr lang="en-US" sz="2800" i="1" dirty="0" err="1">
                <a:solidFill>
                  <a:srgbClr val="002060"/>
                </a:solidFill>
              </a:rPr>
              <a:t>cây</a:t>
            </a:r>
            <a:r>
              <a:rPr lang="en-US" sz="2800" i="1" dirty="0">
                <a:solidFill>
                  <a:srgbClr val="002060"/>
                </a:solidFill>
              </a:rPr>
              <a:t>)</a:t>
            </a:r>
            <a:endParaRPr lang="en-US" sz="2800" dirty="0">
              <a:solidFill>
                <a:srgbClr val="00206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   </a:t>
            </a:r>
            <a:r>
              <a:rPr lang="en-US" sz="2800" i="1" dirty="0" err="1">
                <a:solidFill>
                  <a:srgbClr val="002060"/>
                </a:solidFill>
              </a:rPr>
              <a:t>Đáp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số</a:t>
            </a:r>
            <a:r>
              <a:rPr lang="en-US" sz="2800" i="1" dirty="0">
                <a:solidFill>
                  <a:srgbClr val="002060"/>
                </a:solidFill>
              </a:rPr>
              <a:t>: 237 </a:t>
            </a:r>
            <a:r>
              <a:rPr lang="en-US" sz="2800" i="1" dirty="0" err="1">
                <a:solidFill>
                  <a:srgbClr val="002060"/>
                </a:solidFill>
              </a:rPr>
              <a:t>cây</a:t>
            </a:r>
            <a:endParaRPr lang="en-US" sz="2800" dirty="0">
              <a:solidFill>
                <a:srgbClr val="00206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05000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5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Bai70.Ontapphepcongpheptrutrongphamvi1000[20210616164816684].md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2264</TotalTime>
  <Words>371</Words>
  <Application>Microsoft Office PowerPoint</Application>
  <PresentationFormat>Widescreen</PresentationFormat>
  <Paragraphs>77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UTM Cookies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ANH KHOA</cp:lastModifiedBy>
  <cp:revision>318</cp:revision>
  <dcterms:created xsi:type="dcterms:W3CDTF">2021-06-02T01:34:28Z</dcterms:created>
  <dcterms:modified xsi:type="dcterms:W3CDTF">2024-05-26T15:29:54Z</dcterms:modified>
</cp:coreProperties>
</file>