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6" r:id="rId2"/>
    <p:sldMasterId id="2147483674" r:id="rId3"/>
    <p:sldMasterId id="2147483686" r:id="rId4"/>
  </p:sldMasterIdLst>
  <p:notesMasterIdLst>
    <p:notesMasterId r:id="rId13"/>
  </p:notesMasterIdLst>
  <p:sldIdLst>
    <p:sldId id="519" r:id="rId5"/>
    <p:sldId id="597" r:id="rId6"/>
    <p:sldId id="609" r:id="rId7"/>
    <p:sldId id="610" r:id="rId8"/>
    <p:sldId id="611" r:id="rId9"/>
    <p:sldId id="583" r:id="rId10"/>
    <p:sldId id="603" r:id="rId11"/>
    <p:sldId id="585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94"/>
    <a:srgbClr val="FFFDEE"/>
    <a:srgbClr val="9900CC"/>
    <a:srgbClr val="FFCCCC"/>
    <a:srgbClr val="FF9999"/>
    <a:srgbClr val="B09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4855-B3F8-4790-B733-061FB62E9655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0C173-DCFC-45F9-A564-3FF358768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5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4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1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3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5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35C9-4149-42E5-9804-A827E9361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46372-FAAD-4D9F-A8E5-B9CCD1E2B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4FE00-9011-4543-B1A0-E6287F36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89E28-5384-4FF0-A0CA-B9D2482E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4FC6A-56D8-4015-B9D5-0FCBEFBA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3008-2785-448E-82DC-F7A0A0D2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AFAAE-931A-4633-80DA-0E3E1BA34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82F86-9549-483C-BB5E-323B357E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1AD5F-C06B-4747-871B-FD82B1DC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66F7A-11F0-42CE-A1DF-71139BC9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5769-78BE-47BF-A436-904C7A08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47752-B746-4485-B462-50FCE77C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AF36B-874E-4340-85D9-74784788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1245F-48D9-4706-BF99-BD7BA067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1F60C-866B-4EED-A18D-F4C73EF6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45FD-D8FE-48E1-8956-D991FB87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0B030-4C80-44CE-B0AB-A94993DBB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DB627-0082-4B8D-8725-BA8384E82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F399E-640C-4934-822B-8B783D33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1587A-077B-4878-A029-90F24747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F6B3E-0F8C-49C2-AEE4-6BE74B1E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3259-8F97-4FBB-B4FA-8376C699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37B69-3BB3-4CE7-83D0-A1D15BD9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CA7F3-014D-4084-B616-A93080B06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5EAC2-4179-4405-BAAB-8E2E4D4A8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C495C2-577A-46A4-B8CE-D1D5310EF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93221-30BC-46ED-A3AD-53227E45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0B9909-3E00-411C-88A5-52F38854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3BB796-83D5-4945-930D-19074D4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034B4-CC73-4A3B-86ED-77BB26E2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FC915-0484-4CF1-9C78-B8C05822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E8630-9FE4-4690-A807-B8278430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F83B7-2B95-47C3-9CB6-798750C9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0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711AD6-C72C-481E-A70F-26C4D789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847AD-2624-4B55-AE3C-995AA065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DC89B-2D66-4D55-B6B6-06AD603F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D4E9-C056-448A-ACC7-7D047B58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4AEE3-8E68-4D32-B765-5E9441AEA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3E5A3-3688-4074-A189-E0AA718EF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B2C84-CDB0-4489-BCA3-3B9A51AE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EC87-10BA-441E-A27E-3A697759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704D7-1B99-4643-BBB4-99D7E1B9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E1369-CDE7-42D8-8BFF-CD04B327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C2F1E-ED24-4E98-AA95-C120EE8FB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11DF6-C190-4737-BACB-432B1BC35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84808-E89C-4665-BA85-1FF29929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2BA5E-15FE-4749-9A42-56F47B97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51F8A-2FAD-4602-A6BF-E203F2C5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15A42-0326-44A0-B65B-83353044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8655D-3A7D-464A-85D8-057658671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525E9-FDFB-46DB-AE58-2924CBB7D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DF8B9-A17C-455A-AD7F-BC2D1C52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31998-8105-4263-8564-3FFF96CF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8106BF-9CF3-46DF-92DF-B96DC9C3C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13A60-4EA1-4376-9534-3D027D063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C42E5-32C5-41BF-AA1A-BD525CC2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05D5E-BF11-4256-B23B-36D35082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DA35B-123F-4C95-954B-82F7A422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2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9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5/26/2024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2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8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9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9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3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6272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5/26/2024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4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5/26/2024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5/26/2024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6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5/26/2024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7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5/26/2024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9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2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chemeClr val="accent2">
                <a:lumMod val="5000"/>
                <a:lumOff val="95000"/>
              </a:schemeClr>
            </a:gs>
            <a:gs pos="28000">
              <a:schemeClr val="accent2">
                <a:lumMod val="45000"/>
                <a:lumOff val="55000"/>
              </a:schemeClr>
            </a:gs>
            <a:gs pos="56000">
              <a:srgbClr val="FF9999">
                <a:alpha val="43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63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8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739174" y="3274753"/>
            <a:ext cx="11133362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75854" y="843536"/>
            <a:ext cx="11948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kumimoji="0" lang="en-US" sz="3600" b="1" i="0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图片 2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26" y="733826"/>
            <a:ext cx="884420" cy="5893307"/>
          </a:xfrm>
          <a:prstGeom prst="rect">
            <a:avLst/>
          </a:prstGeom>
        </p:spPr>
      </p:pic>
      <p:pic>
        <p:nvPicPr>
          <p:cNvPr id="47" name="图片 2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2414" y="490176"/>
            <a:ext cx="884420" cy="5815294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A760DB9E-7F5A-48B8-B1C4-AC8BCCF8EFDE}"/>
              </a:ext>
            </a:extLst>
          </p:cNvPr>
          <p:cNvGrpSpPr/>
          <p:nvPr/>
        </p:nvGrpSpPr>
        <p:grpSpPr>
          <a:xfrm>
            <a:off x="1723869" y="1695206"/>
            <a:ext cx="8544393" cy="1987465"/>
            <a:chOff x="768927" y="1641595"/>
            <a:chExt cx="5340928" cy="2511698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9469D3EC-DB17-4446-BBA6-331A555D97E1}"/>
                </a:ext>
              </a:extLst>
            </p:cNvPr>
            <p:cNvGrpSpPr/>
            <p:nvPr/>
          </p:nvGrpSpPr>
          <p:grpSpPr>
            <a:xfrm>
              <a:off x="768927" y="1641595"/>
              <a:ext cx="5340928" cy="2511698"/>
              <a:chOff x="768927" y="1641595"/>
              <a:chExt cx="5340928" cy="2511698"/>
            </a:xfrm>
            <a:grpFill/>
          </p:grpSpPr>
          <p:sp>
            <p:nvSpPr>
              <p:cNvPr id="51" name="Rectangle 14">
                <a:extLst>
                  <a:ext uri="{FF2B5EF4-FFF2-40B4-BE49-F238E27FC236}">
                    <a16:creationId xmlns:a16="http://schemas.microsoft.com/office/drawing/2014/main" id="{99E58F81-081D-4155-971C-38154CA68E6F}"/>
                  </a:ext>
                </a:extLst>
              </p:cNvPr>
              <p:cNvSpPr/>
              <p:nvPr/>
            </p:nvSpPr>
            <p:spPr>
              <a:xfrm>
                <a:off x="2820697" y="1661594"/>
                <a:ext cx="1269423" cy="589771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2" name="Google Shape;1251;p47">
                <a:extLst>
                  <a:ext uri="{FF2B5EF4-FFF2-40B4-BE49-F238E27FC236}">
                    <a16:creationId xmlns:a16="http://schemas.microsoft.com/office/drawing/2014/main" id="{64695207-D7A6-4FA1-B3E9-1651F4049267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2511698"/>
                <a:chOff x="4875791" y="946666"/>
                <a:chExt cx="1252993" cy="1443671"/>
              </a:xfrm>
              <a:grpFill/>
            </p:grpSpPr>
            <p:sp>
              <p:nvSpPr>
                <p:cNvPr id="54" name="Google Shape;1252;p47">
                  <a:extLst>
                    <a:ext uri="{FF2B5EF4-FFF2-40B4-BE49-F238E27FC236}">
                      <a16:creationId xmlns:a16="http://schemas.microsoft.com/office/drawing/2014/main" id="{878648EF-6039-4009-93E0-ED721E3E3EF8}"/>
                    </a:ext>
                  </a:extLst>
                </p:cNvPr>
                <p:cNvSpPr/>
                <p:nvPr/>
              </p:nvSpPr>
              <p:spPr>
                <a:xfrm>
                  <a:off x="5455534" y="1055601"/>
                  <a:ext cx="53695" cy="44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2" h="2830" extrusionOk="0">
                      <a:moveTo>
                        <a:pt x="2902" y="0"/>
                      </a:moveTo>
                      <a:cubicBezTo>
                        <a:pt x="2802" y="0"/>
                        <a:pt x="2699" y="38"/>
                        <a:pt x="2608" y="113"/>
                      </a:cubicBezTo>
                      <a:cubicBezTo>
                        <a:pt x="2174" y="439"/>
                        <a:pt x="1666" y="838"/>
                        <a:pt x="1232" y="1200"/>
                      </a:cubicBezTo>
                      <a:cubicBezTo>
                        <a:pt x="906" y="1490"/>
                        <a:pt x="580" y="1743"/>
                        <a:pt x="254" y="1997"/>
                      </a:cubicBezTo>
                      <a:cubicBezTo>
                        <a:pt x="36" y="2142"/>
                        <a:pt x="0" y="2432"/>
                        <a:pt x="145" y="2649"/>
                      </a:cubicBezTo>
                      <a:cubicBezTo>
                        <a:pt x="254" y="2758"/>
                        <a:pt x="362" y="2830"/>
                        <a:pt x="507" y="2830"/>
                      </a:cubicBezTo>
                      <a:cubicBezTo>
                        <a:pt x="616" y="2830"/>
                        <a:pt x="725" y="2794"/>
                        <a:pt x="797" y="2721"/>
                      </a:cubicBezTo>
                      <a:cubicBezTo>
                        <a:pt x="1123" y="2504"/>
                        <a:pt x="1449" y="2214"/>
                        <a:pt x="1811" y="1924"/>
                      </a:cubicBezTo>
                      <a:cubicBezTo>
                        <a:pt x="2246" y="1562"/>
                        <a:pt x="2717" y="1200"/>
                        <a:pt x="3151" y="874"/>
                      </a:cubicBezTo>
                      <a:cubicBezTo>
                        <a:pt x="3369" y="729"/>
                        <a:pt x="3441" y="403"/>
                        <a:pt x="3260" y="222"/>
                      </a:cubicBezTo>
                      <a:cubicBezTo>
                        <a:pt x="3176" y="74"/>
                        <a:pt x="3042" y="0"/>
                        <a:pt x="290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Google Shape;1253;p47">
                  <a:extLst>
                    <a:ext uri="{FF2B5EF4-FFF2-40B4-BE49-F238E27FC236}">
                      <a16:creationId xmlns:a16="http://schemas.microsoft.com/office/drawing/2014/main" id="{8E57925A-EEE3-452F-BFD9-3351BC0767D4}"/>
                    </a:ext>
                  </a:extLst>
                </p:cNvPr>
                <p:cNvSpPr/>
                <p:nvPr/>
              </p:nvSpPr>
              <p:spPr>
                <a:xfrm>
                  <a:off x="4952637" y="2200313"/>
                  <a:ext cx="1086088" cy="135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21" h="8704" extrusionOk="0">
                      <a:moveTo>
                        <a:pt x="68963" y="1"/>
                      </a:moveTo>
                      <a:cubicBezTo>
                        <a:pt x="68838" y="1"/>
                        <a:pt x="68709" y="56"/>
                        <a:pt x="68603" y="191"/>
                      </a:cubicBezTo>
                      <a:cubicBezTo>
                        <a:pt x="68096" y="771"/>
                        <a:pt x="67589" y="1278"/>
                        <a:pt x="67010" y="1821"/>
                      </a:cubicBezTo>
                      <a:cubicBezTo>
                        <a:pt x="66539" y="2256"/>
                        <a:pt x="66032" y="2727"/>
                        <a:pt x="65561" y="3234"/>
                      </a:cubicBezTo>
                      <a:cubicBezTo>
                        <a:pt x="65380" y="3415"/>
                        <a:pt x="65380" y="3704"/>
                        <a:pt x="65597" y="3886"/>
                      </a:cubicBezTo>
                      <a:cubicBezTo>
                        <a:pt x="65670" y="3958"/>
                        <a:pt x="65814" y="3994"/>
                        <a:pt x="65923" y="3994"/>
                      </a:cubicBezTo>
                      <a:cubicBezTo>
                        <a:pt x="66032" y="3994"/>
                        <a:pt x="66177" y="3958"/>
                        <a:pt x="66249" y="3849"/>
                      </a:cubicBezTo>
                      <a:cubicBezTo>
                        <a:pt x="66684" y="3415"/>
                        <a:pt x="67191" y="2944"/>
                        <a:pt x="67662" y="2509"/>
                      </a:cubicBezTo>
                      <a:cubicBezTo>
                        <a:pt x="68241" y="1966"/>
                        <a:pt x="68821" y="1386"/>
                        <a:pt x="69328" y="771"/>
                      </a:cubicBezTo>
                      <a:cubicBezTo>
                        <a:pt x="69620" y="425"/>
                        <a:pt x="69308" y="1"/>
                        <a:pt x="68963" y="1"/>
                      </a:cubicBezTo>
                      <a:close/>
                      <a:moveTo>
                        <a:pt x="65670" y="481"/>
                      </a:moveTo>
                      <a:cubicBezTo>
                        <a:pt x="64329" y="481"/>
                        <a:pt x="61214" y="4393"/>
                        <a:pt x="60599" y="5407"/>
                      </a:cubicBezTo>
                      <a:cubicBezTo>
                        <a:pt x="60417" y="5624"/>
                        <a:pt x="60490" y="5914"/>
                        <a:pt x="60743" y="6059"/>
                      </a:cubicBezTo>
                      <a:cubicBezTo>
                        <a:pt x="60816" y="6095"/>
                        <a:pt x="60888" y="6131"/>
                        <a:pt x="60961" y="6131"/>
                      </a:cubicBezTo>
                      <a:cubicBezTo>
                        <a:pt x="61142" y="6131"/>
                        <a:pt x="61287" y="6059"/>
                        <a:pt x="61359" y="5914"/>
                      </a:cubicBezTo>
                      <a:cubicBezTo>
                        <a:pt x="62373" y="4320"/>
                        <a:pt x="65054" y="1459"/>
                        <a:pt x="65670" y="1423"/>
                      </a:cubicBezTo>
                      <a:cubicBezTo>
                        <a:pt x="66285" y="1423"/>
                        <a:pt x="66285" y="481"/>
                        <a:pt x="65670" y="481"/>
                      </a:cubicBezTo>
                      <a:close/>
                      <a:moveTo>
                        <a:pt x="2877" y="4720"/>
                      </a:moveTo>
                      <a:cubicBezTo>
                        <a:pt x="2764" y="4720"/>
                        <a:pt x="2645" y="4763"/>
                        <a:pt x="2536" y="4864"/>
                      </a:cubicBezTo>
                      <a:cubicBezTo>
                        <a:pt x="1956" y="5479"/>
                        <a:pt x="1377" y="6168"/>
                        <a:pt x="906" y="6892"/>
                      </a:cubicBezTo>
                      <a:cubicBezTo>
                        <a:pt x="652" y="7254"/>
                        <a:pt x="435" y="7616"/>
                        <a:pt x="145" y="7942"/>
                      </a:cubicBezTo>
                      <a:cubicBezTo>
                        <a:pt x="0" y="8160"/>
                        <a:pt x="36" y="8449"/>
                        <a:pt x="254" y="8631"/>
                      </a:cubicBezTo>
                      <a:cubicBezTo>
                        <a:pt x="326" y="8667"/>
                        <a:pt x="435" y="8703"/>
                        <a:pt x="507" y="8703"/>
                      </a:cubicBezTo>
                      <a:cubicBezTo>
                        <a:pt x="688" y="8703"/>
                        <a:pt x="797" y="8667"/>
                        <a:pt x="906" y="8522"/>
                      </a:cubicBezTo>
                      <a:cubicBezTo>
                        <a:pt x="1159" y="8196"/>
                        <a:pt x="1449" y="7797"/>
                        <a:pt x="1703" y="7435"/>
                      </a:cubicBezTo>
                      <a:cubicBezTo>
                        <a:pt x="2137" y="6747"/>
                        <a:pt x="2644" y="6131"/>
                        <a:pt x="3224" y="5516"/>
                      </a:cubicBezTo>
                      <a:cubicBezTo>
                        <a:pt x="3558" y="5182"/>
                        <a:pt x="3251" y="4720"/>
                        <a:pt x="2877" y="47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Google Shape;1254;p47">
                  <a:extLst>
                    <a:ext uri="{FF2B5EF4-FFF2-40B4-BE49-F238E27FC236}">
                      <a16:creationId xmlns:a16="http://schemas.microsoft.com/office/drawing/2014/main" id="{0715BB96-FE18-4279-AA96-2FFFEE7342EF}"/>
                    </a:ext>
                  </a:extLst>
                </p:cNvPr>
                <p:cNvSpPr/>
                <p:nvPr/>
              </p:nvSpPr>
              <p:spPr>
                <a:xfrm>
                  <a:off x="4875791" y="946666"/>
                  <a:ext cx="1252993" cy="1443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92" h="92543" extrusionOk="0">
                      <a:moveTo>
                        <a:pt x="38286" y="939"/>
                      </a:moveTo>
                      <a:cubicBezTo>
                        <a:pt x="38395" y="975"/>
                        <a:pt x="38503" y="1011"/>
                        <a:pt x="38576" y="1084"/>
                      </a:cubicBezTo>
                      <a:cubicBezTo>
                        <a:pt x="39409" y="1663"/>
                        <a:pt x="40206" y="2315"/>
                        <a:pt x="40894" y="3040"/>
                      </a:cubicBezTo>
                      <a:cubicBezTo>
                        <a:pt x="40982" y="3127"/>
                        <a:pt x="41109" y="3175"/>
                        <a:pt x="41237" y="3175"/>
                      </a:cubicBezTo>
                      <a:cubicBezTo>
                        <a:pt x="41319" y="3175"/>
                        <a:pt x="41402" y="3155"/>
                        <a:pt x="41474" y="3112"/>
                      </a:cubicBezTo>
                      <a:cubicBezTo>
                        <a:pt x="42234" y="2714"/>
                        <a:pt x="43031" y="2315"/>
                        <a:pt x="43828" y="1989"/>
                      </a:cubicBezTo>
                      <a:cubicBezTo>
                        <a:pt x="44009" y="1881"/>
                        <a:pt x="44190" y="1844"/>
                        <a:pt x="44371" y="1844"/>
                      </a:cubicBezTo>
                      <a:cubicBezTo>
                        <a:pt x="44589" y="1844"/>
                        <a:pt x="44806" y="1953"/>
                        <a:pt x="44987" y="2098"/>
                      </a:cubicBezTo>
                      <a:cubicBezTo>
                        <a:pt x="45494" y="2424"/>
                        <a:pt x="45929" y="2931"/>
                        <a:pt x="46219" y="3510"/>
                      </a:cubicBezTo>
                      <a:cubicBezTo>
                        <a:pt x="46298" y="3670"/>
                        <a:pt x="46455" y="3770"/>
                        <a:pt x="46633" y="3770"/>
                      </a:cubicBezTo>
                      <a:cubicBezTo>
                        <a:pt x="46698" y="3770"/>
                        <a:pt x="46766" y="3757"/>
                        <a:pt x="46834" y="3728"/>
                      </a:cubicBezTo>
                      <a:lnTo>
                        <a:pt x="49877" y="2532"/>
                      </a:lnTo>
                      <a:lnTo>
                        <a:pt x="49877" y="2532"/>
                      </a:lnTo>
                      <a:cubicBezTo>
                        <a:pt x="49442" y="5177"/>
                        <a:pt x="49189" y="7821"/>
                        <a:pt x="49152" y="10501"/>
                      </a:cubicBezTo>
                      <a:cubicBezTo>
                        <a:pt x="49008" y="14232"/>
                        <a:pt x="48863" y="18071"/>
                        <a:pt x="47595" y="21694"/>
                      </a:cubicBezTo>
                      <a:cubicBezTo>
                        <a:pt x="47052" y="21186"/>
                        <a:pt x="46508" y="20752"/>
                        <a:pt x="45893" y="20390"/>
                      </a:cubicBezTo>
                      <a:cubicBezTo>
                        <a:pt x="45675" y="20208"/>
                        <a:pt x="45422" y="20136"/>
                        <a:pt x="45168" y="20100"/>
                      </a:cubicBezTo>
                      <a:lnTo>
                        <a:pt x="45096" y="20100"/>
                      </a:lnTo>
                      <a:cubicBezTo>
                        <a:pt x="44842" y="20136"/>
                        <a:pt x="44589" y="20245"/>
                        <a:pt x="44371" y="20462"/>
                      </a:cubicBezTo>
                      <a:lnTo>
                        <a:pt x="43430" y="21295"/>
                      </a:lnTo>
                      <a:cubicBezTo>
                        <a:pt x="43246" y="21494"/>
                        <a:pt x="42997" y="21590"/>
                        <a:pt x="42749" y="21590"/>
                      </a:cubicBezTo>
                      <a:cubicBezTo>
                        <a:pt x="42411" y="21590"/>
                        <a:pt x="42075" y="21412"/>
                        <a:pt x="41908" y="21078"/>
                      </a:cubicBezTo>
                      <a:lnTo>
                        <a:pt x="41800" y="20897"/>
                      </a:lnTo>
                      <a:cubicBezTo>
                        <a:pt x="41510" y="20390"/>
                        <a:pt x="41039" y="20027"/>
                        <a:pt x="40496" y="19846"/>
                      </a:cubicBezTo>
                      <a:cubicBezTo>
                        <a:pt x="40314" y="19774"/>
                        <a:pt x="40097" y="19738"/>
                        <a:pt x="39916" y="19738"/>
                      </a:cubicBezTo>
                      <a:cubicBezTo>
                        <a:pt x="39300" y="19774"/>
                        <a:pt x="38721" y="19955"/>
                        <a:pt x="38214" y="20208"/>
                      </a:cubicBezTo>
                      <a:lnTo>
                        <a:pt x="35533" y="21331"/>
                      </a:lnTo>
                      <a:cubicBezTo>
                        <a:pt x="34773" y="20788"/>
                        <a:pt x="34012" y="20136"/>
                        <a:pt x="33360" y="19448"/>
                      </a:cubicBezTo>
                      <a:cubicBezTo>
                        <a:pt x="33276" y="19342"/>
                        <a:pt x="33142" y="19286"/>
                        <a:pt x="33009" y="19286"/>
                      </a:cubicBezTo>
                      <a:cubicBezTo>
                        <a:pt x="32914" y="19286"/>
                        <a:pt x="32820" y="19315"/>
                        <a:pt x="32744" y="19375"/>
                      </a:cubicBezTo>
                      <a:lnTo>
                        <a:pt x="31875" y="20027"/>
                      </a:lnTo>
                      <a:cubicBezTo>
                        <a:pt x="32020" y="13978"/>
                        <a:pt x="32636" y="7966"/>
                        <a:pt x="33795" y="2025"/>
                      </a:cubicBezTo>
                      <a:lnTo>
                        <a:pt x="35497" y="2750"/>
                      </a:lnTo>
                      <a:cubicBezTo>
                        <a:pt x="35557" y="2786"/>
                        <a:pt x="35622" y="2802"/>
                        <a:pt x="35686" y="2802"/>
                      </a:cubicBezTo>
                      <a:cubicBezTo>
                        <a:pt x="35815" y="2802"/>
                        <a:pt x="35944" y="2738"/>
                        <a:pt x="36040" y="2641"/>
                      </a:cubicBezTo>
                      <a:cubicBezTo>
                        <a:pt x="36620" y="2025"/>
                        <a:pt x="37272" y="1482"/>
                        <a:pt x="37996" y="1047"/>
                      </a:cubicBezTo>
                      <a:cubicBezTo>
                        <a:pt x="38069" y="1011"/>
                        <a:pt x="38177" y="939"/>
                        <a:pt x="38286" y="939"/>
                      </a:cubicBezTo>
                      <a:close/>
                      <a:moveTo>
                        <a:pt x="14090" y="12892"/>
                      </a:moveTo>
                      <a:cubicBezTo>
                        <a:pt x="19089" y="12892"/>
                        <a:pt x="25065" y="12928"/>
                        <a:pt x="31295" y="12964"/>
                      </a:cubicBezTo>
                      <a:cubicBezTo>
                        <a:pt x="31078" y="15645"/>
                        <a:pt x="30969" y="18289"/>
                        <a:pt x="30933" y="20969"/>
                      </a:cubicBezTo>
                      <a:cubicBezTo>
                        <a:pt x="30933" y="21114"/>
                        <a:pt x="31006" y="21295"/>
                        <a:pt x="31187" y="21368"/>
                      </a:cubicBezTo>
                      <a:cubicBezTo>
                        <a:pt x="31252" y="21400"/>
                        <a:pt x="31332" y="21418"/>
                        <a:pt x="31410" y="21418"/>
                      </a:cubicBezTo>
                      <a:cubicBezTo>
                        <a:pt x="31505" y="21418"/>
                        <a:pt x="31598" y="21391"/>
                        <a:pt x="31658" y="21331"/>
                      </a:cubicBezTo>
                      <a:lnTo>
                        <a:pt x="32962" y="20390"/>
                      </a:lnTo>
                      <a:cubicBezTo>
                        <a:pt x="33650" y="21078"/>
                        <a:pt x="34410" y="21694"/>
                        <a:pt x="35244" y="22237"/>
                      </a:cubicBezTo>
                      <a:cubicBezTo>
                        <a:pt x="35312" y="22306"/>
                        <a:pt x="35410" y="22331"/>
                        <a:pt x="35510" y="22331"/>
                      </a:cubicBezTo>
                      <a:cubicBezTo>
                        <a:pt x="35567" y="22331"/>
                        <a:pt x="35625" y="22323"/>
                        <a:pt x="35678" y="22309"/>
                      </a:cubicBezTo>
                      <a:lnTo>
                        <a:pt x="38576" y="21042"/>
                      </a:lnTo>
                      <a:cubicBezTo>
                        <a:pt x="38979" y="20840"/>
                        <a:pt x="39429" y="20730"/>
                        <a:pt x="39888" y="20730"/>
                      </a:cubicBezTo>
                      <a:cubicBezTo>
                        <a:pt x="40005" y="20730"/>
                        <a:pt x="40124" y="20737"/>
                        <a:pt x="40242" y="20752"/>
                      </a:cubicBezTo>
                      <a:cubicBezTo>
                        <a:pt x="40568" y="20824"/>
                        <a:pt x="40749" y="21078"/>
                        <a:pt x="41003" y="21440"/>
                      </a:cubicBezTo>
                      <a:lnTo>
                        <a:pt x="41184" y="21657"/>
                      </a:lnTo>
                      <a:cubicBezTo>
                        <a:pt x="41546" y="22164"/>
                        <a:pt x="42162" y="22490"/>
                        <a:pt x="42814" y="22527"/>
                      </a:cubicBezTo>
                      <a:cubicBezTo>
                        <a:pt x="42959" y="22527"/>
                        <a:pt x="43067" y="22490"/>
                        <a:pt x="43212" y="22490"/>
                      </a:cubicBezTo>
                      <a:cubicBezTo>
                        <a:pt x="43502" y="22382"/>
                        <a:pt x="43792" y="22201"/>
                        <a:pt x="44045" y="21983"/>
                      </a:cubicBezTo>
                      <a:lnTo>
                        <a:pt x="44987" y="21186"/>
                      </a:lnTo>
                      <a:cubicBezTo>
                        <a:pt x="45023" y="21150"/>
                        <a:pt x="45096" y="21078"/>
                        <a:pt x="45132" y="21078"/>
                      </a:cubicBezTo>
                      <a:cubicBezTo>
                        <a:pt x="45204" y="21078"/>
                        <a:pt x="45277" y="21114"/>
                        <a:pt x="45349" y="21186"/>
                      </a:cubicBezTo>
                      <a:cubicBezTo>
                        <a:pt x="46110" y="21657"/>
                        <a:pt x="46798" y="22237"/>
                        <a:pt x="47450" y="22853"/>
                      </a:cubicBezTo>
                      <a:cubicBezTo>
                        <a:pt x="47523" y="22925"/>
                        <a:pt x="47667" y="22997"/>
                        <a:pt x="47776" y="22997"/>
                      </a:cubicBezTo>
                      <a:lnTo>
                        <a:pt x="47885" y="22997"/>
                      </a:lnTo>
                      <a:cubicBezTo>
                        <a:pt x="48030" y="22961"/>
                        <a:pt x="48175" y="22853"/>
                        <a:pt x="48211" y="22708"/>
                      </a:cubicBezTo>
                      <a:cubicBezTo>
                        <a:pt x="49442" y="19593"/>
                        <a:pt x="49804" y="16369"/>
                        <a:pt x="49986" y="13182"/>
                      </a:cubicBezTo>
                      <a:cubicBezTo>
                        <a:pt x="64112" y="13363"/>
                        <a:pt x="76391" y="13544"/>
                        <a:pt x="78782" y="13580"/>
                      </a:cubicBezTo>
                      <a:cubicBezTo>
                        <a:pt x="79941" y="26982"/>
                        <a:pt x="77369" y="83559"/>
                        <a:pt x="77188" y="88087"/>
                      </a:cubicBezTo>
                      <a:cubicBezTo>
                        <a:pt x="72044" y="90369"/>
                        <a:pt x="57157" y="91637"/>
                        <a:pt x="36149" y="91637"/>
                      </a:cubicBezTo>
                      <a:cubicBezTo>
                        <a:pt x="18799" y="91637"/>
                        <a:pt x="3441" y="90695"/>
                        <a:pt x="2137" y="89934"/>
                      </a:cubicBezTo>
                      <a:cubicBezTo>
                        <a:pt x="725" y="87508"/>
                        <a:pt x="1304" y="42847"/>
                        <a:pt x="2029" y="13037"/>
                      </a:cubicBezTo>
                      <a:cubicBezTo>
                        <a:pt x="4274" y="12928"/>
                        <a:pt x="8331" y="12892"/>
                        <a:pt x="14090" y="12892"/>
                      </a:cubicBezTo>
                      <a:close/>
                      <a:moveTo>
                        <a:pt x="38269" y="0"/>
                      </a:moveTo>
                      <a:cubicBezTo>
                        <a:pt x="37999" y="0"/>
                        <a:pt x="37725" y="82"/>
                        <a:pt x="37489" y="251"/>
                      </a:cubicBezTo>
                      <a:cubicBezTo>
                        <a:pt x="36801" y="685"/>
                        <a:pt x="36149" y="1192"/>
                        <a:pt x="35569" y="1772"/>
                      </a:cubicBezTo>
                      <a:lnTo>
                        <a:pt x="33650" y="866"/>
                      </a:lnTo>
                      <a:cubicBezTo>
                        <a:pt x="33577" y="830"/>
                        <a:pt x="33505" y="812"/>
                        <a:pt x="33432" y="812"/>
                      </a:cubicBezTo>
                      <a:cubicBezTo>
                        <a:pt x="33360" y="812"/>
                        <a:pt x="33288" y="830"/>
                        <a:pt x="33215" y="866"/>
                      </a:cubicBezTo>
                      <a:cubicBezTo>
                        <a:pt x="33106" y="939"/>
                        <a:pt x="32998" y="1047"/>
                        <a:pt x="32998" y="1192"/>
                      </a:cubicBezTo>
                      <a:cubicBezTo>
                        <a:pt x="32273" y="4778"/>
                        <a:pt x="31730" y="8364"/>
                        <a:pt x="31404" y="12022"/>
                      </a:cubicBezTo>
                      <a:cubicBezTo>
                        <a:pt x="25102" y="11950"/>
                        <a:pt x="19125" y="11914"/>
                        <a:pt x="14090" y="11914"/>
                      </a:cubicBezTo>
                      <a:cubicBezTo>
                        <a:pt x="7933" y="11914"/>
                        <a:pt x="3695" y="11986"/>
                        <a:pt x="1521" y="12059"/>
                      </a:cubicBezTo>
                      <a:cubicBezTo>
                        <a:pt x="1268" y="12095"/>
                        <a:pt x="1087" y="12276"/>
                        <a:pt x="1051" y="12530"/>
                      </a:cubicBezTo>
                      <a:cubicBezTo>
                        <a:pt x="1051" y="12711"/>
                        <a:pt x="616" y="31691"/>
                        <a:pt x="399" y="50671"/>
                      </a:cubicBezTo>
                      <a:cubicBezTo>
                        <a:pt x="0" y="89282"/>
                        <a:pt x="1051" y="90188"/>
                        <a:pt x="1485" y="90586"/>
                      </a:cubicBezTo>
                      <a:cubicBezTo>
                        <a:pt x="2862" y="91782"/>
                        <a:pt x="20501" y="92542"/>
                        <a:pt x="36149" y="92542"/>
                      </a:cubicBezTo>
                      <a:cubicBezTo>
                        <a:pt x="46291" y="92542"/>
                        <a:pt x="70740" y="92180"/>
                        <a:pt x="77840" y="88811"/>
                      </a:cubicBezTo>
                      <a:cubicBezTo>
                        <a:pt x="77985" y="88739"/>
                        <a:pt x="78093" y="88558"/>
                        <a:pt x="78093" y="88413"/>
                      </a:cubicBezTo>
                      <a:cubicBezTo>
                        <a:pt x="78130" y="87761"/>
                        <a:pt x="80991" y="26185"/>
                        <a:pt x="79687" y="13037"/>
                      </a:cubicBezTo>
                      <a:cubicBezTo>
                        <a:pt x="79651" y="12819"/>
                        <a:pt x="79470" y="12638"/>
                        <a:pt x="79216" y="12602"/>
                      </a:cubicBezTo>
                      <a:cubicBezTo>
                        <a:pt x="78999" y="12602"/>
                        <a:pt x="65669" y="12421"/>
                        <a:pt x="50022" y="12204"/>
                      </a:cubicBezTo>
                      <a:cubicBezTo>
                        <a:pt x="50058" y="11660"/>
                        <a:pt x="50058" y="11117"/>
                        <a:pt x="50094" y="10537"/>
                      </a:cubicBezTo>
                      <a:cubicBezTo>
                        <a:pt x="50203" y="7676"/>
                        <a:pt x="50312" y="4706"/>
                        <a:pt x="50927" y="1881"/>
                      </a:cubicBezTo>
                      <a:cubicBezTo>
                        <a:pt x="51013" y="1565"/>
                        <a:pt x="50782" y="1318"/>
                        <a:pt x="50520" y="1318"/>
                      </a:cubicBezTo>
                      <a:cubicBezTo>
                        <a:pt x="50451" y="1318"/>
                        <a:pt x="50380" y="1336"/>
                        <a:pt x="50312" y="1373"/>
                      </a:cubicBezTo>
                      <a:lnTo>
                        <a:pt x="46834" y="2714"/>
                      </a:lnTo>
                      <a:cubicBezTo>
                        <a:pt x="46508" y="2170"/>
                        <a:pt x="46037" y="1699"/>
                        <a:pt x="45530" y="1337"/>
                      </a:cubicBezTo>
                      <a:cubicBezTo>
                        <a:pt x="45168" y="1047"/>
                        <a:pt x="44770" y="903"/>
                        <a:pt x="44371" y="903"/>
                      </a:cubicBezTo>
                      <a:cubicBezTo>
                        <a:pt x="44045" y="903"/>
                        <a:pt x="43719" y="975"/>
                        <a:pt x="43466" y="1120"/>
                      </a:cubicBezTo>
                      <a:cubicBezTo>
                        <a:pt x="42705" y="1446"/>
                        <a:pt x="42017" y="1772"/>
                        <a:pt x="41329" y="2134"/>
                      </a:cubicBezTo>
                      <a:cubicBezTo>
                        <a:pt x="40640" y="1482"/>
                        <a:pt x="39916" y="866"/>
                        <a:pt x="39119" y="323"/>
                      </a:cubicBezTo>
                      <a:cubicBezTo>
                        <a:pt x="38886" y="110"/>
                        <a:pt x="38581" y="0"/>
                        <a:pt x="3826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</a:t>
                  </a: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Google Shape;1255;p47">
                  <a:extLst>
                    <a:ext uri="{FF2B5EF4-FFF2-40B4-BE49-F238E27FC236}">
                      <a16:creationId xmlns:a16="http://schemas.microsoft.com/office/drawing/2014/main" id="{1DECDB3A-E23C-4E61-909C-6759B721EC0D}"/>
                    </a:ext>
                  </a:extLst>
                </p:cNvPr>
                <p:cNvSpPr/>
                <p:nvPr/>
              </p:nvSpPr>
              <p:spPr>
                <a:xfrm>
                  <a:off x="5451010" y="1048035"/>
                  <a:ext cx="109075" cy="9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6373" extrusionOk="0">
                      <a:moveTo>
                        <a:pt x="6448" y="1"/>
                      </a:moveTo>
                      <a:cubicBezTo>
                        <a:pt x="6330" y="1"/>
                        <a:pt x="6212" y="55"/>
                        <a:pt x="6122" y="164"/>
                      </a:cubicBezTo>
                      <a:cubicBezTo>
                        <a:pt x="4311" y="2011"/>
                        <a:pt x="2210" y="4148"/>
                        <a:pt x="326" y="5488"/>
                      </a:cubicBezTo>
                      <a:cubicBezTo>
                        <a:pt x="73" y="5633"/>
                        <a:pt x="0" y="5959"/>
                        <a:pt x="182" y="6176"/>
                      </a:cubicBezTo>
                      <a:cubicBezTo>
                        <a:pt x="269" y="6307"/>
                        <a:pt x="408" y="6372"/>
                        <a:pt x="552" y="6372"/>
                      </a:cubicBezTo>
                      <a:cubicBezTo>
                        <a:pt x="648" y="6372"/>
                        <a:pt x="747" y="6343"/>
                        <a:pt x="834" y="6285"/>
                      </a:cubicBezTo>
                      <a:cubicBezTo>
                        <a:pt x="2826" y="4872"/>
                        <a:pt x="4963" y="2735"/>
                        <a:pt x="6774" y="816"/>
                      </a:cubicBezTo>
                      <a:cubicBezTo>
                        <a:pt x="6991" y="635"/>
                        <a:pt x="6991" y="345"/>
                        <a:pt x="6774" y="164"/>
                      </a:cubicBezTo>
                      <a:cubicBezTo>
                        <a:pt x="6683" y="55"/>
                        <a:pt x="6566" y="1"/>
                        <a:pt x="644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Google Shape;1256;p47">
                  <a:extLst>
                    <a:ext uri="{FF2B5EF4-FFF2-40B4-BE49-F238E27FC236}">
                      <a16:creationId xmlns:a16="http://schemas.microsoft.com/office/drawing/2014/main" id="{748DE16A-29B3-49A8-81D8-706217A285AB}"/>
                    </a:ext>
                  </a:extLst>
                </p:cNvPr>
                <p:cNvSpPr/>
                <p:nvPr/>
              </p:nvSpPr>
              <p:spPr>
                <a:xfrm>
                  <a:off x="5519557" y="1088423"/>
                  <a:ext cx="44476" cy="37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1" h="2394" extrusionOk="0">
                      <a:moveTo>
                        <a:pt x="2320" y="0"/>
                      </a:moveTo>
                      <a:cubicBezTo>
                        <a:pt x="2232" y="0"/>
                        <a:pt x="2141" y="24"/>
                        <a:pt x="2054" y="74"/>
                      </a:cubicBezTo>
                      <a:cubicBezTo>
                        <a:pt x="1366" y="472"/>
                        <a:pt x="786" y="980"/>
                        <a:pt x="315" y="1595"/>
                      </a:cubicBezTo>
                      <a:cubicBezTo>
                        <a:pt x="0" y="1910"/>
                        <a:pt x="226" y="2394"/>
                        <a:pt x="634" y="2394"/>
                      </a:cubicBezTo>
                      <a:cubicBezTo>
                        <a:pt x="648" y="2394"/>
                        <a:pt x="663" y="2393"/>
                        <a:pt x="677" y="2392"/>
                      </a:cubicBezTo>
                      <a:cubicBezTo>
                        <a:pt x="822" y="2356"/>
                        <a:pt x="931" y="2320"/>
                        <a:pt x="1040" y="2211"/>
                      </a:cubicBezTo>
                      <a:cubicBezTo>
                        <a:pt x="1438" y="1668"/>
                        <a:pt x="1945" y="1233"/>
                        <a:pt x="2525" y="907"/>
                      </a:cubicBezTo>
                      <a:cubicBezTo>
                        <a:pt x="2778" y="798"/>
                        <a:pt x="2851" y="472"/>
                        <a:pt x="2742" y="255"/>
                      </a:cubicBezTo>
                      <a:cubicBezTo>
                        <a:pt x="2647" y="89"/>
                        <a:pt x="2489" y="0"/>
                        <a:pt x="232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Google Shape;1257;p47">
                  <a:extLst>
                    <a:ext uri="{FF2B5EF4-FFF2-40B4-BE49-F238E27FC236}">
                      <a16:creationId xmlns:a16="http://schemas.microsoft.com/office/drawing/2014/main" id="{D4366227-46FE-4F68-A5C1-E0A674523C52}"/>
                    </a:ext>
                  </a:extLst>
                </p:cNvPr>
                <p:cNvSpPr/>
                <p:nvPr/>
              </p:nvSpPr>
              <p:spPr>
                <a:xfrm>
                  <a:off x="5895142" y="2207801"/>
                  <a:ext cx="92118" cy="88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5" h="5652" extrusionOk="0">
                      <a:moveTo>
                        <a:pt x="5253" y="1"/>
                      </a:moveTo>
                      <a:cubicBezTo>
                        <a:pt x="3912" y="1"/>
                        <a:pt x="797" y="3913"/>
                        <a:pt x="182" y="4927"/>
                      </a:cubicBezTo>
                      <a:cubicBezTo>
                        <a:pt x="0" y="5144"/>
                        <a:pt x="73" y="5434"/>
                        <a:pt x="326" y="5579"/>
                      </a:cubicBezTo>
                      <a:cubicBezTo>
                        <a:pt x="399" y="5615"/>
                        <a:pt x="471" y="5651"/>
                        <a:pt x="544" y="5651"/>
                      </a:cubicBezTo>
                      <a:cubicBezTo>
                        <a:pt x="725" y="5651"/>
                        <a:pt x="870" y="5579"/>
                        <a:pt x="942" y="5434"/>
                      </a:cubicBezTo>
                      <a:cubicBezTo>
                        <a:pt x="1956" y="3840"/>
                        <a:pt x="4637" y="979"/>
                        <a:pt x="5253" y="943"/>
                      </a:cubicBezTo>
                      <a:cubicBezTo>
                        <a:pt x="5904" y="943"/>
                        <a:pt x="5904" y="1"/>
                        <a:pt x="525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Google Shape;1258;p47">
                  <a:extLst>
                    <a:ext uri="{FF2B5EF4-FFF2-40B4-BE49-F238E27FC236}">
                      <a16:creationId xmlns:a16="http://schemas.microsoft.com/office/drawing/2014/main" id="{859F8761-110B-43A6-8C55-DBFF4C0590ED}"/>
                    </a:ext>
                  </a:extLst>
                </p:cNvPr>
                <p:cNvSpPr/>
                <p:nvPr/>
              </p:nvSpPr>
              <p:spPr>
                <a:xfrm>
                  <a:off x="5972549" y="2200578"/>
                  <a:ext cx="66768" cy="62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0" h="4014" extrusionOk="0">
                      <a:moveTo>
                        <a:pt x="3613" y="0"/>
                      </a:moveTo>
                      <a:cubicBezTo>
                        <a:pt x="3490" y="0"/>
                        <a:pt x="3364" y="51"/>
                        <a:pt x="3261" y="174"/>
                      </a:cubicBezTo>
                      <a:cubicBezTo>
                        <a:pt x="2754" y="754"/>
                        <a:pt x="2210" y="1297"/>
                        <a:pt x="1631" y="1804"/>
                      </a:cubicBezTo>
                      <a:cubicBezTo>
                        <a:pt x="1160" y="2239"/>
                        <a:pt x="653" y="2710"/>
                        <a:pt x="182" y="3217"/>
                      </a:cubicBezTo>
                      <a:cubicBezTo>
                        <a:pt x="1" y="3398"/>
                        <a:pt x="37" y="3687"/>
                        <a:pt x="254" y="3869"/>
                      </a:cubicBezTo>
                      <a:cubicBezTo>
                        <a:pt x="327" y="3941"/>
                        <a:pt x="435" y="4013"/>
                        <a:pt x="544" y="4013"/>
                      </a:cubicBezTo>
                      <a:cubicBezTo>
                        <a:pt x="689" y="4013"/>
                        <a:pt x="798" y="3941"/>
                        <a:pt x="906" y="3832"/>
                      </a:cubicBezTo>
                      <a:cubicBezTo>
                        <a:pt x="1341" y="3398"/>
                        <a:pt x="1812" y="2927"/>
                        <a:pt x="2283" y="2492"/>
                      </a:cubicBezTo>
                      <a:cubicBezTo>
                        <a:pt x="2898" y="1949"/>
                        <a:pt x="3442" y="1369"/>
                        <a:pt x="3985" y="790"/>
                      </a:cubicBezTo>
                      <a:cubicBezTo>
                        <a:pt x="4280" y="415"/>
                        <a:pt x="3960" y="0"/>
                        <a:pt x="36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Google Shape;1259;p47">
                  <a:extLst>
                    <a:ext uri="{FF2B5EF4-FFF2-40B4-BE49-F238E27FC236}">
                      <a16:creationId xmlns:a16="http://schemas.microsoft.com/office/drawing/2014/main" id="{40706B5E-4D6C-43BC-A855-15EFB58E1996}"/>
                    </a:ext>
                  </a:extLst>
                </p:cNvPr>
                <p:cNvSpPr/>
                <p:nvPr/>
              </p:nvSpPr>
              <p:spPr>
                <a:xfrm>
                  <a:off x="5653295" y="1253830"/>
                  <a:ext cx="46348" cy="5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1" h="3525" extrusionOk="0">
                      <a:moveTo>
                        <a:pt x="2423" y="1"/>
                      </a:moveTo>
                      <a:cubicBezTo>
                        <a:pt x="2312" y="1"/>
                        <a:pt x="2199" y="38"/>
                        <a:pt x="2102" y="120"/>
                      </a:cubicBezTo>
                      <a:cubicBezTo>
                        <a:pt x="1558" y="663"/>
                        <a:pt x="1087" y="1243"/>
                        <a:pt x="725" y="1931"/>
                      </a:cubicBezTo>
                      <a:cubicBezTo>
                        <a:pt x="544" y="2257"/>
                        <a:pt x="363" y="2547"/>
                        <a:pt x="182" y="2800"/>
                      </a:cubicBezTo>
                      <a:cubicBezTo>
                        <a:pt x="1" y="2981"/>
                        <a:pt x="37" y="3307"/>
                        <a:pt x="254" y="3452"/>
                      </a:cubicBezTo>
                      <a:cubicBezTo>
                        <a:pt x="327" y="3489"/>
                        <a:pt x="435" y="3525"/>
                        <a:pt x="544" y="3525"/>
                      </a:cubicBezTo>
                      <a:cubicBezTo>
                        <a:pt x="689" y="3525"/>
                        <a:pt x="834" y="3452"/>
                        <a:pt x="906" y="3344"/>
                      </a:cubicBezTo>
                      <a:cubicBezTo>
                        <a:pt x="1124" y="3054"/>
                        <a:pt x="1341" y="2764"/>
                        <a:pt x="1522" y="2402"/>
                      </a:cubicBezTo>
                      <a:cubicBezTo>
                        <a:pt x="1848" y="1822"/>
                        <a:pt x="2246" y="1315"/>
                        <a:pt x="2717" y="844"/>
                      </a:cubicBezTo>
                      <a:cubicBezTo>
                        <a:pt x="2935" y="663"/>
                        <a:pt x="2971" y="374"/>
                        <a:pt x="2790" y="156"/>
                      </a:cubicBezTo>
                      <a:cubicBezTo>
                        <a:pt x="2690" y="57"/>
                        <a:pt x="2558" y="1"/>
                        <a:pt x="242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Google Shape;1260;p47">
                  <a:extLst>
                    <a:ext uri="{FF2B5EF4-FFF2-40B4-BE49-F238E27FC236}">
                      <a16:creationId xmlns:a16="http://schemas.microsoft.com/office/drawing/2014/main" id="{5F776EA2-7376-4CC4-87DE-BFF9D585E50A}"/>
                    </a:ext>
                  </a:extLst>
                </p:cNvPr>
                <p:cNvSpPr/>
                <p:nvPr/>
              </p:nvSpPr>
              <p:spPr>
                <a:xfrm>
                  <a:off x="5717458" y="1246482"/>
                  <a:ext cx="39406" cy="3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" h="2119" extrusionOk="0">
                      <a:moveTo>
                        <a:pt x="1813" y="0"/>
                      </a:moveTo>
                      <a:cubicBezTo>
                        <a:pt x="1710" y="0"/>
                        <a:pt x="1602" y="36"/>
                        <a:pt x="1502" y="120"/>
                      </a:cubicBezTo>
                      <a:cubicBezTo>
                        <a:pt x="1104" y="482"/>
                        <a:pt x="705" y="917"/>
                        <a:pt x="307" y="1315"/>
                      </a:cubicBezTo>
                      <a:cubicBezTo>
                        <a:pt x="1" y="1621"/>
                        <a:pt x="205" y="2119"/>
                        <a:pt x="591" y="2119"/>
                      </a:cubicBezTo>
                      <a:cubicBezTo>
                        <a:pt x="616" y="2119"/>
                        <a:pt x="642" y="2117"/>
                        <a:pt x="669" y="2112"/>
                      </a:cubicBezTo>
                      <a:cubicBezTo>
                        <a:pt x="778" y="2112"/>
                        <a:pt x="922" y="2076"/>
                        <a:pt x="995" y="1967"/>
                      </a:cubicBezTo>
                      <a:cubicBezTo>
                        <a:pt x="1357" y="1569"/>
                        <a:pt x="1756" y="1171"/>
                        <a:pt x="2154" y="808"/>
                      </a:cubicBezTo>
                      <a:cubicBezTo>
                        <a:pt x="2525" y="494"/>
                        <a:pt x="2199" y="0"/>
                        <a:pt x="18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Google Shape;1261;p47">
                  <a:extLst>
                    <a:ext uri="{FF2B5EF4-FFF2-40B4-BE49-F238E27FC236}">
                      <a16:creationId xmlns:a16="http://schemas.microsoft.com/office/drawing/2014/main" id="{BE76F209-089E-4E15-B834-B7070DF30F4F}"/>
                    </a:ext>
                  </a:extLst>
                </p:cNvPr>
                <p:cNvSpPr/>
                <p:nvPr/>
              </p:nvSpPr>
              <p:spPr>
                <a:xfrm>
                  <a:off x="4952637" y="2273945"/>
                  <a:ext cx="55505" cy="6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8" h="3984" extrusionOk="0">
                      <a:moveTo>
                        <a:pt x="2894" y="0"/>
                      </a:moveTo>
                      <a:cubicBezTo>
                        <a:pt x="2786" y="0"/>
                        <a:pt x="2673" y="43"/>
                        <a:pt x="2572" y="144"/>
                      </a:cubicBezTo>
                      <a:cubicBezTo>
                        <a:pt x="1956" y="759"/>
                        <a:pt x="1377" y="1448"/>
                        <a:pt x="906" y="2172"/>
                      </a:cubicBezTo>
                      <a:cubicBezTo>
                        <a:pt x="688" y="2534"/>
                        <a:pt x="435" y="2896"/>
                        <a:pt x="145" y="3222"/>
                      </a:cubicBezTo>
                      <a:cubicBezTo>
                        <a:pt x="0" y="3440"/>
                        <a:pt x="36" y="3729"/>
                        <a:pt x="254" y="3911"/>
                      </a:cubicBezTo>
                      <a:cubicBezTo>
                        <a:pt x="326" y="3947"/>
                        <a:pt x="435" y="3983"/>
                        <a:pt x="544" y="3983"/>
                      </a:cubicBezTo>
                      <a:cubicBezTo>
                        <a:pt x="688" y="3983"/>
                        <a:pt x="797" y="3947"/>
                        <a:pt x="906" y="3802"/>
                      </a:cubicBezTo>
                      <a:cubicBezTo>
                        <a:pt x="1196" y="3476"/>
                        <a:pt x="1449" y="3077"/>
                        <a:pt x="1703" y="2715"/>
                      </a:cubicBezTo>
                      <a:cubicBezTo>
                        <a:pt x="2137" y="2027"/>
                        <a:pt x="2644" y="1411"/>
                        <a:pt x="3224" y="796"/>
                      </a:cubicBezTo>
                      <a:cubicBezTo>
                        <a:pt x="3558" y="462"/>
                        <a:pt x="3251" y="0"/>
                        <a:pt x="28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3" name="Rectangle 14">
                <a:extLst>
                  <a:ext uri="{FF2B5EF4-FFF2-40B4-BE49-F238E27FC236}">
                    <a16:creationId xmlns:a16="http://schemas.microsoft.com/office/drawing/2014/main" id="{9A9C1B9E-3BB4-4138-B9DF-6F6FF558A5C6}"/>
                  </a:ext>
                </a:extLst>
              </p:cNvPr>
              <p:cNvSpPr/>
              <p:nvPr/>
            </p:nvSpPr>
            <p:spPr>
              <a:xfrm>
                <a:off x="3161301" y="1767517"/>
                <a:ext cx="615357" cy="371363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B15ABFA-5254-4B7D-804B-F865F3A79EC5}"/>
                </a:ext>
              </a:extLst>
            </p:cNvPr>
            <p:cNvSpPr txBox="1"/>
            <p:nvPr/>
          </p:nvSpPr>
          <p:spPr>
            <a:xfrm>
              <a:off x="2140891" y="1701253"/>
              <a:ext cx="2515866" cy="147804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.TMC-Ong Do" pitchFamily="2" charset="0"/>
                  <a:cs typeface="Times New Roman" panose="02020603050405020304" pitchFamily="18" charset="0"/>
                </a:rPr>
                <a:t>Tuần</a:t>
              </a:r>
              <a:r>
                <a:rPr kumimoji="0" lang="en-US" sz="5400" b="0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.TMC-Ong Do" pitchFamily="2" charset="0"/>
                  <a:cs typeface="Times New Roman" panose="02020603050405020304" pitchFamily="18" charset="0"/>
                </a:rPr>
                <a:t> 35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TMC-Ong Do" pitchFamily="2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308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543765" y="1943899"/>
            <a:ext cx="5415183" cy="2825273"/>
            <a:chOff x="2133908" y="1957599"/>
            <a:chExt cx="1512168" cy="4932254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33908" y="1957599"/>
              <a:ext cx="1512168" cy="365591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47573" y="2430226"/>
              <a:ext cx="1378326" cy="4459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5+6</a:t>
              </a:r>
            </a:p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134693" y="280701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906100" y="194033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722905" y="212656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134785" y="135420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1086139" y="67090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630338" y="104453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7190" y="722632"/>
            <a:ext cx="11948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ÔN TẬP VÀ ĐÁNH GIÁ CUỐI HỌC KÌ 2</a:t>
            </a:r>
          </a:p>
        </p:txBody>
      </p:sp>
      <p:grpSp>
        <p:nvGrpSpPr>
          <p:cNvPr id="45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 flipV="1">
            <a:off x="317441" y="5617029"/>
            <a:ext cx="1563194" cy="856426"/>
            <a:chOff x="4508863" y="1528200"/>
            <a:chExt cx="318850" cy="472800"/>
          </a:xfrm>
        </p:grpSpPr>
        <p:sp>
          <p:nvSpPr>
            <p:cNvPr id="46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 flipV="1">
            <a:off x="10257654" y="5808620"/>
            <a:ext cx="1563194" cy="837250"/>
            <a:chOff x="4508863" y="1528200"/>
            <a:chExt cx="318850" cy="472800"/>
          </a:xfrm>
        </p:grpSpPr>
        <p:sp>
          <p:nvSpPr>
            <p:cNvPr id="51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5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 flipV="1">
            <a:off x="5341067" y="5730725"/>
            <a:ext cx="1563194" cy="837250"/>
            <a:chOff x="4508863" y="1528200"/>
            <a:chExt cx="318850" cy="472800"/>
          </a:xfrm>
        </p:grpSpPr>
        <p:sp>
          <p:nvSpPr>
            <p:cNvPr id="56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947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3F8533-94F1-4494-8245-2A4CD2BFB63B}"/>
              </a:ext>
            </a:extLst>
          </p:cNvPr>
          <p:cNvSpPr txBox="1"/>
          <p:nvPr/>
        </p:nvSpPr>
        <p:spPr>
          <a:xfrm>
            <a:off x="2881392" y="2160901"/>
            <a:ext cx="29680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dùi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đục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en-US" sz="28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kumimoji="0" lang="en-US" sz="28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Không có mô tả.">
            <a:extLst>
              <a:ext uri="{FF2B5EF4-FFF2-40B4-BE49-F238E27FC236}">
                <a16:creationId xmlns:a16="http://schemas.microsoft.com/office/drawing/2014/main" id="{2D2000DD-D956-41C0-8AA8-67A5ABF60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284" y="2028833"/>
            <a:ext cx="3222885" cy="264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12">
            <a:extLst>
              <a:ext uri="{FF2B5EF4-FFF2-40B4-BE49-F238E27FC236}">
                <a16:creationId xmlns:a16="http://schemas.microsoft.com/office/drawing/2014/main" id="{45E05EFA-AFCB-456F-BDD0-A47019254649}"/>
              </a:ext>
            </a:extLst>
          </p:cNvPr>
          <p:cNvSpPr/>
          <p:nvPr/>
        </p:nvSpPr>
        <p:spPr>
          <a:xfrm>
            <a:off x="1919367" y="551861"/>
            <a:ext cx="8780176" cy="513701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6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HĐ6. </a:t>
            </a:r>
            <a:r>
              <a:rPr lang="en-US" sz="6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6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8136C7-96B7-4F02-98D3-DCC431E4778E}"/>
              </a:ext>
            </a:extLst>
          </p:cNvPr>
          <p:cNvSpPr txBox="1"/>
          <p:nvPr/>
        </p:nvSpPr>
        <p:spPr>
          <a:xfrm>
            <a:off x="7694585" y="4146060"/>
            <a:ext cx="1488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Bói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21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771F99-0523-4BA3-ACD6-01D01650FFDD}"/>
              </a:ext>
            </a:extLst>
          </p:cNvPr>
          <p:cNvSpPr txBox="1"/>
          <p:nvPr/>
        </p:nvSpPr>
        <p:spPr>
          <a:xfrm>
            <a:off x="2394551" y="1910738"/>
            <a:ext cx="34752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Lẩn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Ngẩn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en-US" sz="28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kumimoji="0" lang="en-US" sz="28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2EA20E25-BD4E-4797-9686-0171FB418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997" y="1742214"/>
            <a:ext cx="3085475" cy="251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63506B-D4A7-4340-B49F-4C4810793AD6}"/>
              </a:ext>
            </a:extLst>
          </p:cNvPr>
          <p:cNvSpPr txBox="1"/>
          <p:nvPr/>
        </p:nvSpPr>
        <p:spPr>
          <a:xfrm>
            <a:off x="9307514" y="1742214"/>
            <a:ext cx="1488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: Rounded Corners 12">
            <a:extLst>
              <a:ext uri="{FF2B5EF4-FFF2-40B4-BE49-F238E27FC236}">
                <a16:creationId xmlns:a16="http://schemas.microsoft.com/office/drawing/2014/main" id="{56992A1A-2794-4A88-91A4-C0D03074C8FF}"/>
              </a:ext>
            </a:extLst>
          </p:cNvPr>
          <p:cNvSpPr/>
          <p:nvPr/>
        </p:nvSpPr>
        <p:spPr>
          <a:xfrm>
            <a:off x="1919367" y="551861"/>
            <a:ext cx="8780176" cy="513701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6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HĐ6. </a:t>
            </a:r>
            <a:r>
              <a:rPr lang="en-US" sz="6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6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0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4EB274-F071-45DF-B9B4-0C55706B5358}"/>
              </a:ext>
            </a:extLst>
          </p:cNvPr>
          <p:cNvSpPr txBox="1"/>
          <p:nvPr/>
        </p:nvSpPr>
        <p:spPr>
          <a:xfrm>
            <a:off x="2334331" y="1886470"/>
            <a:ext cx="33755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kumimoji="0" lang="en-US" sz="28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kumimoji="0" lang="en-US" sz="28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6" descr="Không có mô tả.">
            <a:extLst>
              <a:ext uri="{FF2B5EF4-FFF2-40B4-BE49-F238E27FC236}">
                <a16:creationId xmlns:a16="http://schemas.microsoft.com/office/drawing/2014/main" id="{4460BBC7-46FD-417B-89D6-172ADCC97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30" y="1886470"/>
            <a:ext cx="2953061" cy="264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1D91A1-5F28-47C8-B3EA-7655A755C6D2}"/>
              </a:ext>
            </a:extLst>
          </p:cNvPr>
          <p:cNvSpPr txBox="1"/>
          <p:nvPr/>
        </p:nvSpPr>
        <p:spPr>
          <a:xfrm>
            <a:off x="7515930" y="3988539"/>
            <a:ext cx="1488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: Rounded Corners 12">
            <a:extLst>
              <a:ext uri="{FF2B5EF4-FFF2-40B4-BE49-F238E27FC236}">
                <a16:creationId xmlns:a16="http://schemas.microsoft.com/office/drawing/2014/main" id="{3AF376CB-D444-4CA5-B22C-0C38292AE838}"/>
              </a:ext>
            </a:extLst>
          </p:cNvPr>
          <p:cNvSpPr/>
          <p:nvPr/>
        </p:nvSpPr>
        <p:spPr>
          <a:xfrm>
            <a:off x="1919367" y="551861"/>
            <a:ext cx="8780176" cy="513701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6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HĐ6. </a:t>
            </a:r>
            <a:r>
              <a:rPr lang="en-US" sz="6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6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6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11411028" y="39314"/>
            <a:ext cx="723706" cy="902331"/>
            <a:chOff x="4508863" y="1528200"/>
            <a:chExt cx="318850" cy="472800"/>
          </a:xfrm>
        </p:grpSpPr>
        <p:sp>
          <p:nvSpPr>
            <p:cNvPr id="56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 flipH="1">
            <a:off x="127651" y="31410"/>
            <a:ext cx="674582" cy="1115877"/>
            <a:chOff x="4508863" y="1528200"/>
            <a:chExt cx="318850" cy="472800"/>
          </a:xfrm>
        </p:grpSpPr>
        <p:sp>
          <p:nvSpPr>
            <p:cNvPr id="61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" name="Rectangle: Rounded Corners 12">
            <a:extLst>
              <a:ext uri="{FF2B5EF4-FFF2-40B4-BE49-F238E27FC236}">
                <a16:creationId xmlns:a16="http://schemas.microsoft.com/office/drawing/2014/main" id="{18F242C0-8D32-4C65-9B04-082B8F3B1A20}"/>
              </a:ext>
            </a:extLst>
          </p:cNvPr>
          <p:cNvSpPr/>
          <p:nvPr/>
        </p:nvSpPr>
        <p:spPr>
          <a:xfrm>
            <a:off x="802232" y="97807"/>
            <a:ext cx="10608795" cy="1100057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HĐ7.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Không có mô tả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55" y="1174155"/>
            <a:ext cx="2905895" cy="153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content.fsgn3-1.fna.fbcdn.net/v/t1.15752-9/213178627_288871686327867_4758165184106793690_n.jpg?_nc_cat=104&amp;ccb=1-3&amp;_nc_sid=aee45a&amp;_nc_ohc=8nu0-aNrVkoAX9BmUXZ&amp;_nc_ad=z-m&amp;_nc_cid=0&amp;_nc_ht=scontent.fsgn3-1.fna&amp;oh=5f324c11dbe5d2f8626ca0c87084a923&amp;oe=60F290A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237" y="1164629"/>
            <a:ext cx="2893102" cy="154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ở ả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698" y="1197864"/>
            <a:ext cx="2758191" cy="151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content.fsgn3-1.fna.fbcdn.net/v/t1.15752-9/210043461_227485682426153_2983848992292476335_n.jpg?_nc_cat=104&amp;ccb=1-3&amp;_nc_sid=aee45a&amp;_nc_ohc=RaQpoabKCP0AX-MLjvH&amp;_nc_ad=z-m&amp;_nc_cid=0&amp;_nc_ht=scontent.fsgn3-1.fna&amp;oh=fcd1de3523aa9628fda8e4fa69ca11b3&amp;oe=60F1409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40" y="3882453"/>
            <a:ext cx="2936810" cy="172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scontent-sin6-1.xx.fbcdn.net/v/t1.15752-9/208179745_2961028130835830_3986625574501718225_n.jpg?_nc_cat=107&amp;ccb=1-3&amp;_nc_sid=aee45a&amp;_nc_ohc=f0jrZikVNQcAX8ihXmK&amp;_nc_ad=z-m&amp;_nc_cid=0&amp;_nc_ht=scontent-sin6-1.xx&amp;oh=d32fb8364ea7699a8fa5dbe6ad6b79e3&amp;oe=60F2D5F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237" y="3882453"/>
            <a:ext cx="2893101" cy="172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Không có mô tả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698" y="3882454"/>
            <a:ext cx="2758191" cy="172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614440" y="2688098"/>
            <a:ext cx="293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Chích</a:t>
            </a:r>
            <a:r>
              <a:rPr kumimoji="0" lang="en-US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bông</a:t>
            </a:r>
            <a:r>
              <a:rPr kumimoji="0" lang="en-US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nhở</a:t>
            </a:r>
            <a:r>
              <a:rPr kumimoji="0" lang="en-US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xíu</a:t>
            </a:r>
            <a:r>
              <a:rPr kumimoji="0" lang="en-US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,…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4168528" y="2713220"/>
            <a:ext cx="293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Mèo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dễ</a:t>
            </a:r>
            <a:r>
              <a:rPr kumimoji="0" lang="en-US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thương</a:t>
            </a:r>
            <a:r>
              <a:rPr kumimoji="0" lang="en-US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,…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8057041" y="2690979"/>
            <a:ext cx="293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lộng</a:t>
            </a:r>
            <a:r>
              <a:rPr kumimoji="0" lang="en-US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lẫy</a:t>
            </a:r>
            <a:r>
              <a:rPr kumimoji="0" lang="en-US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,…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614440" y="5578275"/>
            <a:ext cx="293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Sóc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nhẹn</a:t>
            </a:r>
            <a:r>
              <a:rPr kumimoji="0" lang="en-US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,…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4168529" y="5578275"/>
            <a:ext cx="293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nhút</a:t>
            </a:r>
            <a:r>
              <a:rPr kumimoji="0" lang="en-US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nhát</a:t>
            </a:r>
            <a:r>
              <a:rPr kumimoji="0" lang="en-US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,…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8057041" y="5578276"/>
            <a:ext cx="293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Nai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hiền</a:t>
            </a:r>
            <a:r>
              <a:rPr kumimoji="0" lang="en-US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lành</a:t>
            </a:r>
            <a:r>
              <a:rPr kumimoji="0" lang="en-US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,…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50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2">
            <a:extLst>
              <a:ext uri="{FF2B5EF4-FFF2-40B4-BE49-F238E27FC236}">
                <a16:creationId xmlns:a16="http://schemas.microsoft.com/office/drawing/2014/main" id="{18F242C0-8D32-4C65-9B04-082B8F3B1A20}"/>
              </a:ext>
            </a:extLst>
          </p:cNvPr>
          <p:cNvSpPr/>
          <p:nvPr/>
        </p:nvSpPr>
        <p:spPr>
          <a:xfrm>
            <a:off x="329785" y="262699"/>
            <a:ext cx="10007352" cy="741642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HĐ8.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Không có mô tả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85" y="1843789"/>
            <a:ext cx="3537677" cy="314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4489556" y="1551401"/>
            <a:ext cx="7187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u="sng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4624467" y="2580963"/>
            <a:ext cx="7187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u="sng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4624467" y="3417756"/>
            <a:ext cx="7187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u="sng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4624467" y="4207158"/>
            <a:ext cx="7187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lặc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lè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u="sng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2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2">
            <a:extLst>
              <a:ext uri="{FF2B5EF4-FFF2-40B4-BE49-F238E27FC236}">
                <a16:creationId xmlns:a16="http://schemas.microsoft.com/office/drawing/2014/main" id="{18F242C0-8D32-4C65-9B04-082B8F3B1A20}"/>
              </a:ext>
            </a:extLst>
          </p:cNvPr>
          <p:cNvSpPr/>
          <p:nvPr/>
        </p:nvSpPr>
        <p:spPr>
          <a:xfrm>
            <a:off x="329784" y="262699"/>
            <a:ext cx="11587395" cy="741642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HĐ9.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12">
            <a:extLst>
              <a:ext uri="{FF2B5EF4-FFF2-40B4-BE49-F238E27FC236}">
                <a16:creationId xmlns:a16="http://schemas.microsoft.com/office/drawing/2014/main" id="{18F242C0-8D32-4C65-9B04-082B8F3B1A20}"/>
              </a:ext>
            </a:extLst>
          </p:cNvPr>
          <p:cNvSpPr/>
          <p:nvPr/>
        </p:nvSpPr>
        <p:spPr>
          <a:xfrm>
            <a:off x="329784" y="834823"/>
            <a:ext cx="11587395" cy="5056312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4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4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44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44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4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44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nườm</a:t>
            </a:r>
            <a:r>
              <a:rPr lang="en-US" sz="44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nượp</a:t>
            </a:r>
            <a:r>
              <a:rPr lang="en-US" sz="44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44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44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US" sz="44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4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4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4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44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4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44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44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chiêng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khèn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1" kern="0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(</a:t>
            </a:r>
            <a:r>
              <a:rPr lang="en-US" sz="3200" i="1" kern="0" baseline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i="1" kern="0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Dun </a:t>
            </a:r>
            <a:r>
              <a:rPr lang="en-US" sz="3200" i="1" kern="0" baseline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i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3200" i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9042583" y="1236629"/>
            <a:ext cx="22637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endParaRPr lang="en-US" sz="24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7306760" y="1951756"/>
            <a:ext cx="22637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endParaRPr lang="en-US" sz="24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2184011" y="4665658"/>
            <a:ext cx="22637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endParaRPr lang="en-US" sz="24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4959664" y="4657335"/>
            <a:ext cx="22637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endParaRPr lang="en-US" sz="24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9042583" y="1236629"/>
            <a:ext cx="22637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7306760" y="1936240"/>
            <a:ext cx="22637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2184011" y="4657334"/>
            <a:ext cx="22637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4959664" y="4641818"/>
            <a:ext cx="22637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66462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F30E823-DE71-4314-9CA2-02BFC57E0858}"/>
  <p:tag name="ISPRING_RESOURCE_FOLDER" val="C:\Users\Lenovo\Desktop\E LEARNING\SẢN PHẨM NGUỒN\LÀM VIỆC THẬT LÀ VUI (T1+2)\LÀM VIỆC THẬT LÀ VUI (T1+2)\"/>
  <p:tag name="ISPRING_PRESENTATION_PATH" val="C:\Users\Lenovo\Desktop\E LEARNING\SẢN PHẨM NGUỒN\LÀM VIỆC THẬT LÀ VUI (T1+2)\LÀM VIỆC THẬT LÀ VUI (T1+2).pptx"/>
  <p:tag name="ISPRING_PROJECT_VERSION" val="9"/>
  <p:tag name="ISPRING_PROJECT_FOLDER_UPDATED" val="1"/>
  <p:tag name="ISPRING_SCREEN_RECS_UPDATED" val="C:\Users\Lenovo\Desktop\E LEARNING\SẢN PHẨM NGUỒN\LÀM VIỆC THẬT LÀ VUI (T1+2)\LÀM VIỆC THẬT LÀ VUI (T1+2)\"/>
  <p:tag name="FLASHSPRING_PRESENTATION_REFERENCES" val="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ền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284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Microsoft YaHei</vt:lpstr>
      <vt:lpstr>SimSun</vt:lpstr>
      <vt:lpstr>.TMC-Ong Do</vt:lpstr>
      <vt:lpstr>Arial</vt:lpstr>
      <vt:lpstr>Calibri</vt:lpstr>
      <vt:lpstr>Calibri Light</vt:lpstr>
      <vt:lpstr>Times New Roman</vt:lpstr>
      <vt:lpstr>3_Office Theme</vt:lpstr>
      <vt:lpstr>NỀN 5</vt:lpstr>
      <vt:lpstr>nền 3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ANH KHOA</cp:lastModifiedBy>
  <cp:revision>308</cp:revision>
  <dcterms:created xsi:type="dcterms:W3CDTF">2021-06-24T12:42:07Z</dcterms:created>
  <dcterms:modified xsi:type="dcterms:W3CDTF">2024-05-26T15:36:41Z</dcterms:modified>
</cp:coreProperties>
</file>