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8288000" cy="10287000"/>
  <p:notesSz cx="6858000" cy="9144000"/>
  <p:embeddedFontLst>
    <p:embeddedFont>
      <p:font typeface="DaddysGirl" panose="02000603000000000000" pitchFamily="2" charset="0"/>
      <p:regular r:id="rId29"/>
    </p:embeddedFont>
    <p:embeddedFont>
      <p:font typeface="Calibri (MS)" panose="020B0604020202020204" charset="0"/>
      <p:regular r:id="rId30"/>
    </p:embeddedFont>
    <p:embeddedFont>
      <p:font typeface="Handyman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#9Slide07 HoneyCream" pitchFamily="2" charset="0"/>
      <p:regular r:id="rId36"/>
    </p:embeddedFont>
    <p:embeddedFont>
      <p:font typeface="SVN-Newton" panose="02040603050506020204" pitchFamily="18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5" autoAdjust="0"/>
    <p:restoredTop sz="94622" autoAdjust="0"/>
  </p:normalViewPr>
  <p:slideViewPr>
    <p:cSldViewPr>
      <p:cViewPr varScale="1">
        <p:scale>
          <a:sx n="57" d="100"/>
          <a:sy n="57" d="100"/>
        </p:scale>
        <p:origin x="67" y="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C00C5-6441-44F9-9CEC-33FA8CFF9F2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9134F-CC9A-4274-B899-B36DF905F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93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134F-CC9A-4274-B899-B36DF905F6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1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12/12/2023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5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-133536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-1335362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017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2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0.sv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4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9.xml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19.png"/><Relationship Id="rId17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slide" Target="slide8.xml"/><Relationship Id="rId5" Type="http://schemas.openxmlformats.org/officeDocument/2006/relationships/image" Target="../media/image5.png"/><Relationship Id="rId15" Type="http://schemas.openxmlformats.org/officeDocument/2006/relationships/slide" Target="slide12.xml"/><Relationship Id="rId10" Type="http://schemas.openxmlformats.org/officeDocument/2006/relationships/image" Target="../media/image18.png"/><Relationship Id="rId19" Type="http://schemas.openxmlformats.org/officeDocument/2006/relationships/slide" Target="slide10.xml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976201"/>
            <a:ext cx="18618798" cy="3907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4" y="0"/>
            <a:ext cx="3047762" cy="30477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8598329"/>
            <a:ext cx="1640453" cy="1683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442685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56 000 :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672" y="868026"/>
            <a:ext cx="4794656" cy="24684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560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70503">
            <a:off x="1761261" y="291520"/>
            <a:ext cx="3156710" cy="28347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657600" y="2324100"/>
            <a:ext cx="1143000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mua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mực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56 000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Hỏi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mỗi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cây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bút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giá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bao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nhiêu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Calibri (MS)"/>
              </a:rPr>
              <a:t>nghìn</a:t>
            </a:r>
            <a:r>
              <a:rPr lang="en-US" sz="6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6000" dirty="0" smtClean="0">
                <a:solidFill>
                  <a:srgbClr val="000000"/>
                </a:solidFill>
                <a:latin typeface="Calibri (MS)"/>
              </a:rPr>
              <a:t>?</a:t>
            </a:r>
            <a:endParaRPr lang="en-US" sz="6000" dirty="0">
              <a:solidFill>
                <a:srgbClr val="000000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634" y="979926"/>
            <a:ext cx="3938166" cy="2048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124824"/>
            <a:ext cx="11430000" cy="123110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56 000 : 10 = 5 600 (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đồng</a:t>
            </a: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)</a:t>
            </a:r>
            <a:endParaRPr lang="en-US" sz="80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504183" y="48387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3609736" y="506301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58139">
            <a:off x="1484778" y="212046"/>
            <a:ext cx="2727508" cy="3177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429000" y="2577696"/>
            <a:ext cx="1143000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0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000" dirty="0">
                <a:solidFill>
                  <a:srgbClr val="000000"/>
                </a:solidFill>
                <a:latin typeface="Calibri (MS)"/>
              </a:rPr>
              <a:t>165 000 : 100 : 10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017184"/>
            <a:ext cx="4387720" cy="2270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165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5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44487">
            <a:off x="1605584" y="499430"/>
            <a:ext cx="2555620" cy="2372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-1182887"/>
            <a:ext cx="8456318" cy="12652774"/>
            <a:chOff x="0" y="0"/>
            <a:chExt cx="23804198" cy="3561705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23659419" cy="35472278"/>
            </a:xfrm>
            <a:custGeom>
              <a:avLst/>
              <a:gdLst/>
              <a:ahLst/>
              <a:cxnLst/>
              <a:rect l="l" t="t" r="r" b="b"/>
              <a:pathLst>
                <a:path w="23659419" h="35472278">
                  <a:moveTo>
                    <a:pt x="0" y="0"/>
                  </a:moveTo>
                  <a:lnTo>
                    <a:pt x="23659419" y="0"/>
                  </a:lnTo>
                  <a:lnTo>
                    <a:pt x="23659419" y="35472278"/>
                  </a:lnTo>
                  <a:lnTo>
                    <a:pt x="0" y="35472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3804198" cy="35617057"/>
            </a:xfrm>
            <a:custGeom>
              <a:avLst/>
              <a:gdLst/>
              <a:ahLst/>
              <a:cxnLst/>
              <a:rect l="l" t="t" r="r" b="b"/>
              <a:pathLst>
                <a:path w="23804198" h="35617057">
                  <a:moveTo>
                    <a:pt x="23659418" y="35472278"/>
                  </a:moveTo>
                  <a:lnTo>
                    <a:pt x="23804198" y="35472278"/>
                  </a:lnTo>
                  <a:lnTo>
                    <a:pt x="23804198" y="35617057"/>
                  </a:lnTo>
                  <a:lnTo>
                    <a:pt x="23659418" y="35617057"/>
                  </a:lnTo>
                  <a:lnTo>
                    <a:pt x="23659418" y="3547227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5472278"/>
                  </a:lnTo>
                  <a:lnTo>
                    <a:pt x="0" y="35472278"/>
                  </a:lnTo>
                  <a:lnTo>
                    <a:pt x="0" y="144780"/>
                  </a:lnTo>
                  <a:close/>
                  <a:moveTo>
                    <a:pt x="0" y="35472278"/>
                  </a:moveTo>
                  <a:lnTo>
                    <a:pt x="144780" y="35472278"/>
                  </a:lnTo>
                  <a:lnTo>
                    <a:pt x="144780" y="35617057"/>
                  </a:lnTo>
                  <a:lnTo>
                    <a:pt x="0" y="35617057"/>
                  </a:lnTo>
                  <a:lnTo>
                    <a:pt x="0" y="35472278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35472278"/>
                  </a:lnTo>
                  <a:lnTo>
                    <a:pt x="23659418" y="35472278"/>
                  </a:lnTo>
                  <a:lnTo>
                    <a:pt x="23659418" y="144780"/>
                  </a:lnTo>
                  <a:close/>
                  <a:moveTo>
                    <a:pt x="144780" y="35472278"/>
                  </a:moveTo>
                  <a:lnTo>
                    <a:pt x="23659418" y="35472278"/>
                  </a:lnTo>
                  <a:lnTo>
                    <a:pt x="23659418" y="35617057"/>
                  </a:lnTo>
                  <a:lnTo>
                    <a:pt x="144780" y="35617057"/>
                  </a:lnTo>
                  <a:lnTo>
                    <a:pt x="144780" y="35472278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38982" y="-911526"/>
            <a:ext cx="7753717" cy="12110053"/>
            <a:chOff x="0" y="0"/>
            <a:chExt cx="20577502" cy="3213873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20432723" cy="31993953"/>
            </a:xfrm>
            <a:custGeom>
              <a:avLst/>
              <a:gdLst/>
              <a:ahLst/>
              <a:cxnLst/>
              <a:rect l="l" t="t" r="r" b="b"/>
              <a:pathLst>
                <a:path w="20432723" h="31993953">
                  <a:moveTo>
                    <a:pt x="0" y="0"/>
                  </a:moveTo>
                  <a:lnTo>
                    <a:pt x="20432723" y="0"/>
                  </a:lnTo>
                  <a:lnTo>
                    <a:pt x="20432723" y="31993953"/>
                  </a:lnTo>
                  <a:lnTo>
                    <a:pt x="0" y="319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0577502" cy="32138733"/>
            </a:xfrm>
            <a:custGeom>
              <a:avLst/>
              <a:gdLst/>
              <a:ahLst/>
              <a:cxnLst/>
              <a:rect l="l" t="t" r="r" b="b"/>
              <a:pathLst>
                <a:path w="20577502" h="32138733">
                  <a:moveTo>
                    <a:pt x="20432722" y="31993951"/>
                  </a:moveTo>
                  <a:lnTo>
                    <a:pt x="20577502" y="31993951"/>
                  </a:lnTo>
                  <a:lnTo>
                    <a:pt x="20577502" y="32138733"/>
                  </a:lnTo>
                  <a:lnTo>
                    <a:pt x="20432722" y="32138733"/>
                  </a:lnTo>
                  <a:lnTo>
                    <a:pt x="20432722" y="3199395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1993951"/>
                  </a:lnTo>
                  <a:lnTo>
                    <a:pt x="0" y="31993951"/>
                  </a:lnTo>
                  <a:lnTo>
                    <a:pt x="0" y="144780"/>
                  </a:lnTo>
                  <a:close/>
                  <a:moveTo>
                    <a:pt x="0" y="31993951"/>
                  </a:moveTo>
                  <a:lnTo>
                    <a:pt x="144780" y="31993951"/>
                  </a:lnTo>
                  <a:lnTo>
                    <a:pt x="144780" y="32138733"/>
                  </a:lnTo>
                  <a:lnTo>
                    <a:pt x="0" y="32138733"/>
                  </a:lnTo>
                  <a:lnTo>
                    <a:pt x="0" y="31993951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31993951"/>
                  </a:lnTo>
                  <a:lnTo>
                    <a:pt x="20432722" y="31993951"/>
                  </a:lnTo>
                  <a:lnTo>
                    <a:pt x="20432722" y="144780"/>
                  </a:lnTo>
                  <a:close/>
                  <a:moveTo>
                    <a:pt x="144780" y="31993951"/>
                  </a:moveTo>
                  <a:lnTo>
                    <a:pt x="20432722" y="31993951"/>
                  </a:lnTo>
                  <a:lnTo>
                    <a:pt x="20432722" y="32138733"/>
                  </a:lnTo>
                  <a:lnTo>
                    <a:pt x="144780" y="32138733"/>
                  </a:lnTo>
                  <a:lnTo>
                    <a:pt x="144780" y="31993951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10126910" y="1456510"/>
            <a:ext cx="6431261" cy="10652193"/>
          </a:xfrm>
          <a:custGeom>
            <a:avLst/>
            <a:gdLst/>
            <a:ahLst/>
            <a:cxnLst/>
            <a:rect l="l" t="t" r="r" b="b"/>
            <a:pathLst>
              <a:path w="6431261" h="10652193">
                <a:moveTo>
                  <a:pt x="6431262" y="0"/>
                </a:moveTo>
                <a:lnTo>
                  <a:pt x="0" y="0"/>
                </a:lnTo>
                <a:lnTo>
                  <a:pt x="0" y="10652193"/>
                </a:lnTo>
                <a:lnTo>
                  <a:pt x="6431262" y="10652193"/>
                </a:lnTo>
                <a:lnTo>
                  <a:pt x="643126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3916" y="6272749"/>
            <a:ext cx="7643851" cy="4505919"/>
          </a:xfrm>
          <a:custGeom>
            <a:avLst/>
            <a:gdLst/>
            <a:ahLst/>
            <a:cxnLst/>
            <a:rect l="l" t="t" r="r" b="b"/>
            <a:pathLst>
              <a:path w="7643851" h="4505919">
                <a:moveTo>
                  <a:pt x="0" y="0"/>
                </a:moveTo>
                <a:lnTo>
                  <a:pt x="7643851" y="0"/>
                </a:lnTo>
                <a:lnTo>
                  <a:pt x="7643851" y="4505919"/>
                </a:lnTo>
                <a:lnTo>
                  <a:pt x="0" y="4505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370" b="-38495"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945" y="-392536"/>
            <a:ext cx="7638950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3" y="1048577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1056197"/>
            <a:ext cx="7108552" cy="226790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72903"/>
              </p:ext>
            </p:extLst>
          </p:nvPr>
        </p:nvGraphicFramePr>
        <p:xfrm>
          <a:off x="914400" y="3162300"/>
          <a:ext cx="1673352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830447495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28409253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96374829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3268536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5577733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99878799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15857706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5400" b="1" baseline="0" dirty="0" err="1" smtClean="0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320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4 500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57 000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720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975932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5400" b="1" baseline="0" dirty="0" smtClean="0">
                          <a:solidFill>
                            <a:schemeClr val="tx1"/>
                          </a:solidFill>
                        </a:rPr>
                        <a:t> chia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 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260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24117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 smtClean="0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1 000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5139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72000" y="56769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32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56769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45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0" y="4457700"/>
            <a:ext cx="88678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57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53800" y="4457700"/>
            <a:ext cx="123783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472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29957" y="3310652"/>
            <a:ext cx="209704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35 000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37352" y="3310652"/>
            <a:ext cx="2097049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26 000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218857" y="3290332"/>
            <a:ext cx="8695663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a) 500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 400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yến</a:t>
            </a: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8 000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768669" y="3268306"/>
            <a:ext cx="8695663" cy="4484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b) 80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yến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   200 kg = 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tạ</a:t>
            </a:r>
            <a:endParaRPr lang="en-US" sz="7200" dirty="0" smtClean="0">
              <a:solidFill>
                <a:srgbClr val="5D2E1D"/>
              </a:solidFill>
              <a:latin typeface="Calibri (MS)"/>
            </a:endParaRPr>
          </a:p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7200" dirty="0" smtClean="0">
                <a:solidFill>
                  <a:srgbClr val="5D2E1D"/>
                </a:solidFill>
                <a:latin typeface="Calibri (MS)"/>
              </a:rPr>
              <a:t>5 000 kg =         </a:t>
            </a:r>
            <a:r>
              <a:rPr lang="en-US" sz="72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72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32473" y="1189037"/>
            <a:ext cx="11924810" cy="22679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61961" y="5037923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40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3663832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0" y="646561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8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38920" y="4999823"/>
            <a:ext cx="542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2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86020" y="345694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8</a:t>
            </a:r>
            <a:endParaRPr lang="en-US" sz="72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38920" y="646561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</a:rPr>
              <a:t>5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190500"/>
            <a:ext cx="20470845" cy="995260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516731"/>
            <a:ext cx="19750225" cy="9286832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660075" y="2152144"/>
            <a:ext cx="5718242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a) 2 136 x 5 x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77470" y="2153793"/>
            <a:ext cx="5762035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b) 5 x 2 x 33 613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6357" y="5905500"/>
            <a:ext cx="5718242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c) 2 x </a:t>
            </a:r>
            <a:r>
              <a:rPr lang="en-US" sz="6600" b="1" dirty="0" smtClean="0">
                <a:solidFill>
                  <a:schemeClr val="bg1"/>
                </a:solidFill>
              </a:rPr>
              <a:t>392 </a:t>
            </a:r>
            <a:r>
              <a:rPr lang="en-US" sz="6600" b="1" dirty="0">
                <a:solidFill>
                  <a:schemeClr val="bg1"/>
                </a:solidFill>
              </a:rPr>
              <a:t>x 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77470" y="5905500"/>
            <a:ext cx="5762034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d) 5 x 3 598 x 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483"/>
            <a:ext cx="18478578" cy="17801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413" y="3196619"/>
            <a:ext cx="50882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2 136 x (5 x 2)</a:t>
            </a:r>
          </a:p>
          <a:p>
            <a:r>
              <a:rPr lang="en-US" sz="6000" dirty="0" smtClean="0"/>
              <a:t>= 2 136 x 10</a:t>
            </a:r>
          </a:p>
          <a:p>
            <a:r>
              <a:rPr lang="en-US" sz="6000" dirty="0" smtClean="0"/>
              <a:t>= 21 360</a:t>
            </a:r>
            <a:endParaRPr lang="en-US" sz="6000" dirty="0"/>
          </a:p>
        </p:txBody>
      </p:sp>
      <p:sp>
        <p:nvSpPr>
          <p:cNvPr id="17" name="TextBox 16"/>
          <p:cNvSpPr txBox="1"/>
          <p:nvPr/>
        </p:nvSpPr>
        <p:spPr>
          <a:xfrm>
            <a:off x="9789032" y="3063269"/>
            <a:ext cx="57246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(5 x 2) x 33 613</a:t>
            </a:r>
          </a:p>
          <a:p>
            <a:r>
              <a:rPr lang="en-US" sz="6000" dirty="0" smtClean="0"/>
              <a:t>=     10    x 33 613 </a:t>
            </a:r>
          </a:p>
          <a:p>
            <a:r>
              <a:rPr lang="en-US" sz="6000" dirty="0" smtClean="0"/>
              <a:t>=        336 130</a:t>
            </a:r>
            <a:endParaRPr lang="en-US" sz="6000" dirty="0"/>
          </a:p>
        </p:txBody>
      </p:sp>
      <p:sp>
        <p:nvSpPr>
          <p:cNvPr id="18" name="TextBox 17"/>
          <p:cNvSpPr txBox="1"/>
          <p:nvPr/>
        </p:nvSpPr>
        <p:spPr>
          <a:xfrm>
            <a:off x="757241" y="6941241"/>
            <a:ext cx="45239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(2 x 5) x 392</a:t>
            </a:r>
          </a:p>
          <a:p>
            <a:r>
              <a:rPr lang="en-US" sz="6000" dirty="0" smtClean="0"/>
              <a:t>=     10 x 392</a:t>
            </a:r>
          </a:p>
          <a:p>
            <a:r>
              <a:rPr lang="en-US" sz="6000" dirty="0" smtClean="0"/>
              <a:t>=      3 920</a:t>
            </a:r>
            <a:endParaRPr lang="en-US" sz="6000" dirty="0"/>
          </a:p>
        </p:txBody>
      </p:sp>
      <p:sp>
        <p:nvSpPr>
          <p:cNvPr id="19" name="TextBox 18"/>
          <p:cNvSpPr txBox="1"/>
          <p:nvPr/>
        </p:nvSpPr>
        <p:spPr>
          <a:xfrm>
            <a:off x="9814860" y="6807891"/>
            <a:ext cx="53351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= (5 x 2) x 3 598</a:t>
            </a:r>
          </a:p>
          <a:p>
            <a:r>
              <a:rPr lang="en-US" sz="6000" dirty="0" smtClean="0"/>
              <a:t>=     10    x 3 598 </a:t>
            </a:r>
          </a:p>
          <a:p>
            <a:r>
              <a:rPr lang="en-US" sz="6000" dirty="0" smtClean="0"/>
              <a:t>=        35 980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744130" y="4518653"/>
            <a:ext cx="11065912" cy="5295720"/>
          </a:xfrm>
          <a:custGeom>
            <a:avLst/>
            <a:gdLst/>
            <a:ahLst/>
            <a:cxnLst/>
            <a:rect l="l" t="t" r="r" b="b"/>
            <a:pathLst>
              <a:path w="11065912" h="5295720">
                <a:moveTo>
                  <a:pt x="0" y="0"/>
                </a:moveTo>
                <a:lnTo>
                  <a:pt x="11065912" y="0"/>
                </a:lnTo>
                <a:lnTo>
                  <a:pt x="11065912" y="5295720"/>
                </a:lnTo>
                <a:lnTo>
                  <a:pt x="0" y="5295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 smtClean="0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chờ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5862" y="1167091"/>
            <a:ext cx="7126842" cy="226790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525000" y="2552700"/>
            <a:ext cx="5257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44130" y="3435000"/>
            <a:ext cx="246888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534400" y="3435000"/>
            <a:ext cx="60198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44130" y="4152900"/>
            <a:ext cx="9601200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hoả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sử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dụng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các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từ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16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đến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25 </a:t>
            </a:r>
            <a:r>
              <a:rPr lang="en-US" sz="4800" dirty="0" err="1" smtClean="0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8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Biết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mỗi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12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chờ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tất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cả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800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800" dirty="0">
                <a:solidFill>
                  <a:srgbClr val="5D2E1D"/>
                </a:solidFill>
                <a:latin typeface="Calibri (MS)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492170" y="3730922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4251960" y="0"/>
                </a:moveTo>
                <a:lnTo>
                  <a:pt x="0" y="0"/>
                </a:lnTo>
                <a:lnTo>
                  <a:pt x="0" y="8229600"/>
                </a:lnTo>
                <a:lnTo>
                  <a:pt x="4251960" y="8229600"/>
                </a:lnTo>
                <a:lnTo>
                  <a:pt x="42519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174620" y="4413110"/>
            <a:ext cx="7831799" cy="516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dùng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để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25 – 16 + 1 = 10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toa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Đoàn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tàu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chở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12 x 10 = 120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120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tấn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hàng</a:t>
            </a:r>
            <a:endParaRPr lang="en-US" sz="4799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8935" y="1221395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063" y="5585137"/>
            <a:ext cx="4487045" cy="448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7682" y="656129"/>
            <a:ext cx="16080996" cy="8921436"/>
            <a:chOff x="0" y="0"/>
            <a:chExt cx="45267365" cy="25113488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122585" cy="24968708"/>
            </a:xfrm>
            <a:custGeom>
              <a:avLst/>
              <a:gdLst/>
              <a:ahLst/>
              <a:cxnLst/>
              <a:rect l="l" t="t" r="r" b="b"/>
              <a:pathLst>
                <a:path w="45122585" h="24968708">
                  <a:moveTo>
                    <a:pt x="0" y="0"/>
                  </a:moveTo>
                  <a:lnTo>
                    <a:pt x="45122585" y="0"/>
                  </a:lnTo>
                  <a:lnTo>
                    <a:pt x="45122585" y="24968708"/>
                  </a:lnTo>
                  <a:lnTo>
                    <a:pt x="0" y="249687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67364" cy="25113489"/>
            </a:xfrm>
            <a:custGeom>
              <a:avLst/>
              <a:gdLst/>
              <a:ahLst/>
              <a:cxnLst/>
              <a:rect l="l" t="t" r="r" b="b"/>
              <a:pathLst>
                <a:path w="45267364" h="25113489">
                  <a:moveTo>
                    <a:pt x="45122585" y="24968708"/>
                  </a:moveTo>
                  <a:lnTo>
                    <a:pt x="45267364" y="24968708"/>
                  </a:lnTo>
                  <a:lnTo>
                    <a:pt x="45267364" y="25113489"/>
                  </a:lnTo>
                  <a:lnTo>
                    <a:pt x="45122585" y="25113489"/>
                  </a:lnTo>
                  <a:lnTo>
                    <a:pt x="45122585" y="2496870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968708"/>
                  </a:lnTo>
                  <a:lnTo>
                    <a:pt x="0" y="24968708"/>
                  </a:lnTo>
                  <a:lnTo>
                    <a:pt x="0" y="144780"/>
                  </a:lnTo>
                  <a:close/>
                  <a:moveTo>
                    <a:pt x="0" y="24968708"/>
                  </a:moveTo>
                  <a:lnTo>
                    <a:pt x="144780" y="24968708"/>
                  </a:lnTo>
                  <a:lnTo>
                    <a:pt x="144780" y="25113489"/>
                  </a:lnTo>
                  <a:lnTo>
                    <a:pt x="0" y="25113489"/>
                  </a:lnTo>
                  <a:lnTo>
                    <a:pt x="0" y="24968708"/>
                  </a:lnTo>
                  <a:close/>
                  <a:moveTo>
                    <a:pt x="45122585" y="144780"/>
                  </a:moveTo>
                  <a:lnTo>
                    <a:pt x="45267364" y="144780"/>
                  </a:lnTo>
                  <a:lnTo>
                    <a:pt x="45267364" y="24968708"/>
                  </a:lnTo>
                  <a:lnTo>
                    <a:pt x="45122585" y="24968708"/>
                  </a:lnTo>
                  <a:lnTo>
                    <a:pt x="45122585" y="144780"/>
                  </a:lnTo>
                  <a:close/>
                  <a:moveTo>
                    <a:pt x="144780" y="24968708"/>
                  </a:moveTo>
                  <a:lnTo>
                    <a:pt x="45122585" y="24968708"/>
                  </a:lnTo>
                  <a:lnTo>
                    <a:pt x="45122585" y="25113489"/>
                  </a:lnTo>
                  <a:lnTo>
                    <a:pt x="144780" y="25113489"/>
                  </a:lnTo>
                  <a:lnTo>
                    <a:pt x="144780" y="24968708"/>
                  </a:lnTo>
                  <a:close/>
                  <a:moveTo>
                    <a:pt x="45122585" y="0"/>
                  </a:moveTo>
                  <a:lnTo>
                    <a:pt x="45267364" y="0"/>
                  </a:lnTo>
                  <a:lnTo>
                    <a:pt x="45267364" y="144780"/>
                  </a:lnTo>
                  <a:lnTo>
                    <a:pt x="45122585" y="144780"/>
                  </a:lnTo>
                  <a:lnTo>
                    <a:pt x="45122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122585" y="0"/>
                  </a:lnTo>
                  <a:lnTo>
                    <a:pt x="45122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5349656" cy="8970468"/>
            <a:chOff x="0" y="0"/>
            <a:chExt cx="40736277" cy="2380662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0591497" cy="23661843"/>
            </a:xfrm>
            <a:custGeom>
              <a:avLst/>
              <a:gdLst/>
              <a:ahLst/>
              <a:cxnLst/>
              <a:rect l="l" t="t" r="r" b="b"/>
              <a:pathLst>
                <a:path w="40591497" h="23661843">
                  <a:moveTo>
                    <a:pt x="0" y="0"/>
                  </a:moveTo>
                  <a:lnTo>
                    <a:pt x="40591497" y="0"/>
                  </a:lnTo>
                  <a:lnTo>
                    <a:pt x="40591497" y="23661843"/>
                  </a:lnTo>
                  <a:lnTo>
                    <a:pt x="0" y="236618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0736276" cy="23806623"/>
            </a:xfrm>
            <a:custGeom>
              <a:avLst/>
              <a:gdLst/>
              <a:ahLst/>
              <a:cxnLst/>
              <a:rect l="l" t="t" r="r" b="b"/>
              <a:pathLst>
                <a:path w="40736276" h="23806623">
                  <a:moveTo>
                    <a:pt x="40591498" y="23661843"/>
                  </a:moveTo>
                  <a:lnTo>
                    <a:pt x="40736276" y="23661843"/>
                  </a:lnTo>
                  <a:lnTo>
                    <a:pt x="40736276" y="23806623"/>
                  </a:lnTo>
                  <a:lnTo>
                    <a:pt x="40591498" y="23806623"/>
                  </a:lnTo>
                  <a:lnTo>
                    <a:pt x="40591498" y="236618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661843"/>
                  </a:lnTo>
                  <a:lnTo>
                    <a:pt x="0" y="23661843"/>
                  </a:lnTo>
                  <a:lnTo>
                    <a:pt x="0" y="144780"/>
                  </a:lnTo>
                  <a:close/>
                  <a:moveTo>
                    <a:pt x="0" y="23661843"/>
                  </a:moveTo>
                  <a:lnTo>
                    <a:pt x="144780" y="23661843"/>
                  </a:lnTo>
                  <a:lnTo>
                    <a:pt x="144780" y="23806623"/>
                  </a:lnTo>
                  <a:lnTo>
                    <a:pt x="0" y="23806623"/>
                  </a:lnTo>
                  <a:lnTo>
                    <a:pt x="0" y="23661843"/>
                  </a:lnTo>
                  <a:close/>
                  <a:moveTo>
                    <a:pt x="40591498" y="144780"/>
                  </a:moveTo>
                  <a:lnTo>
                    <a:pt x="40736276" y="144780"/>
                  </a:lnTo>
                  <a:lnTo>
                    <a:pt x="40736276" y="23661843"/>
                  </a:lnTo>
                  <a:lnTo>
                    <a:pt x="40591498" y="23661843"/>
                  </a:lnTo>
                  <a:lnTo>
                    <a:pt x="40591498" y="144780"/>
                  </a:lnTo>
                  <a:close/>
                  <a:moveTo>
                    <a:pt x="144780" y="23661843"/>
                  </a:moveTo>
                  <a:lnTo>
                    <a:pt x="40591498" y="23661843"/>
                  </a:lnTo>
                  <a:lnTo>
                    <a:pt x="40591498" y="23806623"/>
                  </a:lnTo>
                  <a:lnTo>
                    <a:pt x="144780" y="23806623"/>
                  </a:lnTo>
                  <a:lnTo>
                    <a:pt x="144780" y="23661843"/>
                  </a:lnTo>
                  <a:close/>
                  <a:moveTo>
                    <a:pt x="40591498" y="0"/>
                  </a:moveTo>
                  <a:lnTo>
                    <a:pt x="40736276" y="0"/>
                  </a:lnTo>
                  <a:lnTo>
                    <a:pt x="40736276" y="144780"/>
                  </a:lnTo>
                  <a:lnTo>
                    <a:pt x="40591498" y="144780"/>
                  </a:lnTo>
                  <a:lnTo>
                    <a:pt x="4059149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591498" y="0"/>
                  </a:lnTo>
                  <a:lnTo>
                    <a:pt x="4059149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0" y="4639788"/>
            <a:ext cx="5319185" cy="5359380"/>
          </a:xfrm>
          <a:custGeom>
            <a:avLst/>
            <a:gdLst/>
            <a:ahLst/>
            <a:cxnLst/>
            <a:rect l="l" t="t" r="r" b="b"/>
            <a:pathLst>
              <a:path w="5319185" h="5359380">
                <a:moveTo>
                  <a:pt x="0" y="0"/>
                </a:moveTo>
                <a:lnTo>
                  <a:pt x="5319185" y="0"/>
                </a:lnTo>
                <a:lnTo>
                  <a:pt x="5319185" y="5359380"/>
                </a:lnTo>
                <a:lnTo>
                  <a:pt x="0" y="5359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744130" y="1128991"/>
            <a:ext cx="11065912" cy="315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96"/>
              </a:lnSpc>
            </a:pPr>
            <a:r>
              <a:rPr lang="en-US" sz="4800">
                <a:solidFill>
                  <a:srgbClr val="5D2E1D"/>
                </a:solidFill>
                <a:latin typeface="Calibri (MS)"/>
              </a:rPr>
              <a:t>Trên đoạn đường dài 500 m. Cứ 10 m có một cột đèn. Biết cả hai đầu đoạn đường đều có cột đèn. Hỏi trên đoạn đường đó có bao nhiêu cột đèn?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83434" y="4274819"/>
            <a:ext cx="12779640" cy="601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Bài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u="sng" dirty="0" err="1">
                <a:solidFill>
                  <a:srgbClr val="5D2E1D"/>
                </a:solidFill>
                <a:latin typeface="Calibri (MS)"/>
              </a:rPr>
              <a:t>giải</a:t>
            </a:r>
            <a:r>
              <a:rPr lang="en-US" sz="4799" u="sng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500 m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10 m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500 : 10 = 50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khoảng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cách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trên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đoạn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đường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là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:</a:t>
            </a:r>
          </a:p>
          <a:p>
            <a:pPr algn="ctr">
              <a:lnSpc>
                <a:spcPts val="6719"/>
              </a:lnSpc>
            </a:pPr>
            <a:r>
              <a:rPr lang="en-US" sz="4799" dirty="0">
                <a:solidFill>
                  <a:srgbClr val="5D2E1D"/>
                </a:solidFill>
                <a:latin typeface="Calibri (MS)"/>
              </a:rPr>
              <a:t>50 + 1 = 51 (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dirty="0" err="1">
                <a:solidFill>
                  <a:srgbClr val="5D2E1D"/>
                </a:solidFill>
                <a:latin typeface="Calibri (MS)"/>
              </a:rPr>
              <a:t>đèn</a:t>
            </a:r>
            <a:r>
              <a:rPr lang="en-US" sz="4799" dirty="0">
                <a:solidFill>
                  <a:srgbClr val="5D2E1D"/>
                </a:solidFill>
                <a:latin typeface="Calibri (MS)"/>
              </a:rPr>
              <a:t>)</a:t>
            </a:r>
          </a:p>
          <a:p>
            <a:pPr algn="ctr">
              <a:lnSpc>
                <a:spcPts val="6719"/>
              </a:lnSpc>
            </a:pP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: 51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cột</a:t>
            </a:r>
            <a:r>
              <a:rPr lang="en-US" sz="4799" b="1" i="1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4799" b="1" i="1" dirty="0" err="1">
                <a:solidFill>
                  <a:srgbClr val="5D2E1D"/>
                </a:solidFill>
                <a:latin typeface="Calibri (MS)"/>
              </a:rPr>
              <a:t>đèn</a:t>
            </a:r>
            <a:endParaRPr lang="en-US" sz="4799" b="1" i="1" dirty="0">
              <a:solidFill>
                <a:srgbClr val="5D2E1D"/>
              </a:solidFill>
              <a:latin typeface="Calibri (MS)"/>
            </a:endParaRPr>
          </a:p>
          <a:p>
            <a:pPr algn="ctr">
              <a:lnSpc>
                <a:spcPts val="6719"/>
              </a:lnSpc>
              <a:spcBef>
                <a:spcPct val="0"/>
              </a:spcBef>
            </a:pPr>
            <a:endParaRPr lang="en-US" sz="4799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0622" y="910122"/>
            <a:ext cx="7126842" cy="2267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868" y="5905500"/>
            <a:ext cx="4781754" cy="4237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77023" y="789048"/>
            <a:ext cx="16733955" cy="8708905"/>
            <a:chOff x="0" y="0"/>
            <a:chExt cx="47105417" cy="2451522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6960637" cy="24370441"/>
            </a:xfrm>
            <a:custGeom>
              <a:avLst/>
              <a:gdLst/>
              <a:ahLst/>
              <a:cxnLst/>
              <a:rect l="l" t="t" r="r" b="b"/>
              <a:pathLst>
                <a:path w="46960637" h="24370441">
                  <a:moveTo>
                    <a:pt x="0" y="0"/>
                  </a:moveTo>
                  <a:lnTo>
                    <a:pt x="46960637" y="0"/>
                  </a:lnTo>
                  <a:lnTo>
                    <a:pt x="46960637" y="24370441"/>
                  </a:lnTo>
                  <a:lnTo>
                    <a:pt x="0" y="24370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105416" cy="24515221"/>
            </a:xfrm>
            <a:custGeom>
              <a:avLst/>
              <a:gdLst/>
              <a:ahLst/>
              <a:cxnLst/>
              <a:rect l="l" t="t" r="r" b="b"/>
              <a:pathLst>
                <a:path w="47105416" h="24515221">
                  <a:moveTo>
                    <a:pt x="46960637" y="24370441"/>
                  </a:moveTo>
                  <a:lnTo>
                    <a:pt x="47105416" y="24370441"/>
                  </a:lnTo>
                  <a:lnTo>
                    <a:pt x="47105416" y="24515221"/>
                  </a:lnTo>
                  <a:lnTo>
                    <a:pt x="46960637" y="24515221"/>
                  </a:lnTo>
                  <a:lnTo>
                    <a:pt x="46960637" y="243704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70441"/>
                  </a:lnTo>
                  <a:lnTo>
                    <a:pt x="0" y="24370441"/>
                  </a:lnTo>
                  <a:lnTo>
                    <a:pt x="0" y="144780"/>
                  </a:lnTo>
                  <a:close/>
                  <a:moveTo>
                    <a:pt x="0" y="24370441"/>
                  </a:moveTo>
                  <a:lnTo>
                    <a:pt x="144780" y="24370441"/>
                  </a:lnTo>
                  <a:lnTo>
                    <a:pt x="144780" y="24515221"/>
                  </a:lnTo>
                  <a:lnTo>
                    <a:pt x="0" y="24515221"/>
                  </a:lnTo>
                  <a:lnTo>
                    <a:pt x="0" y="24370441"/>
                  </a:lnTo>
                  <a:close/>
                  <a:moveTo>
                    <a:pt x="46960637" y="144780"/>
                  </a:moveTo>
                  <a:lnTo>
                    <a:pt x="47105416" y="144780"/>
                  </a:lnTo>
                  <a:lnTo>
                    <a:pt x="47105416" y="24370441"/>
                  </a:lnTo>
                  <a:lnTo>
                    <a:pt x="46960637" y="24370441"/>
                  </a:lnTo>
                  <a:lnTo>
                    <a:pt x="46960637" y="144780"/>
                  </a:lnTo>
                  <a:close/>
                  <a:moveTo>
                    <a:pt x="144780" y="24370441"/>
                  </a:moveTo>
                  <a:lnTo>
                    <a:pt x="46960637" y="24370441"/>
                  </a:lnTo>
                  <a:lnTo>
                    <a:pt x="46960637" y="24515221"/>
                  </a:lnTo>
                  <a:lnTo>
                    <a:pt x="144780" y="24515221"/>
                  </a:lnTo>
                  <a:lnTo>
                    <a:pt x="144780" y="24370441"/>
                  </a:lnTo>
                  <a:close/>
                  <a:moveTo>
                    <a:pt x="46960637" y="0"/>
                  </a:moveTo>
                  <a:lnTo>
                    <a:pt x="47105416" y="0"/>
                  </a:lnTo>
                  <a:lnTo>
                    <a:pt x="47105416" y="144780"/>
                  </a:lnTo>
                  <a:lnTo>
                    <a:pt x="46960637" y="144780"/>
                  </a:lnTo>
                  <a:lnTo>
                    <a:pt x="4696063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6960637" y="0"/>
                  </a:lnTo>
                  <a:lnTo>
                    <a:pt x="4696063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14092" y="2697691"/>
            <a:ext cx="13645566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Sau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tiết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học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,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các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em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ea typeface="DaddysGirl" panose="02000603000000000000" pitchFamily="2" charset="0"/>
              </a:rPr>
              <a:t>sẽ</a:t>
            </a:r>
            <a:r>
              <a:rPr lang="en-US" sz="5000" dirty="0">
                <a:solidFill>
                  <a:srgbClr val="000000"/>
                </a:solidFill>
                <a:ea typeface="DaddysGirl" panose="02000603000000000000" pitchFamily="2" charset="0"/>
              </a:rPr>
              <a:t>: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330980" y="3616948"/>
            <a:ext cx="1082010" cy="1082010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688540" y="3616948"/>
            <a:ext cx="1082010" cy="1082010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3868400" y="3616948"/>
            <a:ext cx="1082010" cy="108201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D2E1D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7029259" y="5589233"/>
            <a:ext cx="4215231" cy="316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Vận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dụng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vào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các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bài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có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liên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quan</a:t>
            </a:r>
            <a:r>
              <a:rPr lang="en-US" sz="4600" dirty="0">
                <a:solidFill>
                  <a:srgbClr val="000000"/>
                </a:solidFill>
              </a:rPr>
              <a:t>.  </a:t>
            </a:r>
          </a:p>
          <a:p>
            <a:pPr marL="0" lvl="0" indent="0" algn="ctr">
              <a:lnSpc>
                <a:spcPts val="6000"/>
              </a:lnSpc>
            </a:pP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553618" y="3494378"/>
            <a:ext cx="619632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98530" y="3494378"/>
            <a:ext cx="862029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93361" y="3494378"/>
            <a:ext cx="83208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50"/>
              </a:lnSpc>
              <a:spcBef>
                <a:spcPct val="0"/>
              </a:spcBef>
            </a:pPr>
            <a:r>
              <a:rPr lang="en-US" sz="5000" u="none" dirty="0">
                <a:solidFill>
                  <a:srgbClr val="FFFFFF"/>
                </a:solidFill>
                <a:latin typeface="Handyman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11582" y="4965600"/>
            <a:ext cx="4595644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Phát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triển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tư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duy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lập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luận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toán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r>
              <a:rPr lang="en-US" sz="4600" dirty="0">
                <a:solidFill>
                  <a:srgbClr val="000000"/>
                </a:solidFill>
              </a:rPr>
              <a:t>, </a:t>
            </a:r>
            <a:r>
              <a:rPr lang="en-US" sz="4600" dirty="0" err="1">
                <a:solidFill>
                  <a:srgbClr val="000000"/>
                </a:solidFill>
              </a:rPr>
              <a:t>giải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quyết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vấn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đề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yêu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thích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môn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học</a:t>
            </a:r>
            <a:endParaRPr lang="en-US" sz="4600" dirty="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93610" y="4868963"/>
            <a:ext cx="4665753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4600" dirty="0" err="1">
                <a:solidFill>
                  <a:srgbClr val="000000"/>
                </a:solidFill>
              </a:rPr>
              <a:t>Củng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cố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kĩ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năng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thực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hiện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phép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nhân</a:t>
            </a:r>
            <a:r>
              <a:rPr lang="en-US" sz="4600" dirty="0">
                <a:solidFill>
                  <a:srgbClr val="000000"/>
                </a:solidFill>
              </a:rPr>
              <a:t> </a:t>
            </a:r>
            <a:r>
              <a:rPr lang="en-US" sz="4600" dirty="0" err="1">
                <a:solidFill>
                  <a:srgbClr val="000000"/>
                </a:solidFill>
              </a:rPr>
              <a:t>với</a:t>
            </a:r>
            <a:r>
              <a:rPr lang="en-US" sz="4600" dirty="0">
                <a:solidFill>
                  <a:srgbClr val="000000"/>
                </a:solidFill>
              </a:rPr>
              <a:t> 10, 100, 1000,... </a:t>
            </a:r>
            <a:r>
              <a:rPr lang="en-US" sz="4600" dirty="0" err="1">
                <a:solidFill>
                  <a:srgbClr val="000000"/>
                </a:solidFill>
              </a:rPr>
              <a:t>và</a:t>
            </a:r>
            <a:r>
              <a:rPr lang="en-US" sz="4600" dirty="0">
                <a:solidFill>
                  <a:srgbClr val="000000"/>
                </a:solidFill>
              </a:rPr>
              <a:t> chia </a:t>
            </a:r>
            <a:r>
              <a:rPr lang="en-US" sz="4600" dirty="0" err="1">
                <a:solidFill>
                  <a:srgbClr val="000000"/>
                </a:solidFill>
              </a:rPr>
              <a:t>cho</a:t>
            </a:r>
            <a:r>
              <a:rPr lang="en-US" sz="4600" dirty="0">
                <a:solidFill>
                  <a:srgbClr val="000000"/>
                </a:solidFill>
              </a:rPr>
              <a:t> 10, 100, 1000,....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130" y="1135103"/>
            <a:ext cx="13717189" cy="2267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181100"/>
            <a:ext cx="13717189" cy="4615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762000" y="3828523"/>
            <a:ext cx="11576744" cy="6093976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Viết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thích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hợp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vào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>
                <a:solidFill>
                  <a:srgbClr val="5D2E1D"/>
                </a:solidFill>
                <a:latin typeface="Calibri (MS)"/>
              </a:rPr>
              <a:t>chỗ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6600" dirty="0" err="1" smtClean="0">
                <a:solidFill>
                  <a:srgbClr val="5D2E1D"/>
                </a:solidFill>
                <a:latin typeface="Calibri (MS)"/>
              </a:rPr>
              <a:t>chấm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6600" dirty="0" smtClean="0">
                <a:solidFill>
                  <a:srgbClr val="5D2E1D"/>
                </a:solidFill>
                <a:latin typeface="Calibri (MS)"/>
              </a:rPr>
              <a:t>5 000 kg </a:t>
            </a:r>
            <a:r>
              <a:rPr lang="en-US" sz="6600" dirty="0">
                <a:solidFill>
                  <a:srgbClr val="5D2E1D"/>
                </a:solidFill>
                <a:latin typeface="Calibri (MS)"/>
              </a:rPr>
              <a:t>= ... </a:t>
            </a:r>
            <a:r>
              <a:rPr lang="en-US" sz="6600" dirty="0" err="1" smtClean="0">
                <a:solidFill>
                  <a:srgbClr val="5D2E1D"/>
                </a:solidFill>
                <a:latin typeface="Calibri (MS)"/>
              </a:rPr>
              <a:t>tấn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600" dirty="0">
                <a:solidFill>
                  <a:srgbClr val="5D2E1D"/>
                </a:solidFill>
                <a:latin typeface="Calibri (MS)"/>
              </a:rPr>
              <a:t>A. 5000				C. </a:t>
            </a:r>
            <a:r>
              <a:rPr lang="en-US" sz="6600" dirty="0" smtClean="0">
                <a:solidFill>
                  <a:srgbClr val="5D2E1D"/>
                </a:solidFill>
                <a:latin typeface="Calibri (MS)"/>
              </a:rPr>
              <a:t>50</a:t>
            </a:r>
            <a:endParaRPr lang="en-US" sz="66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600" dirty="0">
                <a:solidFill>
                  <a:srgbClr val="5D2E1D"/>
                </a:solidFill>
                <a:latin typeface="Calibri (MS)"/>
              </a:rPr>
              <a:t>B. 500				D. 5</a:t>
            </a:r>
          </a:p>
          <a:p>
            <a:pPr>
              <a:spcBef>
                <a:spcPct val="0"/>
              </a:spcBef>
            </a:pPr>
            <a:endParaRPr lang="en-US" sz="6600" dirty="0" smtClean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endParaRPr lang="en-US" sz="66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-957399"/>
            <a:ext cx="8455885" cy="3395766"/>
          </a:xfrm>
          <a:prstGeom prst="rect">
            <a:avLst/>
          </a:prstGeom>
        </p:spPr>
      </p:pic>
      <p:sp>
        <p:nvSpPr>
          <p:cNvPr id="16" name="Freeform 9"/>
          <p:cNvSpPr/>
          <p:nvPr/>
        </p:nvSpPr>
        <p:spPr>
          <a:xfrm>
            <a:off x="11918998" y="4124073"/>
            <a:ext cx="6553767" cy="61629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Oval 16"/>
          <p:cNvSpPr/>
          <p:nvPr/>
        </p:nvSpPr>
        <p:spPr>
          <a:xfrm>
            <a:off x="5943600" y="68961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3677055" y="3764055"/>
            <a:ext cx="4610945" cy="6587065"/>
          </a:xfrm>
          <a:custGeom>
            <a:avLst/>
            <a:gdLst/>
            <a:ahLst/>
            <a:cxnLst/>
            <a:rect l="l" t="t" r="r" b="b"/>
            <a:pathLst>
              <a:path w="4610945" h="6587065">
                <a:moveTo>
                  <a:pt x="0" y="0"/>
                </a:moveTo>
                <a:lnTo>
                  <a:pt x="4610945" y="0"/>
                </a:lnTo>
                <a:lnTo>
                  <a:pt x="4610945" y="6587065"/>
                </a:lnTo>
                <a:lnTo>
                  <a:pt x="0" y="65870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695066" y="3786915"/>
            <a:ext cx="11676876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8000" dirty="0" err="1" smtClean="0">
                <a:solidFill>
                  <a:srgbClr val="5D2E1D"/>
                </a:solidFill>
                <a:latin typeface="Calibri (MS)"/>
              </a:rPr>
              <a:t>Tính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 2 002 000 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: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1 000</a:t>
            </a:r>
            <a:endParaRPr lang="en-US" sz="8000" dirty="0">
              <a:solidFill>
                <a:srgbClr val="5D2E1D"/>
              </a:solidFill>
              <a:latin typeface="Calibri (MS)"/>
            </a:endParaRPr>
          </a:p>
          <a:p>
            <a:r>
              <a:rPr lang="en-US" sz="8000" dirty="0">
                <a:solidFill>
                  <a:srgbClr val="5D2E1D"/>
                </a:solidFill>
                <a:latin typeface="Calibri (MS)"/>
              </a:rPr>
              <a:t>A.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200 200				B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. 200</a:t>
            </a:r>
          </a:p>
          <a:p>
            <a:r>
              <a:rPr lang="en-US" sz="8000" dirty="0">
                <a:solidFill>
                  <a:srgbClr val="5D2E1D"/>
                </a:solidFill>
                <a:latin typeface="Calibri (MS)"/>
              </a:rPr>
              <a:t>C.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20 020				D</a:t>
            </a:r>
            <a:r>
              <a:rPr lang="en-US" sz="8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8000" dirty="0" smtClean="0">
                <a:solidFill>
                  <a:srgbClr val="5D2E1D"/>
                </a:solidFill>
                <a:latin typeface="Calibri (MS)"/>
              </a:rPr>
              <a:t>2 002</a:t>
            </a:r>
            <a:endParaRPr lang="en-US" sz="8000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endParaRPr lang="en-US" sz="8000" dirty="0">
              <a:solidFill>
                <a:srgbClr val="5D2E1D"/>
              </a:solidFill>
              <a:latin typeface="Calibri (MS)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-1099240"/>
            <a:ext cx="8455885" cy="3395766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797657" y="63627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092695" y="2766045"/>
            <a:ext cx="19750225" cy="6791953"/>
            <a:chOff x="0" y="0"/>
            <a:chExt cx="52414898" cy="18025087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2270121" cy="17880306"/>
            </a:xfrm>
            <a:custGeom>
              <a:avLst/>
              <a:gdLst/>
              <a:ahLst/>
              <a:cxnLst/>
              <a:rect l="l" t="t" r="r" b="b"/>
              <a:pathLst>
                <a:path w="52270121" h="17880306">
                  <a:moveTo>
                    <a:pt x="0" y="0"/>
                  </a:moveTo>
                  <a:lnTo>
                    <a:pt x="52270120" y="0"/>
                  </a:lnTo>
                  <a:lnTo>
                    <a:pt x="52270120" y="17880306"/>
                  </a:lnTo>
                  <a:lnTo>
                    <a:pt x="0" y="17880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2414897" cy="18025087"/>
            </a:xfrm>
            <a:custGeom>
              <a:avLst/>
              <a:gdLst/>
              <a:ahLst/>
              <a:cxnLst/>
              <a:rect l="l" t="t" r="r" b="b"/>
              <a:pathLst>
                <a:path w="52414897" h="18025087">
                  <a:moveTo>
                    <a:pt x="52270118" y="17880307"/>
                  </a:moveTo>
                  <a:lnTo>
                    <a:pt x="52414897" y="17880307"/>
                  </a:lnTo>
                  <a:lnTo>
                    <a:pt x="52414897" y="18025087"/>
                  </a:lnTo>
                  <a:lnTo>
                    <a:pt x="52270118" y="18025087"/>
                  </a:lnTo>
                  <a:lnTo>
                    <a:pt x="52270118" y="178803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7880307"/>
                  </a:lnTo>
                  <a:lnTo>
                    <a:pt x="0" y="17880307"/>
                  </a:lnTo>
                  <a:lnTo>
                    <a:pt x="0" y="144780"/>
                  </a:lnTo>
                  <a:close/>
                  <a:moveTo>
                    <a:pt x="0" y="17880307"/>
                  </a:moveTo>
                  <a:lnTo>
                    <a:pt x="144780" y="17880307"/>
                  </a:lnTo>
                  <a:lnTo>
                    <a:pt x="144780" y="18025087"/>
                  </a:lnTo>
                  <a:lnTo>
                    <a:pt x="0" y="18025087"/>
                  </a:lnTo>
                  <a:lnTo>
                    <a:pt x="0" y="17880307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7880307"/>
                  </a:lnTo>
                  <a:lnTo>
                    <a:pt x="52270118" y="17880307"/>
                  </a:lnTo>
                  <a:lnTo>
                    <a:pt x="52270118" y="144780"/>
                  </a:lnTo>
                  <a:close/>
                  <a:moveTo>
                    <a:pt x="144780" y="17880307"/>
                  </a:moveTo>
                  <a:lnTo>
                    <a:pt x="52270118" y="17880307"/>
                  </a:lnTo>
                  <a:lnTo>
                    <a:pt x="52270118" y="18025087"/>
                  </a:lnTo>
                  <a:lnTo>
                    <a:pt x="144780" y="18025087"/>
                  </a:lnTo>
                  <a:lnTo>
                    <a:pt x="144780" y="17880307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457201" y="2977281"/>
            <a:ext cx="134112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Chọn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đáp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án</a:t>
            </a:r>
            <a:r>
              <a:rPr lang="en-US" sz="5400" b="1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b="1" dirty="0" err="1" smtClean="0">
                <a:solidFill>
                  <a:srgbClr val="5D2E1D"/>
                </a:solidFill>
                <a:latin typeface="Calibri (MS)"/>
              </a:rPr>
              <a:t>đúng</a:t>
            </a:r>
            <a:endParaRPr lang="en-US" sz="5400" b="1" dirty="0">
              <a:solidFill>
                <a:srgbClr val="5D2E1D"/>
              </a:solidFill>
              <a:latin typeface="Calibri (MS)"/>
            </a:endParaRPr>
          </a:p>
          <a:p>
            <a:pPr algn="ctr">
              <a:spcBef>
                <a:spcPct val="0"/>
              </a:spcBef>
            </a:pP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Một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có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2 500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Người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ta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lấy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ra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1/10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số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trong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Hỏi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kho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 smtClean="0">
                <a:solidFill>
                  <a:srgbClr val="5D2E1D"/>
                </a:solidFill>
                <a:latin typeface="Calibri (MS)"/>
              </a:rPr>
              <a:t>hàng</a:t>
            </a:r>
            <a:r>
              <a:rPr lang="en-US" sz="5400" dirty="0" smtClean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còn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lại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nhiêu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bao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 </a:t>
            </a:r>
            <a:r>
              <a:rPr lang="en-US" sz="5400" dirty="0" err="1">
                <a:solidFill>
                  <a:srgbClr val="5D2E1D"/>
                </a:solidFill>
                <a:latin typeface="Calibri (MS)"/>
              </a:rPr>
              <a:t>gạo</a:t>
            </a:r>
            <a:r>
              <a:rPr lang="en-US" sz="5400" dirty="0">
                <a:solidFill>
                  <a:srgbClr val="5D2E1D"/>
                </a:solidFill>
                <a:latin typeface="Calibri (MS)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US" sz="3999" dirty="0" smtClean="0">
                <a:solidFill>
                  <a:srgbClr val="5D2E1D"/>
                </a:solidFill>
                <a:latin typeface="Calibri (MS)"/>
              </a:rPr>
              <a:t>			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A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2 250				B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250</a:t>
            </a:r>
            <a:endParaRPr lang="en-US" sz="6000" dirty="0">
              <a:solidFill>
                <a:srgbClr val="5D2E1D"/>
              </a:solidFill>
              <a:latin typeface="Calibri (MS)"/>
            </a:endParaRPr>
          </a:p>
          <a:p>
            <a:pPr>
              <a:spcBef>
                <a:spcPct val="0"/>
              </a:spcBef>
            </a:pP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			C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2 275				D</a:t>
            </a:r>
            <a:r>
              <a:rPr lang="en-US" sz="6000" dirty="0">
                <a:solidFill>
                  <a:srgbClr val="5D2E1D"/>
                </a:solidFill>
                <a:latin typeface="Calibri (MS)"/>
              </a:rPr>
              <a:t>. </a:t>
            </a:r>
            <a:r>
              <a:rPr lang="en-US" sz="6000" dirty="0" smtClean="0">
                <a:solidFill>
                  <a:srgbClr val="5D2E1D"/>
                </a:solidFill>
                <a:latin typeface="Calibri (MS)"/>
              </a:rPr>
              <a:t>500</a:t>
            </a:r>
            <a:endParaRPr lang="en-US" sz="6000" dirty="0">
              <a:solidFill>
                <a:srgbClr val="5D2E1D"/>
              </a:solidFill>
              <a:latin typeface="Calibri (MS)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717916" y="5827805"/>
            <a:ext cx="5024445" cy="4459195"/>
          </a:xfrm>
          <a:custGeom>
            <a:avLst/>
            <a:gdLst/>
            <a:ahLst/>
            <a:cxnLst/>
            <a:rect l="l" t="t" r="r" b="b"/>
            <a:pathLst>
              <a:path w="5024445" h="4459195">
                <a:moveTo>
                  <a:pt x="0" y="0"/>
                </a:moveTo>
                <a:lnTo>
                  <a:pt x="5024445" y="0"/>
                </a:lnTo>
                <a:lnTo>
                  <a:pt x="5024445" y="4459195"/>
                </a:lnTo>
                <a:lnTo>
                  <a:pt x="0" y="4459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772" y="-853500"/>
            <a:ext cx="8455885" cy="339576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895600" y="6286500"/>
            <a:ext cx="1066800" cy="9906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8598329"/>
            <a:ext cx="1640453" cy="1683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647700"/>
            <a:ext cx="16070449" cy="418221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394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63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90128" y="1341149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888" y="1037948"/>
            <a:ext cx="15863167" cy="1080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970086"/>
            <a:ext cx="13144115" cy="4346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91422" y="790737"/>
            <a:ext cx="20470845" cy="8705525"/>
            <a:chOff x="0" y="0"/>
            <a:chExt cx="57624614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7479837" cy="24360928"/>
            </a:xfrm>
            <a:custGeom>
              <a:avLst/>
              <a:gdLst/>
              <a:ahLst/>
              <a:cxnLst/>
              <a:rect l="l" t="t" r="r" b="b"/>
              <a:pathLst>
                <a:path w="57479837" h="24360928">
                  <a:moveTo>
                    <a:pt x="0" y="0"/>
                  </a:moveTo>
                  <a:lnTo>
                    <a:pt x="57479837" y="0"/>
                  </a:lnTo>
                  <a:lnTo>
                    <a:pt x="57479837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7624613" cy="24505707"/>
            </a:xfrm>
            <a:custGeom>
              <a:avLst/>
              <a:gdLst/>
              <a:ahLst/>
              <a:cxnLst/>
              <a:rect l="l" t="t" r="r" b="b"/>
              <a:pathLst>
                <a:path w="57624613" h="24505707">
                  <a:moveTo>
                    <a:pt x="57479834" y="24360927"/>
                  </a:moveTo>
                  <a:lnTo>
                    <a:pt x="57624613" y="24360927"/>
                  </a:lnTo>
                  <a:lnTo>
                    <a:pt x="57624613" y="24505707"/>
                  </a:lnTo>
                  <a:lnTo>
                    <a:pt x="57479834" y="24505707"/>
                  </a:lnTo>
                  <a:lnTo>
                    <a:pt x="57479834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24360927"/>
                  </a:lnTo>
                  <a:lnTo>
                    <a:pt x="57479834" y="24360927"/>
                  </a:lnTo>
                  <a:lnTo>
                    <a:pt x="57479834" y="144780"/>
                  </a:lnTo>
                  <a:close/>
                  <a:moveTo>
                    <a:pt x="144780" y="24360927"/>
                  </a:moveTo>
                  <a:lnTo>
                    <a:pt x="57479834" y="24360927"/>
                  </a:lnTo>
                  <a:lnTo>
                    <a:pt x="57479834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31112" y="1081913"/>
            <a:ext cx="19750225" cy="8123174"/>
            <a:chOff x="0" y="0"/>
            <a:chExt cx="5241489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2270121" cy="21413219"/>
            </a:xfrm>
            <a:custGeom>
              <a:avLst/>
              <a:gdLst/>
              <a:ahLst/>
              <a:cxnLst/>
              <a:rect l="l" t="t" r="r" b="b"/>
              <a:pathLst>
                <a:path w="52270121" h="21413219">
                  <a:moveTo>
                    <a:pt x="0" y="0"/>
                  </a:moveTo>
                  <a:lnTo>
                    <a:pt x="52270120" y="0"/>
                  </a:lnTo>
                  <a:lnTo>
                    <a:pt x="5227012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2414897" cy="21557999"/>
            </a:xfrm>
            <a:custGeom>
              <a:avLst/>
              <a:gdLst/>
              <a:ahLst/>
              <a:cxnLst/>
              <a:rect l="l" t="t" r="r" b="b"/>
              <a:pathLst>
                <a:path w="52414897" h="21557999">
                  <a:moveTo>
                    <a:pt x="52270118" y="21413219"/>
                  </a:moveTo>
                  <a:lnTo>
                    <a:pt x="52414897" y="21413219"/>
                  </a:lnTo>
                  <a:lnTo>
                    <a:pt x="52414897" y="21557999"/>
                  </a:lnTo>
                  <a:lnTo>
                    <a:pt x="52270118" y="21557999"/>
                  </a:lnTo>
                  <a:lnTo>
                    <a:pt x="52270118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21413219"/>
                  </a:lnTo>
                  <a:lnTo>
                    <a:pt x="52270118" y="21413219"/>
                  </a:lnTo>
                  <a:lnTo>
                    <a:pt x="52270118" y="144780"/>
                  </a:lnTo>
                  <a:close/>
                  <a:moveTo>
                    <a:pt x="144780" y="21413219"/>
                  </a:moveTo>
                  <a:lnTo>
                    <a:pt x="52270118" y="21413219"/>
                  </a:lnTo>
                  <a:lnTo>
                    <a:pt x="52270118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13" y="1109190"/>
            <a:ext cx="16716681" cy="10985944"/>
          </a:xfrm>
          <a:prstGeom prst="rect">
            <a:avLst/>
          </a:prstGeom>
        </p:spPr>
      </p:pic>
      <p:sp>
        <p:nvSpPr>
          <p:cNvPr id="10" name="Freeform 10">
            <a:hlinkClick r:id="rId4" action="ppaction://hlinksldjump"/>
          </p:cNvPr>
          <p:cNvSpPr/>
          <p:nvPr/>
        </p:nvSpPr>
        <p:spPr>
          <a:xfrm>
            <a:off x="11258708" y="6515324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856" y="3442253"/>
            <a:ext cx="8821677" cy="4651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3396238" y="5186255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hlinkClick r:id="rId7" action="ppaction://hlinksldjump"/>
          </p:cNvPr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9" name="Picture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5336" y="1484954"/>
            <a:ext cx="4139543" cy="4115157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6362" y="1470739"/>
            <a:ext cx="4127350" cy="4115157"/>
          </a:xfrm>
          <a:prstGeom prst="rect">
            <a:avLst/>
          </a:prstGeom>
        </p:spPr>
      </p:pic>
      <p:pic>
        <p:nvPicPr>
          <p:cNvPr id="31" name="Picture 3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2232" y="1484954"/>
            <a:ext cx="3481118" cy="4115157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0354" y="4621931"/>
            <a:ext cx="4163929" cy="3865199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97937" y="4678130"/>
            <a:ext cx="3292125" cy="3809000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70604" y="4650030"/>
            <a:ext cx="4304149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587482"/>
            <a:ext cx="11430000" cy="3176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mặt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trên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sân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biết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rằng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dọc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25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sinh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và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tất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cả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10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hàng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như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5799" dirty="0" err="1">
                <a:solidFill>
                  <a:srgbClr val="000000"/>
                </a:solidFill>
                <a:latin typeface="Calibri (MS)"/>
              </a:rPr>
              <a:t>vậy</a:t>
            </a:r>
            <a:r>
              <a:rPr lang="en-US" sz="5799" dirty="0">
                <a:solidFill>
                  <a:srgbClr val="000000"/>
                </a:solidFill>
                <a:latin typeface="Calibri (MS)"/>
              </a:rPr>
              <a:t>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122173"/>
            <a:ext cx="3920068" cy="2139881"/>
          </a:xfrm>
          <a:prstGeom prst="rect">
            <a:avLst/>
          </a:prstGeom>
        </p:spPr>
      </p:pic>
      <p:sp>
        <p:nvSpPr>
          <p:cNvPr id="17" name="TextBox 12"/>
          <p:cNvSpPr txBox="1"/>
          <p:nvPr/>
        </p:nvSpPr>
        <p:spPr>
          <a:xfrm>
            <a:off x="3588246" y="6691185"/>
            <a:ext cx="11430000" cy="10770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25 x 10 = 250 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học</a:t>
            </a:r>
            <a:r>
              <a:rPr lang="en-US" sz="8000" dirty="0" smtClean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Calibri (MS)"/>
              </a:rPr>
              <a:t>sinh</a:t>
            </a:r>
            <a:endParaRPr lang="en-US" sz="80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8154" y="225050"/>
            <a:ext cx="3641279" cy="3701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969860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365 x 100 =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36 500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179" y="1044247"/>
            <a:ext cx="4761641" cy="2499438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" y="-523849"/>
            <a:ext cx="3926164" cy="4298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962" b="-59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795539" y="790737"/>
            <a:ext cx="12696922" cy="8705525"/>
            <a:chOff x="0" y="0"/>
            <a:chExt cx="35741332" cy="2450570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5596552" cy="24360928"/>
            </a:xfrm>
            <a:custGeom>
              <a:avLst/>
              <a:gdLst/>
              <a:ahLst/>
              <a:cxnLst/>
              <a:rect l="l" t="t" r="r" b="b"/>
              <a:pathLst>
                <a:path w="35596552" h="24360928">
                  <a:moveTo>
                    <a:pt x="0" y="0"/>
                  </a:moveTo>
                  <a:lnTo>
                    <a:pt x="35596552" y="0"/>
                  </a:lnTo>
                  <a:lnTo>
                    <a:pt x="35596552" y="24360928"/>
                  </a:lnTo>
                  <a:lnTo>
                    <a:pt x="0" y="243609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741332" cy="24505707"/>
            </a:xfrm>
            <a:custGeom>
              <a:avLst/>
              <a:gdLst/>
              <a:ahLst/>
              <a:cxnLst/>
              <a:rect l="l" t="t" r="r" b="b"/>
              <a:pathLst>
                <a:path w="35741332" h="24505707">
                  <a:moveTo>
                    <a:pt x="35596553" y="24360927"/>
                  </a:moveTo>
                  <a:lnTo>
                    <a:pt x="35741332" y="24360927"/>
                  </a:lnTo>
                  <a:lnTo>
                    <a:pt x="35741332" y="24505707"/>
                  </a:lnTo>
                  <a:lnTo>
                    <a:pt x="35596553" y="24505707"/>
                  </a:lnTo>
                  <a:lnTo>
                    <a:pt x="35596553" y="2436092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360927"/>
                  </a:lnTo>
                  <a:lnTo>
                    <a:pt x="0" y="24360927"/>
                  </a:lnTo>
                  <a:lnTo>
                    <a:pt x="0" y="144780"/>
                  </a:lnTo>
                  <a:close/>
                  <a:moveTo>
                    <a:pt x="0" y="24360927"/>
                  </a:moveTo>
                  <a:lnTo>
                    <a:pt x="144780" y="24360927"/>
                  </a:lnTo>
                  <a:lnTo>
                    <a:pt x="144780" y="24505707"/>
                  </a:lnTo>
                  <a:lnTo>
                    <a:pt x="0" y="24505707"/>
                  </a:lnTo>
                  <a:lnTo>
                    <a:pt x="0" y="24360927"/>
                  </a:lnTo>
                  <a:close/>
                  <a:moveTo>
                    <a:pt x="35596553" y="144780"/>
                  </a:moveTo>
                  <a:lnTo>
                    <a:pt x="35741332" y="144780"/>
                  </a:lnTo>
                  <a:lnTo>
                    <a:pt x="35741332" y="24360927"/>
                  </a:lnTo>
                  <a:lnTo>
                    <a:pt x="35596553" y="24360927"/>
                  </a:lnTo>
                  <a:lnTo>
                    <a:pt x="35596553" y="144780"/>
                  </a:lnTo>
                  <a:close/>
                  <a:moveTo>
                    <a:pt x="144780" y="24360927"/>
                  </a:moveTo>
                  <a:lnTo>
                    <a:pt x="35596553" y="24360927"/>
                  </a:lnTo>
                  <a:lnTo>
                    <a:pt x="35596553" y="24505707"/>
                  </a:lnTo>
                  <a:lnTo>
                    <a:pt x="144780" y="24505707"/>
                  </a:lnTo>
                  <a:lnTo>
                    <a:pt x="144780" y="24360927"/>
                  </a:lnTo>
                  <a:close/>
                  <a:moveTo>
                    <a:pt x="35596553" y="0"/>
                  </a:moveTo>
                  <a:lnTo>
                    <a:pt x="35741332" y="0"/>
                  </a:lnTo>
                  <a:lnTo>
                    <a:pt x="35741332" y="144780"/>
                  </a:lnTo>
                  <a:lnTo>
                    <a:pt x="35596553" y="144780"/>
                  </a:lnTo>
                  <a:lnTo>
                    <a:pt x="3559655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5596553" y="0"/>
                  </a:lnTo>
                  <a:lnTo>
                    <a:pt x="3559655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064510" y="1081913"/>
            <a:ext cx="12158980" cy="8123174"/>
            <a:chOff x="0" y="0"/>
            <a:chExt cx="32268578" cy="21557999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32123800" cy="21413219"/>
            </a:xfrm>
            <a:custGeom>
              <a:avLst/>
              <a:gdLst/>
              <a:ahLst/>
              <a:cxnLst/>
              <a:rect l="l" t="t" r="r" b="b"/>
              <a:pathLst>
                <a:path w="32123800" h="21413219">
                  <a:moveTo>
                    <a:pt x="0" y="0"/>
                  </a:moveTo>
                  <a:lnTo>
                    <a:pt x="32123800" y="0"/>
                  </a:lnTo>
                  <a:lnTo>
                    <a:pt x="32123800" y="21413219"/>
                  </a:lnTo>
                  <a:lnTo>
                    <a:pt x="0" y="21413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2268579" cy="21557999"/>
            </a:xfrm>
            <a:custGeom>
              <a:avLst/>
              <a:gdLst/>
              <a:ahLst/>
              <a:cxnLst/>
              <a:rect l="l" t="t" r="r" b="b"/>
              <a:pathLst>
                <a:path w="32268579" h="21557999">
                  <a:moveTo>
                    <a:pt x="32123797" y="21413219"/>
                  </a:moveTo>
                  <a:lnTo>
                    <a:pt x="32268579" y="21413219"/>
                  </a:lnTo>
                  <a:lnTo>
                    <a:pt x="32268579" y="21557999"/>
                  </a:lnTo>
                  <a:lnTo>
                    <a:pt x="32123797" y="21557999"/>
                  </a:lnTo>
                  <a:lnTo>
                    <a:pt x="32123797" y="2141321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413219"/>
                  </a:lnTo>
                  <a:lnTo>
                    <a:pt x="0" y="21413219"/>
                  </a:lnTo>
                  <a:lnTo>
                    <a:pt x="0" y="144780"/>
                  </a:lnTo>
                  <a:close/>
                  <a:moveTo>
                    <a:pt x="0" y="21413219"/>
                  </a:moveTo>
                  <a:lnTo>
                    <a:pt x="144780" y="21413219"/>
                  </a:lnTo>
                  <a:lnTo>
                    <a:pt x="144780" y="21557999"/>
                  </a:lnTo>
                  <a:lnTo>
                    <a:pt x="0" y="21557999"/>
                  </a:lnTo>
                  <a:lnTo>
                    <a:pt x="0" y="21413219"/>
                  </a:lnTo>
                  <a:close/>
                  <a:moveTo>
                    <a:pt x="32123797" y="144780"/>
                  </a:moveTo>
                  <a:lnTo>
                    <a:pt x="32268579" y="144780"/>
                  </a:lnTo>
                  <a:lnTo>
                    <a:pt x="32268579" y="21413219"/>
                  </a:lnTo>
                  <a:lnTo>
                    <a:pt x="32123797" y="21413219"/>
                  </a:lnTo>
                  <a:lnTo>
                    <a:pt x="32123797" y="144780"/>
                  </a:lnTo>
                  <a:close/>
                  <a:moveTo>
                    <a:pt x="144780" y="21413219"/>
                  </a:moveTo>
                  <a:lnTo>
                    <a:pt x="32123797" y="21413219"/>
                  </a:lnTo>
                  <a:lnTo>
                    <a:pt x="32123797" y="21557999"/>
                  </a:lnTo>
                  <a:lnTo>
                    <a:pt x="144780" y="21557999"/>
                  </a:lnTo>
                  <a:lnTo>
                    <a:pt x="144780" y="21413219"/>
                  </a:lnTo>
                  <a:close/>
                  <a:moveTo>
                    <a:pt x="32123797" y="0"/>
                  </a:moveTo>
                  <a:lnTo>
                    <a:pt x="32268579" y="0"/>
                  </a:lnTo>
                  <a:lnTo>
                    <a:pt x="32268579" y="144780"/>
                  </a:lnTo>
                  <a:lnTo>
                    <a:pt x="32123797" y="144780"/>
                  </a:lnTo>
                  <a:lnTo>
                    <a:pt x="3212379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123797" y="0"/>
                  </a:lnTo>
                  <a:lnTo>
                    <a:pt x="3212379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8246" y="2754486"/>
            <a:ext cx="11430000" cy="27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Tính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libri (MS)"/>
              </a:rPr>
              <a:t>nhẩm</a:t>
            </a:r>
            <a:r>
              <a:rPr lang="en-US" sz="8800" dirty="0">
                <a:solidFill>
                  <a:srgbClr val="000000"/>
                </a:solidFill>
                <a:latin typeface="Calibri (MS)"/>
              </a:rPr>
              <a:t>:</a:t>
            </a:r>
          </a:p>
          <a:p>
            <a:pPr algn="ctr"/>
            <a:r>
              <a:rPr lang="en-US" sz="8800" dirty="0">
                <a:solidFill>
                  <a:srgbClr val="000000"/>
                </a:solidFill>
                <a:latin typeface="Calibri (MS)"/>
              </a:rPr>
              <a:t>403 x 10 x 100 =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07" y="985380"/>
            <a:ext cx="4778586" cy="2499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6055960"/>
            <a:ext cx="11430000" cy="17697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1500" dirty="0" smtClean="0">
                <a:solidFill>
                  <a:srgbClr val="000000"/>
                </a:solidFill>
                <a:latin typeface="Calibri (MS)"/>
              </a:rPr>
              <a:t>403 000</a:t>
            </a:r>
            <a:endParaRPr lang="en-US" sz="11500" dirty="0">
              <a:solidFill>
                <a:srgbClr val="000000"/>
              </a:solidFill>
              <a:latin typeface="Calibri (MS)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39891" y="5143500"/>
            <a:ext cx="3511296" cy="8229600"/>
          </a:xfrm>
          <a:custGeom>
            <a:avLst/>
            <a:gdLst/>
            <a:ahLst/>
            <a:cxnLst/>
            <a:rect l="l" t="t" r="r" b="b"/>
            <a:pathLst>
              <a:path w="3511296" h="8229600">
                <a:moveTo>
                  <a:pt x="0" y="0"/>
                </a:moveTo>
                <a:lnTo>
                  <a:pt x="3511296" y="0"/>
                </a:lnTo>
                <a:lnTo>
                  <a:pt x="351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92266" y="5143500"/>
            <a:ext cx="4251960" cy="8229600"/>
          </a:xfrm>
          <a:custGeom>
            <a:avLst/>
            <a:gdLst/>
            <a:ahLst/>
            <a:cxnLst/>
            <a:rect l="l" t="t" r="r" b="b"/>
            <a:pathLst>
              <a:path w="4251960" h="8229600">
                <a:moveTo>
                  <a:pt x="0" y="0"/>
                </a:moveTo>
                <a:lnTo>
                  <a:pt x="4251960" y="0"/>
                </a:lnTo>
                <a:lnTo>
                  <a:pt x="4251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5377" y="-939934"/>
            <a:ext cx="4249280" cy="4560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657</Words>
  <Application>Microsoft Office PowerPoint</Application>
  <PresentationFormat>Custom</PresentationFormat>
  <Paragraphs>108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DaddysGirl</vt:lpstr>
      <vt:lpstr>Calibri (MS)</vt:lpstr>
      <vt:lpstr>Arial</vt:lpstr>
      <vt:lpstr>Times New Roman</vt:lpstr>
      <vt:lpstr>Handyman</vt:lpstr>
      <vt:lpstr>Calibri</vt:lpstr>
      <vt:lpstr>#9Slide07 HoneyCream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T20_Luyentap(tr16)_MNT</dc:title>
  <dc:creator>ADMIN</dc:creator>
  <cp:lastModifiedBy>Laptop T&amp;T</cp:lastModifiedBy>
  <cp:revision>11</cp:revision>
  <dcterms:created xsi:type="dcterms:W3CDTF">2006-08-16T00:00:00Z</dcterms:created>
  <dcterms:modified xsi:type="dcterms:W3CDTF">2023-12-12T08:25:40Z</dcterms:modified>
  <dc:identifier>DAF2GTrqIKM</dc:identifier>
</cp:coreProperties>
</file>