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21"/>
  </p:notesMasterIdLst>
  <p:sldIdLst>
    <p:sldId id="257" r:id="rId3"/>
    <p:sldId id="258" r:id="rId4"/>
    <p:sldId id="259" r:id="rId5"/>
    <p:sldId id="260" r:id="rId6"/>
    <p:sldId id="261" r:id="rId7"/>
    <p:sldId id="262" r:id="rId8"/>
    <p:sldId id="265" r:id="rId9"/>
    <p:sldId id="266" r:id="rId10"/>
    <p:sldId id="279" r:id="rId11"/>
    <p:sldId id="267" r:id="rId12"/>
    <p:sldId id="269" r:id="rId13"/>
    <p:sldId id="271" r:id="rId14"/>
    <p:sldId id="280" r:id="rId15"/>
    <p:sldId id="272" r:id="rId16"/>
    <p:sldId id="273" r:id="rId17"/>
    <p:sldId id="274" r:id="rId18"/>
    <p:sldId id="277"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1DA9"/>
    <a:srgbClr val="3C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37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9E1AB4-4097-4299-A2E4-E5BB14D7C776}"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B8C8A-21F0-41F5-8F6C-A33F2ABCA0F7}" type="slidenum">
              <a:rPr lang="en-US" smtClean="0"/>
              <a:t>‹#›</a:t>
            </a:fld>
            <a:endParaRPr lang="en-US"/>
          </a:p>
        </p:txBody>
      </p:sp>
    </p:spTree>
    <p:extLst>
      <p:ext uri="{BB962C8B-B14F-4D97-AF65-F5344CB8AC3E}">
        <p14:creationId xmlns:p14="http://schemas.microsoft.com/office/powerpoint/2010/main" val="173732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391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09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56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30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003d90df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003d90df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548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98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227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11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99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03be3818b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03be3818b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9249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001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9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5612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854788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4108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72670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39232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23599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287019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80377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324196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1295606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313512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25746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01029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237802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82869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10584109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140179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53384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9463266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70369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9579498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69530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366810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361846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84523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84078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37845525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1271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46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89547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3182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6" y="3873504"/>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9"/>
            <a:ext cx="14665318" cy="3186545"/>
          </a:xfrm>
          <a:prstGeom prst="rect">
            <a:avLst/>
          </a:prstGeom>
        </p:spPr>
        <p:txBody>
          <a:bodyPr/>
          <a:lstStyle>
            <a:lvl1pPr marL="0" indent="0" algn="ctr">
              <a:buNone/>
              <a:defRPr>
                <a:solidFill>
                  <a:schemeClr val="tx1">
                    <a:tint val="75000"/>
                  </a:schemeClr>
                </a:solidFill>
              </a:defRPr>
            </a:lvl1pPr>
            <a:lvl2pPr marL="831323" indent="0" algn="ctr">
              <a:buNone/>
              <a:defRPr>
                <a:solidFill>
                  <a:schemeClr val="tx1">
                    <a:tint val="75000"/>
                  </a:schemeClr>
                </a:solidFill>
              </a:defRPr>
            </a:lvl2pPr>
            <a:lvl3pPr marL="1662645" indent="0" algn="ctr">
              <a:buNone/>
              <a:defRPr>
                <a:solidFill>
                  <a:schemeClr val="tx1">
                    <a:tint val="75000"/>
                  </a:schemeClr>
                </a:solidFill>
              </a:defRPr>
            </a:lvl3pPr>
            <a:lvl4pPr marL="2493968" indent="0" algn="ctr">
              <a:buNone/>
              <a:defRPr>
                <a:solidFill>
                  <a:schemeClr val="tx1">
                    <a:tint val="75000"/>
                  </a:schemeClr>
                </a:solidFill>
              </a:defRPr>
            </a:lvl4pPr>
            <a:lvl5pPr marL="3325290" indent="0" algn="ctr">
              <a:buNone/>
              <a:defRPr>
                <a:solidFill>
                  <a:schemeClr val="tx1">
                    <a:tint val="75000"/>
                  </a:schemeClr>
                </a:solidFill>
              </a:defRPr>
            </a:lvl5pPr>
            <a:lvl6pPr marL="4156613" indent="0" algn="ctr">
              <a:buNone/>
              <a:defRPr>
                <a:solidFill>
                  <a:schemeClr val="tx1">
                    <a:tint val="75000"/>
                  </a:schemeClr>
                </a:solidFill>
              </a:defRPr>
            </a:lvl6pPr>
            <a:lvl7pPr marL="4987935" indent="0" algn="ctr">
              <a:buNone/>
              <a:defRPr>
                <a:solidFill>
                  <a:schemeClr val="tx1">
                    <a:tint val="75000"/>
                  </a:schemeClr>
                </a:solidFill>
              </a:defRPr>
            </a:lvl7pPr>
            <a:lvl8pPr marL="5819258" indent="0" algn="ctr">
              <a:buNone/>
              <a:defRPr>
                <a:solidFill>
                  <a:schemeClr val="tx1">
                    <a:tint val="75000"/>
                  </a:schemeClr>
                </a:solidFill>
              </a:defRPr>
            </a:lvl8pPr>
            <a:lvl9pPr marL="665058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1382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5"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020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41639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4" y="8012548"/>
            <a:ext cx="17807885" cy="2476500"/>
          </a:xfrm>
          <a:prstGeom prst="rect">
            <a:avLst/>
          </a:prstGeom>
        </p:spPr>
        <p:txBody>
          <a:bodyPr anchor="t"/>
          <a:lstStyle>
            <a:lvl1pPr algn="l">
              <a:defRPr sz="7274" b="1" cap="all"/>
            </a:lvl1pPr>
          </a:lstStyle>
          <a:p>
            <a:r>
              <a:rPr lang="en-US" smtClean="0"/>
              <a:t>Click to edit Master title style</a:t>
            </a:r>
            <a:endParaRPr lang="en-US"/>
          </a:p>
        </p:txBody>
      </p:sp>
      <p:sp>
        <p:nvSpPr>
          <p:cNvPr id="3" name="Text Placeholder 2"/>
          <p:cNvSpPr>
            <a:spLocks noGrp="1"/>
          </p:cNvSpPr>
          <p:nvPr>
            <p:ph type="body" idx="1"/>
          </p:nvPr>
        </p:nvSpPr>
        <p:spPr>
          <a:xfrm>
            <a:off x="1654944" y="5284936"/>
            <a:ext cx="17807885" cy="2727613"/>
          </a:xfrm>
          <a:prstGeom prst="rect">
            <a:avLst/>
          </a:prstGeom>
        </p:spPr>
        <p:txBody>
          <a:bodyPr anchor="b"/>
          <a:lstStyle>
            <a:lvl1pPr marL="0" indent="0">
              <a:buNone/>
              <a:defRPr sz="3636">
                <a:solidFill>
                  <a:schemeClr val="tx1">
                    <a:tint val="75000"/>
                  </a:schemeClr>
                </a:solidFill>
              </a:defRPr>
            </a:lvl1pPr>
            <a:lvl2pPr marL="831323" indent="0">
              <a:buNone/>
              <a:defRPr sz="3273">
                <a:solidFill>
                  <a:schemeClr val="tx1">
                    <a:tint val="75000"/>
                  </a:schemeClr>
                </a:solidFill>
              </a:defRPr>
            </a:lvl2pPr>
            <a:lvl3pPr marL="1662645" indent="0">
              <a:buNone/>
              <a:defRPr sz="2909">
                <a:solidFill>
                  <a:schemeClr val="tx1">
                    <a:tint val="75000"/>
                  </a:schemeClr>
                </a:solidFill>
              </a:defRPr>
            </a:lvl3pPr>
            <a:lvl4pPr marL="2493968" indent="0">
              <a:buNone/>
              <a:defRPr sz="2545">
                <a:solidFill>
                  <a:schemeClr val="tx1">
                    <a:tint val="75000"/>
                  </a:schemeClr>
                </a:solidFill>
              </a:defRPr>
            </a:lvl4pPr>
            <a:lvl5pPr marL="3325290" indent="0">
              <a:buNone/>
              <a:defRPr sz="2545">
                <a:solidFill>
                  <a:schemeClr val="tx1">
                    <a:tint val="75000"/>
                  </a:schemeClr>
                </a:solidFill>
              </a:defRPr>
            </a:lvl5pPr>
            <a:lvl6pPr marL="4156613" indent="0">
              <a:buNone/>
              <a:defRPr sz="2545">
                <a:solidFill>
                  <a:schemeClr val="tx1">
                    <a:tint val="75000"/>
                  </a:schemeClr>
                </a:solidFill>
              </a:defRPr>
            </a:lvl6pPr>
            <a:lvl7pPr marL="4987935" indent="0">
              <a:buNone/>
              <a:defRPr sz="2545">
                <a:solidFill>
                  <a:schemeClr val="tx1">
                    <a:tint val="75000"/>
                  </a:schemeClr>
                </a:solidFill>
              </a:defRPr>
            </a:lvl7pPr>
            <a:lvl8pPr marL="5819258" indent="0">
              <a:buNone/>
              <a:defRPr sz="2545">
                <a:solidFill>
                  <a:schemeClr val="tx1">
                    <a:tint val="75000"/>
                  </a:schemeClr>
                </a:solidFill>
              </a:defRPr>
            </a:lvl8pPr>
            <a:lvl9pPr marL="6650581"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434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9967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5" y="2791114"/>
            <a:ext cx="9256755"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5"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2" y="2791114"/>
            <a:ext cx="9260391" cy="1163204"/>
          </a:xfrm>
          <a:prstGeom prst="rect">
            <a:avLst/>
          </a:prstGeom>
        </p:spPr>
        <p:txBody>
          <a:bodyPr anchor="b"/>
          <a:lstStyle>
            <a:lvl1pPr marL="0" indent="0">
              <a:buNone/>
              <a:defRPr sz="4364" b="1"/>
            </a:lvl1pPr>
            <a:lvl2pPr marL="831323" indent="0">
              <a:buNone/>
              <a:defRPr sz="3636" b="1"/>
            </a:lvl2pPr>
            <a:lvl3pPr marL="1662645" indent="0">
              <a:buNone/>
              <a:defRPr sz="3273" b="1"/>
            </a:lvl3pPr>
            <a:lvl4pPr marL="2493968" indent="0">
              <a:buNone/>
              <a:defRPr sz="2909" b="1"/>
            </a:lvl4pPr>
            <a:lvl5pPr marL="3325290" indent="0">
              <a:buNone/>
              <a:defRPr sz="2909" b="1"/>
            </a:lvl5pPr>
            <a:lvl6pPr marL="4156613" indent="0">
              <a:buNone/>
              <a:defRPr sz="2909" b="1"/>
            </a:lvl6pPr>
            <a:lvl7pPr marL="4987935" indent="0">
              <a:buNone/>
              <a:defRPr sz="2909" b="1"/>
            </a:lvl7pPr>
            <a:lvl8pPr marL="5819258" indent="0">
              <a:buNone/>
              <a:defRPr sz="2909" b="1"/>
            </a:lvl8pPr>
            <a:lvl9pPr marL="6650581"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2"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5291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94756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4124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5" y="496456"/>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8"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5" y="2609277"/>
            <a:ext cx="6892555" cy="852920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073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5" y="8728365"/>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5" y="1114137"/>
            <a:ext cx="12570273" cy="7481455"/>
          </a:xfrm>
          <a:prstGeom prst="rect">
            <a:avLst/>
          </a:prstGeom>
        </p:spPr>
        <p:txBody>
          <a:bodyPr/>
          <a:lstStyle>
            <a:lvl1pPr marL="0" indent="0">
              <a:buNone/>
              <a:defRPr sz="5818"/>
            </a:lvl1pPr>
            <a:lvl2pPr marL="831323" indent="0">
              <a:buNone/>
              <a:defRPr sz="5091"/>
            </a:lvl2pPr>
            <a:lvl3pPr marL="1662645" indent="0">
              <a:buNone/>
              <a:defRPr sz="4364"/>
            </a:lvl3pPr>
            <a:lvl4pPr marL="2493968" indent="0">
              <a:buNone/>
              <a:defRPr sz="3636"/>
            </a:lvl4pPr>
            <a:lvl5pPr marL="3325290" indent="0">
              <a:buNone/>
              <a:defRPr sz="3636"/>
            </a:lvl5pPr>
            <a:lvl6pPr marL="4156613" indent="0">
              <a:buNone/>
              <a:defRPr sz="3636"/>
            </a:lvl6pPr>
            <a:lvl7pPr marL="4987935" indent="0">
              <a:buNone/>
              <a:defRPr sz="3636"/>
            </a:lvl7pPr>
            <a:lvl8pPr marL="5819258" indent="0">
              <a:buNone/>
              <a:defRPr sz="3636"/>
            </a:lvl8pPr>
            <a:lvl9pPr marL="6650581" indent="0">
              <a:buNone/>
              <a:defRPr sz="3636"/>
            </a:lvl9pPr>
          </a:lstStyle>
          <a:p>
            <a:endParaRPr lang="en-US"/>
          </a:p>
        </p:txBody>
      </p:sp>
      <p:sp>
        <p:nvSpPr>
          <p:cNvPr id="4" name="Text Placeholder 3"/>
          <p:cNvSpPr>
            <a:spLocks noGrp="1"/>
          </p:cNvSpPr>
          <p:nvPr>
            <p:ph type="body" sz="half" idx="2"/>
          </p:nvPr>
        </p:nvSpPr>
        <p:spPr>
          <a:xfrm>
            <a:off x="4106435" y="9758798"/>
            <a:ext cx="12570273" cy="1463385"/>
          </a:xfrm>
          <a:prstGeom prst="rect">
            <a:avLst/>
          </a:prstGeom>
        </p:spPr>
        <p:txBody>
          <a:bodyPr/>
          <a:lstStyle>
            <a:lvl1pPr marL="0" indent="0">
              <a:buNone/>
              <a:defRPr sz="2545"/>
            </a:lvl1pPr>
            <a:lvl2pPr marL="831323" indent="0">
              <a:buNone/>
              <a:defRPr sz="2182"/>
            </a:lvl2pPr>
            <a:lvl3pPr marL="1662645" indent="0">
              <a:buNone/>
              <a:defRPr sz="1818"/>
            </a:lvl3pPr>
            <a:lvl4pPr marL="2493968" indent="0">
              <a:buNone/>
              <a:defRPr sz="1636"/>
            </a:lvl4pPr>
            <a:lvl5pPr marL="3325290" indent="0">
              <a:buNone/>
              <a:defRPr sz="1636"/>
            </a:lvl5pPr>
            <a:lvl6pPr marL="4156613" indent="0">
              <a:buNone/>
              <a:defRPr sz="1636"/>
            </a:lvl6pPr>
            <a:lvl7pPr marL="4987935" indent="0">
              <a:buNone/>
              <a:defRPr sz="1636"/>
            </a:lvl7pPr>
            <a:lvl8pPr marL="5819258" indent="0">
              <a:buNone/>
              <a:defRPr sz="1636"/>
            </a:lvl8pPr>
            <a:lvl9pPr marL="6650581"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9355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5"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5"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5489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80"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12/21/2023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3" y="11557003"/>
            <a:ext cx="6634311"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645"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645"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333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419990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3137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149593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42620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26308879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8.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17" Type="http://schemas.openxmlformats.org/officeDocument/2006/relationships/image" Target="../media/image21.png"/><Relationship Id="rId2" Type="http://schemas.openxmlformats.org/officeDocument/2006/relationships/slideLayout" Target="../slideLayouts/slideLayout39.xml"/><Relationship Id="rId16"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000"/>
              <a:buFont typeface="Lilita One"/>
              <a:buNone/>
              <a:defRPr sz="3000" b="1">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pic>
        <p:nvPicPr>
          <p:cNvPr id="4" name="Picture 3">
            <a:extLst>
              <a:ext uri="{FF2B5EF4-FFF2-40B4-BE49-F238E27FC236}">
                <a16:creationId xmlns:a16="http://schemas.microsoft.com/office/drawing/2014/main" id="{D1B483E8-1E4A-8739-25BF-BCC0C7F4C320}"/>
              </a:ext>
            </a:extLst>
          </p:cNvPr>
          <p:cNvPicPr>
            <a:picLocks noChangeAspect="1"/>
          </p:cNvPicPr>
          <p:nvPr userDrawn="1"/>
        </p:nvPicPr>
        <p:blipFill rotWithShape="1">
          <a:blip r:embed="rId39"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5" name="Picture 4">
            <a:extLst>
              <a:ext uri="{FF2B5EF4-FFF2-40B4-BE49-F238E27FC236}">
                <a16:creationId xmlns:a16="http://schemas.microsoft.com/office/drawing/2014/main" id="{D76DBD08-B0EF-5DBA-9954-4DCAF3DBC274}"/>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8142"/>
          <a:stretch/>
        </p:blipFill>
        <p:spPr>
          <a:xfrm>
            <a:off x="-168482" y="6700002"/>
            <a:ext cx="2432012" cy="2669980"/>
          </a:xfrm>
          <a:prstGeom prst="rect">
            <a:avLst/>
          </a:prstGeom>
        </p:spPr>
      </p:pic>
      <p:sp>
        <p:nvSpPr>
          <p:cNvPr id="8" name="TextBox 3">
            <a:extLst>
              <a:ext uri="{FF2B5EF4-FFF2-40B4-BE49-F238E27FC236}">
                <a16:creationId xmlns:a16="http://schemas.microsoft.com/office/drawing/2014/main" id="{2A34BF79-0B03-3826-0D92-220EFE1878C5}"/>
              </a:ext>
            </a:extLst>
          </p:cNvPr>
          <p:cNvSpPr txBox="1"/>
          <p:nvPr userDrawn="1"/>
        </p:nvSpPr>
        <p:spPr>
          <a:xfrm>
            <a:off x="1943878" y="80349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41">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9" name="Title 1">
            <a:extLst>
              <a:ext uri="{FF2B5EF4-FFF2-40B4-BE49-F238E27FC236}">
                <a16:creationId xmlns:a16="http://schemas.microsoft.com/office/drawing/2014/main" id="{7643AD49-3407-E447-66CB-744F59592D48}"/>
              </a:ext>
            </a:extLst>
          </p:cNvPr>
          <p:cNvSpPr txBox="1">
            <a:spLocks/>
          </p:cNvSpPr>
          <p:nvPr userDrawn="1"/>
        </p:nvSpPr>
        <p:spPr>
          <a:xfrm>
            <a:off x="-409975" y="8977556"/>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1" name="TextBox 10">
            <a:extLst>
              <a:ext uri="{FF2B5EF4-FFF2-40B4-BE49-F238E27FC236}">
                <a16:creationId xmlns:a16="http://schemas.microsoft.com/office/drawing/2014/main" id="{83EC29EB-3031-4500-7F52-179C7067D0BF}"/>
              </a:ext>
            </a:extLst>
          </p:cNvPr>
          <p:cNvSpPr txBox="1"/>
          <p:nvPr userDrawn="1"/>
        </p:nvSpPr>
        <p:spPr>
          <a:xfrm>
            <a:off x="8908808" y="450926"/>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2" name="TextBox 11">
            <a:extLst>
              <a:ext uri="{FF2B5EF4-FFF2-40B4-BE49-F238E27FC236}">
                <a16:creationId xmlns:a16="http://schemas.microsoft.com/office/drawing/2014/main" id="{C282473E-DE5F-7F14-846D-D5847793BDA0}"/>
              </a:ext>
            </a:extLst>
          </p:cNvPr>
          <p:cNvSpPr txBox="1"/>
          <p:nvPr userDrawn="1"/>
        </p:nvSpPr>
        <p:spPr>
          <a:xfrm>
            <a:off x="-1625981" y="9793238"/>
            <a:ext cx="15633935"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Sản phẩm của Măng Non – Tài liệu Tiểu học.</a:t>
            </a:r>
          </a:p>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en-US" sz="2400" b="1" i="0" u="none" strike="noStrike" kern="0" cap="none" spc="0" normalizeH="0" baseline="0" noProof="0">
                <a:ln>
                  <a:noFill/>
                </a:ln>
                <a:solidFill>
                  <a:srgbClr val="C00000"/>
                </a:solidFill>
                <a:effectLst/>
                <a:uLnTx/>
                <a:uFillTx/>
                <a:latin typeface="UTM Avo" panose="02040603050506020204" pitchFamily="18" charset="0"/>
                <a:ea typeface="+mn-ea"/>
                <a:cs typeface="Arial"/>
                <a:sym typeface="Arial"/>
              </a:rPr>
              <a:t> Nghiêm cấm buôn bán, sao chép và chỉnh sửa để thu lợi nhuận.</a:t>
            </a:r>
          </a:p>
        </p:txBody>
      </p:sp>
    </p:spTree>
    <p:extLst>
      <p:ext uri="{BB962C8B-B14F-4D97-AF65-F5344CB8AC3E}">
        <p14:creationId xmlns:p14="http://schemas.microsoft.com/office/powerpoint/2010/main" val="32179356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4"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6"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46"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5924390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1662645" rtl="0" eaLnBrk="1" latinLnBrk="0" hangingPunct="1">
        <a:spcBef>
          <a:spcPct val="0"/>
        </a:spcBef>
        <a:buNone/>
        <a:defRPr sz="8000" kern="1200">
          <a:solidFill>
            <a:schemeClr val="tx1"/>
          </a:solidFill>
          <a:latin typeface="+mj-lt"/>
          <a:ea typeface="+mj-ea"/>
          <a:cs typeface="+mj-cs"/>
        </a:defRPr>
      </a:lvl1pPr>
    </p:titleStyle>
    <p:bodyStyle>
      <a:lvl1pPr marL="623493" indent="-623493" algn="l" defTabSz="1662645"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900" indent="-519577" algn="l" defTabSz="1662645"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307" indent="-415662" algn="l" defTabSz="1662645"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629"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952"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275"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597"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920"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6243" indent="-415662" algn="l" defTabSz="1662645"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645" rtl="0" eaLnBrk="1" latinLnBrk="0" hangingPunct="1">
        <a:defRPr sz="3273" kern="1200">
          <a:solidFill>
            <a:schemeClr val="tx1"/>
          </a:solidFill>
          <a:latin typeface="+mn-lt"/>
          <a:ea typeface="+mn-ea"/>
          <a:cs typeface="+mn-cs"/>
        </a:defRPr>
      </a:lvl1pPr>
      <a:lvl2pPr marL="831323" algn="l" defTabSz="1662645" rtl="0" eaLnBrk="1" latinLnBrk="0" hangingPunct="1">
        <a:defRPr sz="3273" kern="1200">
          <a:solidFill>
            <a:schemeClr val="tx1"/>
          </a:solidFill>
          <a:latin typeface="+mn-lt"/>
          <a:ea typeface="+mn-ea"/>
          <a:cs typeface="+mn-cs"/>
        </a:defRPr>
      </a:lvl2pPr>
      <a:lvl3pPr marL="1662645" algn="l" defTabSz="1662645" rtl="0" eaLnBrk="1" latinLnBrk="0" hangingPunct="1">
        <a:defRPr sz="3273" kern="1200">
          <a:solidFill>
            <a:schemeClr val="tx1"/>
          </a:solidFill>
          <a:latin typeface="+mn-lt"/>
          <a:ea typeface="+mn-ea"/>
          <a:cs typeface="+mn-cs"/>
        </a:defRPr>
      </a:lvl3pPr>
      <a:lvl4pPr marL="2493968" algn="l" defTabSz="1662645" rtl="0" eaLnBrk="1" latinLnBrk="0" hangingPunct="1">
        <a:defRPr sz="3273" kern="1200">
          <a:solidFill>
            <a:schemeClr val="tx1"/>
          </a:solidFill>
          <a:latin typeface="+mn-lt"/>
          <a:ea typeface="+mn-ea"/>
          <a:cs typeface="+mn-cs"/>
        </a:defRPr>
      </a:lvl4pPr>
      <a:lvl5pPr marL="3325290" algn="l" defTabSz="1662645" rtl="0" eaLnBrk="1" latinLnBrk="0" hangingPunct="1">
        <a:defRPr sz="3273" kern="1200">
          <a:solidFill>
            <a:schemeClr val="tx1"/>
          </a:solidFill>
          <a:latin typeface="+mn-lt"/>
          <a:ea typeface="+mn-ea"/>
          <a:cs typeface="+mn-cs"/>
        </a:defRPr>
      </a:lvl5pPr>
      <a:lvl6pPr marL="4156613" algn="l" defTabSz="1662645" rtl="0" eaLnBrk="1" latinLnBrk="0" hangingPunct="1">
        <a:defRPr sz="3273" kern="1200">
          <a:solidFill>
            <a:schemeClr val="tx1"/>
          </a:solidFill>
          <a:latin typeface="+mn-lt"/>
          <a:ea typeface="+mn-ea"/>
          <a:cs typeface="+mn-cs"/>
        </a:defRPr>
      </a:lvl6pPr>
      <a:lvl7pPr marL="4987935" algn="l" defTabSz="1662645" rtl="0" eaLnBrk="1" latinLnBrk="0" hangingPunct="1">
        <a:defRPr sz="3273" kern="1200">
          <a:solidFill>
            <a:schemeClr val="tx1"/>
          </a:solidFill>
          <a:latin typeface="+mn-lt"/>
          <a:ea typeface="+mn-ea"/>
          <a:cs typeface="+mn-cs"/>
        </a:defRPr>
      </a:lvl7pPr>
      <a:lvl8pPr marL="5819258" algn="l" defTabSz="1662645" rtl="0" eaLnBrk="1" latinLnBrk="0" hangingPunct="1">
        <a:defRPr sz="3273" kern="1200">
          <a:solidFill>
            <a:schemeClr val="tx1"/>
          </a:solidFill>
          <a:latin typeface="+mn-lt"/>
          <a:ea typeface="+mn-ea"/>
          <a:cs typeface="+mn-cs"/>
        </a:defRPr>
      </a:lvl8pPr>
      <a:lvl9pPr marL="6650581" algn="l" defTabSz="1662645"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image" Target="../media/image11.png"/><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13" Type="http://schemas.microsoft.com/office/2007/relationships/hdphoto" Target="../media/hdphoto9.wdp"/><Relationship Id="rId3" Type="http://schemas.microsoft.com/office/2007/relationships/hdphoto" Target="../media/hdphoto5.wdp"/><Relationship Id="rId7" Type="http://schemas.openxmlformats.org/officeDocument/2006/relationships/image" Target="../media/image6.pn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openxmlformats.org/officeDocument/2006/relationships/slide" Target="slide8.xml"/><Relationship Id="rId3"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33.pn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slide" Target="slide6.xml"/><Relationship Id="rId20" Type="http://schemas.microsoft.com/office/2007/relationships/hdphoto" Target="../media/hdphoto3.wdp"/><Relationship Id="rId1" Type="http://schemas.openxmlformats.org/officeDocument/2006/relationships/slideLayout" Target="../slideLayouts/slideLayout28.xml"/><Relationship Id="rId6" Type="http://schemas.openxmlformats.org/officeDocument/2006/relationships/image" Target="../media/image7.pn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34.png"/><Relationship Id="rId10" Type="http://schemas.openxmlformats.org/officeDocument/2006/relationships/image" Target="../media/image28.png"/><Relationship Id="rId19" Type="http://schemas.openxmlformats.org/officeDocument/2006/relationships/image" Target="../media/image35.png"/><Relationship Id="rId4" Type="http://schemas.microsoft.com/office/2007/relationships/hdphoto" Target="../media/hdphoto1.wdp"/><Relationship Id="rId9" Type="http://schemas.openxmlformats.org/officeDocument/2006/relationships/slide" Target="slide7.xml"/><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4.xml"/><Relationship Id="rId7"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E5B3099-0FAE-C00C-B671-1433F5B4DB0F}"/>
              </a:ext>
            </a:extLst>
          </p:cNvPr>
          <p:cNvSpPr/>
          <p:nvPr/>
        </p:nvSpPr>
        <p:spPr>
          <a:xfrm>
            <a:off x="4396620" y="1255799"/>
            <a:ext cx="7576457" cy="3557128"/>
          </a:xfrm>
          <a:prstGeom prst="roundRect">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BBFFF"/>
              </a:solidFill>
              <a:effectLst/>
              <a:uLnTx/>
              <a:uFillTx/>
              <a:latin typeface="Arial"/>
              <a:ea typeface="+mn-ea"/>
              <a:cs typeface="+mn-cs"/>
              <a:sym typeface="Arial"/>
            </a:endParaRPr>
          </a:p>
        </p:txBody>
      </p:sp>
      <p:pic>
        <p:nvPicPr>
          <p:cNvPr id="629" name="Google Shape;629;p27"/>
          <p:cNvPicPr preferRelativeResize="0"/>
          <p:nvPr/>
        </p:nvPicPr>
        <p:blipFill>
          <a:blip r:embed="rId3">
            <a:alphaModFix/>
          </a:blip>
          <a:stretch>
            <a:fillRect/>
          </a:stretch>
        </p:blipFill>
        <p:spPr>
          <a:xfrm flipH="1">
            <a:off x="1537034" y="1198799"/>
            <a:ext cx="2537033" cy="4840132"/>
          </a:xfrm>
          <a:prstGeom prst="rect">
            <a:avLst/>
          </a:prstGeom>
          <a:noFill/>
          <a:ln>
            <a:noFill/>
          </a:ln>
        </p:spPr>
      </p:pic>
      <p:pic>
        <p:nvPicPr>
          <p:cNvPr id="5" name="Google Shape;664;p30">
            <a:extLst>
              <a:ext uri="{FF2B5EF4-FFF2-40B4-BE49-F238E27FC236}">
                <a16:creationId xmlns:a16="http://schemas.microsoft.com/office/drawing/2014/main" id="{6A169223-3425-587B-B970-EE46B0B267A5}"/>
              </a:ext>
            </a:extLst>
          </p:cNvPr>
          <p:cNvPicPr preferRelativeResize="0"/>
          <p:nvPr/>
        </p:nvPicPr>
        <p:blipFill>
          <a:blip r:embed="rId4">
            <a:alphaModFix/>
          </a:blip>
          <a:stretch>
            <a:fillRect/>
          </a:stretch>
        </p:blipFill>
        <p:spPr>
          <a:xfrm>
            <a:off x="2751645" y="-498736"/>
            <a:ext cx="2039432" cy="1317805"/>
          </a:xfrm>
          <a:prstGeom prst="rect">
            <a:avLst/>
          </a:prstGeom>
          <a:noFill/>
          <a:ln>
            <a:noFill/>
          </a:ln>
        </p:spPr>
      </p:pic>
      <p:pic>
        <p:nvPicPr>
          <p:cNvPr id="6" name="Google Shape;664;p30">
            <a:extLst>
              <a:ext uri="{FF2B5EF4-FFF2-40B4-BE49-F238E27FC236}">
                <a16:creationId xmlns:a16="http://schemas.microsoft.com/office/drawing/2014/main" id="{CA08C67F-0609-6F32-6DA4-BFCF10C27FF2}"/>
              </a:ext>
            </a:extLst>
          </p:cNvPr>
          <p:cNvPicPr preferRelativeResize="0"/>
          <p:nvPr/>
        </p:nvPicPr>
        <p:blipFill>
          <a:blip r:embed="rId4">
            <a:alphaModFix/>
          </a:blip>
          <a:stretch>
            <a:fillRect/>
          </a:stretch>
        </p:blipFill>
        <p:spPr>
          <a:xfrm>
            <a:off x="655389" y="321564"/>
            <a:ext cx="2039432" cy="1317805"/>
          </a:xfrm>
          <a:prstGeom prst="rect">
            <a:avLst/>
          </a:prstGeom>
          <a:noFill/>
          <a:ln>
            <a:noFill/>
          </a:ln>
        </p:spPr>
      </p:pic>
      <p:pic>
        <p:nvPicPr>
          <p:cNvPr id="7" name="Google Shape;664;p30">
            <a:extLst>
              <a:ext uri="{FF2B5EF4-FFF2-40B4-BE49-F238E27FC236}">
                <a16:creationId xmlns:a16="http://schemas.microsoft.com/office/drawing/2014/main" id="{458C42E5-24E0-B720-9787-2B98E4F94324}"/>
              </a:ext>
            </a:extLst>
          </p:cNvPr>
          <p:cNvPicPr preferRelativeResize="0"/>
          <p:nvPr/>
        </p:nvPicPr>
        <p:blipFill>
          <a:blip r:embed="rId4">
            <a:alphaModFix/>
          </a:blip>
          <a:stretch>
            <a:fillRect/>
          </a:stretch>
        </p:blipFill>
        <p:spPr>
          <a:xfrm>
            <a:off x="10152568" y="-86257"/>
            <a:ext cx="2039432" cy="1317805"/>
          </a:xfrm>
          <a:prstGeom prst="rect">
            <a:avLst/>
          </a:prstGeom>
          <a:noFill/>
          <a:ln>
            <a:noFill/>
          </a:ln>
        </p:spPr>
      </p:pic>
      <p:pic>
        <p:nvPicPr>
          <p:cNvPr id="8" name="Google Shape;215;p9">
            <a:extLst>
              <a:ext uri="{FF2B5EF4-FFF2-40B4-BE49-F238E27FC236}">
                <a16:creationId xmlns:a16="http://schemas.microsoft.com/office/drawing/2014/main" id="{8EF5FA6B-432F-68BA-62BB-5B94525DDD2B}"/>
              </a:ext>
            </a:extLst>
          </p:cNvPr>
          <p:cNvPicPr preferRelativeResize="0"/>
          <p:nvPr/>
        </p:nvPicPr>
        <p:blipFill rotWithShape="1">
          <a:blip r:embed="rId5">
            <a:alphaModFix/>
          </a:blip>
          <a:srcRect r="41911" b="45471"/>
          <a:stretch/>
        </p:blipFill>
        <p:spPr>
          <a:xfrm>
            <a:off x="7635334" y="4514227"/>
            <a:ext cx="4556665" cy="2343765"/>
          </a:xfrm>
          <a:prstGeom prst="rect">
            <a:avLst/>
          </a:prstGeom>
          <a:noFill/>
          <a:ln>
            <a:noFill/>
          </a:ln>
        </p:spPr>
      </p:pic>
      <p:pic>
        <p:nvPicPr>
          <p:cNvPr id="9" name="Google Shape;216;p9">
            <a:extLst>
              <a:ext uri="{FF2B5EF4-FFF2-40B4-BE49-F238E27FC236}">
                <a16:creationId xmlns:a16="http://schemas.microsoft.com/office/drawing/2014/main" id="{ABFA3A8A-CFB2-4577-C878-09F11CB760D3}"/>
              </a:ext>
            </a:extLst>
          </p:cNvPr>
          <p:cNvPicPr preferRelativeResize="0"/>
          <p:nvPr/>
        </p:nvPicPr>
        <p:blipFill rotWithShape="1">
          <a:blip r:embed="rId6">
            <a:alphaModFix/>
          </a:blip>
          <a:srcRect b="48717"/>
          <a:stretch/>
        </p:blipFill>
        <p:spPr>
          <a:xfrm>
            <a:off x="5465672" y="5462292"/>
            <a:ext cx="3731499" cy="1408200"/>
          </a:xfrm>
          <a:prstGeom prst="rect">
            <a:avLst/>
          </a:prstGeom>
          <a:noFill/>
          <a:ln>
            <a:noFill/>
          </a:ln>
        </p:spPr>
      </p:pic>
      <p:pic>
        <p:nvPicPr>
          <p:cNvPr id="10" name="Google Shape;217;p9">
            <a:extLst>
              <a:ext uri="{FF2B5EF4-FFF2-40B4-BE49-F238E27FC236}">
                <a16:creationId xmlns:a16="http://schemas.microsoft.com/office/drawing/2014/main" id="{27E0F03B-DD2A-FD20-EF88-FCDC01C0BA77}"/>
              </a:ext>
            </a:extLst>
          </p:cNvPr>
          <p:cNvPicPr preferRelativeResize="0"/>
          <p:nvPr/>
        </p:nvPicPr>
        <p:blipFill rotWithShape="1">
          <a:blip r:embed="rId7">
            <a:alphaModFix/>
          </a:blip>
          <a:srcRect r="21327" b="52945"/>
          <a:stretch/>
        </p:blipFill>
        <p:spPr>
          <a:xfrm>
            <a:off x="9434065" y="5565867"/>
            <a:ext cx="2757935" cy="1292132"/>
          </a:xfrm>
          <a:prstGeom prst="rect">
            <a:avLst/>
          </a:prstGeom>
          <a:noFill/>
          <a:ln>
            <a:noFill/>
          </a:ln>
        </p:spPr>
      </p:pic>
      <p:pic>
        <p:nvPicPr>
          <p:cNvPr id="11" name="Google Shape;673;p31">
            <a:extLst>
              <a:ext uri="{FF2B5EF4-FFF2-40B4-BE49-F238E27FC236}">
                <a16:creationId xmlns:a16="http://schemas.microsoft.com/office/drawing/2014/main" id="{5FCCC1CE-243C-41C5-60BE-5371DC16E2C3}"/>
              </a:ext>
            </a:extLst>
          </p:cNvPr>
          <p:cNvPicPr preferRelativeResize="0"/>
          <p:nvPr/>
        </p:nvPicPr>
        <p:blipFill>
          <a:blip r:embed="rId8">
            <a:alphaModFix/>
          </a:blip>
          <a:stretch>
            <a:fillRect/>
          </a:stretch>
        </p:blipFill>
        <p:spPr>
          <a:xfrm>
            <a:off x="10043622" y="4602201"/>
            <a:ext cx="2124645" cy="2275959"/>
          </a:xfrm>
          <a:prstGeom prst="rect">
            <a:avLst/>
          </a:prstGeom>
          <a:noFill/>
          <a:ln>
            <a:noFill/>
          </a:ln>
        </p:spPr>
      </p:pic>
      <p:pic>
        <p:nvPicPr>
          <p:cNvPr id="12" name="Google Shape;1016;p48">
            <a:extLst>
              <a:ext uri="{FF2B5EF4-FFF2-40B4-BE49-F238E27FC236}">
                <a16:creationId xmlns:a16="http://schemas.microsoft.com/office/drawing/2014/main" id="{3A5C6F14-6205-A970-50C0-CBD8D596B196}"/>
              </a:ext>
            </a:extLst>
          </p:cNvPr>
          <p:cNvPicPr preferRelativeResize="0"/>
          <p:nvPr/>
        </p:nvPicPr>
        <p:blipFill>
          <a:blip r:embed="rId9">
            <a:alphaModFix/>
          </a:blip>
          <a:stretch>
            <a:fillRect/>
          </a:stretch>
        </p:blipFill>
        <p:spPr>
          <a:xfrm>
            <a:off x="-12750" y="4775526"/>
            <a:ext cx="2388068" cy="1929305"/>
          </a:xfrm>
          <a:prstGeom prst="rect">
            <a:avLst/>
          </a:prstGeom>
          <a:noFill/>
          <a:ln>
            <a:noFill/>
          </a:ln>
        </p:spPr>
      </p:pic>
      <p:pic>
        <p:nvPicPr>
          <p:cNvPr id="13" name="Google Shape;1018;p48">
            <a:extLst>
              <a:ext uri="{FF2B5EF4-FFF2-40B4-BE49-F238E27FC236}">
                <a16:creationId xmlns:a16="http://schemas.microsoft.com/office/drawing/2014/main" id="{3108E914-D4D0-8B2E-E8BB-4CD5341CEE06}"/>
              </a:ext>
            </a:extLst>
          </p:cNvPr>
          <p:cNvPicPr preferRelativeResize="0"/>
          <p:nvPr/>
        </p:nvPicPr>
        <p:blipFill>
          <a:blip r:embed="rId10">
            <a:alphaModFix/>
          </a:blip>
          <a:stretch>
            <a:fillRect/>
          </a:stretch>
        </p:blipFill>
        <p:spPr>
          <a:xfrm>
            <a:off x="9558225" y="-221144"/>
            <a:ext cx="2213947" cy="2370751"/>
          </a:xfrm>
          <a:prstGeom prst="rect">
            <a:avLst/>
          </a:prstGeom>
          <a:noFill/>
          <a:ln>
            <a:noFill/>
          </a:ln>
        </p:spPr>
      </p:pic>
      <p:pic>
        <p:nvPicPr>
          <p:cNvPr id="18" name="Google Shape;664;p30">
            <a:extLst>
              <a:ext uri="{FF2B5EF4-FFF2-40B4-BE49-F238E27FC236}">
                <a16:creationId xmlns:a16="http://schemas.microsoft.com/office/drawing/2014/main" id="{F90D6C97-F58D-C411-410C-EED29E1FE12C}"/>
              </a:ext>
            </a:extLst>
          </p:cNvPr>
          <p:cNvPicPr preferRelativeResize="0"/>
          <p:nvPr/>
        </p:nvPicPr>
        <p:blipFill>
          <a:blip r:embed="rId4">
            <a:alphaModFix/>
          </a:blip>
          <a:stretch>
            <a:fillRect/>
          </a:stretch>
        </p:blipFill>
        <p:spPr>
          <a:xfrm>
            <a:off x="7050337" y="5187610"/>
            <a:ext cx="2039432" cy="1317805"/>
          </a:xfrm>
          <a:prstGeom prst="rect">
            <a:avLst/>
          </a:prstGeom>
          <a:noFill/>
          <a:ln>
            <a:noFill/>
          </a:ln>
        </p:spPr>
      </p:pic>
      <p:sp>
        <p:nvSpPr>
          <p:cNvPr id="17" name="Google Shape;400;p29">
            <a:extLst>
              <a:ext uri="{FF2B5EF4-FFF2-40B4-BE49-F238E27FC236}">
                <a16:creationId xmlns:a16="http://schemas.microsoft.com/office/drawing/2014/main" id="{2E0303B2-20EB-55A7-B2E8-FE73627492CF}"/>
              </a:ext>
            </a:extLst>
          </p:cNvPr>
          <p:cNvSpPr txBox="1">
            <a:spLocks/>
          </p:cNvSpPr>
          <p:nvPr/>
        </p:nvSpPr>
        <p:spPr>
          <a:xfrm>
            <a:off x="5986018" y="5356569"/>
            <a:ext cx="3173158" cy="1240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90000"/>
              </a:lnSpc>
              <a:spcBef>
                <a:spcPts val="0"/>
              </a:spcBef>
              <a:spcAft>
                <a:spcPts val="0"/>
              </a:spcAft>
              <a:buClr>
                <a:schemeClr val="lt1"/>
              </a:buClr>
              <a:buSzPts val="1400"/>
              <a:buFont typeface="Lato"/>
              <a:buNone/>
              <a:defRPr sz="3000" b="1"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2pPr>
            <a:lvl3pPr marL="1371600" marR="0" lvl="2"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3pPr>
            <a:lvl4pPr marL="1828800" marR="0" lvl="3"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4pPr>
            <a:lvl5pPr marL="2286000" marR="0" lvl="4"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5pPr>
            <a:lvl6pPr marL="2743200" marR="0" lvl="5"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6pPr>
            <a:lvl7pPr marL="3200400" marR="0" lvl="6"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7pPr>
            <a:lvl8pPr marL="3657600" marR="0" lvl="7"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8pPr>
            <a:lvl9pPr marL="4114800" marR="0" lvl="8" indent="-317500" algn="ctr" rtl="0">
              <a:lnSpc>
                <a:spcPct val="100000"/>
              </a:lnSpc>
              <a:spcBef>
                <a:spcPts val="0"/>
              </a:spcBef>
              <a:spcAft>
                <a:spcPts val="0"/>
              </a:spcAft>
              <a:buClr>
                <a:schemeClr val="lt1"/>
              </a:buClr>
              <a:buSzPts val="1800"/>
              <a:buFont typeface="Lato"/>
              <a:buNone/>
              <a:defRPr sz="1800" b="0" i="0" u="none" strike="noStrike" cap="none">
                <a:solidFill>
                  <a:schemeClr val="lt1"/>
                </a:solidFill>
                <a:latin typeface="Lato"/>
                <a:ea typeface="Lato"/>
                <a:cs typeface="Lato"/>
                <a:sym typeface="Lato"/>
              </a:defRPr>
            </a:lvl9pPr>
          </a:lstStyle>
          <a:p>
            <a:pPr marL="0" marR="0" lvl="0" indent="0" algn="ctr" defTabSz="1219170" rtl="0" eaLnBrk="1" fontAlgn="auto" latinLnBrk="0" hangingPunct="1">
              <a:lnSpc>
                <a:spcPct val="90000"/>
              </a:lnSpc>
              <a:spcBef>
                <a:spcPts val="0"/>
              </a:spcBef>
              <a:spcAft>
                <a:spcPts val="0"/>
              </a:spcAft>
              <a:buClr>
                <a:srgbClr val="BBBFFF"/>
              </a:buClr>
              <a:buSzPts val="1400"/>
              <a:buFont typeface="Lato"/>
              <a:buNone/>
              <a:tabLst/>
              <a:defRPr/>
            </a:pPr>
            <a:r>
              <a:rPr kumimoji="0" lang="vi-VN" sz="6400" b="1" i="0" u="none" strike="noStrike" kern="0" cap="none" spc="0" normalizeH="0" baseline="0" noProof="0" dirty="0" smtClean="0">
                <a:ln>
                  <a:noFill/>
                </a:ln>
                <a:solidFill>
                  <a:srgbClr val="FFFFFF">
                    <a:lumMod val="25000"/>
                  </a:srgbClr>
                </a:solidFill>
                <a:effectLst/>
                <a:uLnTx/>
                <a:uFillTx/>
                <a:latin typeface="#9Slide03 SVNLifehack Sans" panose="00000500000000000000" pitchFamily="2" charset="0"/>
                <a:sym typeface="Lato"/>
              </a:rPr>
              <a:t>TRANG 26</a:t>
            </a:r>
            <a:endParaRPr kumimoji="0" lang="en-US" sz="6400" b="1" i="0" u="none" strike="noStrike" kern="0" cap="none" spc="0" normalizeH="0" baseline="0" noProof="0" dirty="0">
              <a:ln>
                <a:noFill/>
              </a:ln>
              <a:solidFill>
                <a:srgbClr val="FFFFFF">
                  <a:lumMod val="25000"/>
                </a:srgbClr>
              </a:solidFill>
              <a:effectLst/>
              <a:uLnTx/>
              <a:uFillTx/>
              <a:latin typeface="#9Slide03 SVNLifehack Sans" panose="00000500000000000000" pitchFamily="2" charset="0"/>
              <a:sym typeface="Lato"/>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49406"/>
            <a:ext cx="2316681" cy="2316681"/>
          </a:xfrm>
          <a:prstGeom prst="rect">
            <a:avLst/>
          </a:prstGeom>
        </p:spPr>
      </p:pic>
      <p:pic>
        <p:nvPicPr>
          <p:cNvPr id="14" name="Picture 13"/>
          <p:cNvPicPr>
            <a:picLocks noChangeAspect="1"/>
          </p:cNvPicPr>
          <p:nvPr/>
        </p:nvPicPr>
        <p:blipFill>
          <a:blip r:embed="rId12"/>
          <a:stretch>
            <a:fillRect/>
          </a:stretch>
        </p:blipFill>
        <p:spPr>
          <a:xfrm>
            <a:off x="4268265" y="1360473"/>
            <a:ext cx="7602371" cy="3572566"/>
          </a:xfrm>
          <a:prstGeom prst="rect">
            <a:avLst/>
          </a:prstGeom>
        </p:spPr>
      </p:pic>
    </p:spTree>
    <p:extLst>
      <p:ext uri="{BB962C8B-B14F-4D97-AF65-F5344CB8AC3E}">
        <p14:creationId xmlns:p14="http://schemas.microsoft.com/office/powerpoint/2010/main" val="3949679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p:cNvSpPr/>
          <p:nvPr/>
        </p:nvSpPr>
        <p:spPr>
          <a:xfrm>
            <a:off x="1925290" y="1143609"/>
            <a:ext cx="8575872" cy="39820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2" name="Google Shape;664;p30">
            <a:extLst>
              <a:ext uri="{FF2B5EF4-FFF2-40B4-BE49-F238E27FC236}">
                <a16:creationId xmlns:a16="http://schemas.microsoft.com/office/drawing/2014/main" id="{E82588E9-EF2A-D619-14A9-8B5269AEE18C}"/>
              </a:ext>
            </a:extLst>
          </p:cNvPr>
          <p:cNvPicPr preferRelativeResize="0"/>
          <p:nvPr/>
        </p:nvPicPr>
        <p:blipFill>
          <a:blip r:embed="rId2">
            <a:alphaModFix/>
          </a:blip>
          <a:stretch>
            <a:fillRect/>
          </a:stretch>
        </p:blipFill>
        <p:spPr>
          <a:xfrm>
            <a:off x="10692067" y="1"/>
            <a:ext cx="2173703" cy="1685260"/>
          </a:xfrm>
          <a:prstGeom prst="rect">
            <a:avLst/>
          </a:prstGeom>
          <a:noFill/>
          <a:ln>
            <a:noFill/>
          </a:ln>
        </p:spPr>
      </p:pic>
      <p:pic>
        <p:nvPicPr>
          <p:cNvPr id="3" name="Google Shape;664;p30">
            <a:extLst>
              <a:ext uri="{FF2B5EF4-FFF2-40B4-BE49-F238E27FC236}">
                <a16:creationId xmlns:a16="http://schemas.microsoft.com/office/drawing/2014/main" id="{6F454CD2-D9BF-B715-FF79-48CC29943309}"/>
              </a:ext>
            </a:extLst>
          </p:cNvPr>
          <p:cNvPicPr preferRelativeResize="0"/>
          <p:nvPr/>
        </p:nvPicPr>
        <p:blipFill>
          <a:blip r:embed="rId2">
            <a:alphaModFix/>
          </a:blip>
          <a:stretch>
            <a:fillRect/>
          </a:stretch>
        </p:blipFill>
        <p:spPr>
          <a:xfrm>
            <a:off x="184300" y="1886906"/>
            <a:ext cx="1275905" cy="907180"/>
          </a:xfrm>
          <a:prstGeom prst="rect">
            <a:avLst/>
          </a:prstGeom>
          <a:noFill/>
          <a:ln>
            <a:noFill/>
          </a:ln>
        </p:spPr>
      </p:pic>
      <p:pic>
        <p:nvPicPr>
          <p:cNvPr id="4" name="Google Shape;216;p9">
            <a:extLst>
              <a:ext uri="{FF2B5EF4-FFF2-40B4-BE49-F238E27FC236}">
                <a16:creationId xmlns:a16="http://schemas.microsoft.com/office/drawing/2014/main" id="{B0F74901-0894-6F74-88A3-69C3F964DE40}"/>
              </a:ext>
            </a:extLst>
          </p:cNvPr>
          <p:cNvPicPr preferRelativeResize="0"/>
          <p:nvPr/>
        </p:nvPicPr>
        <p:blipFill rotWithShape="1">
          <a:blip r:embed="rId3">
            <a:alphaModFix/>
          </a:blip>
          <a:srcRect b="48717"/>
          <a:stretch/>
        </p:blipFill>
        <p:spPr>
          <a:xfrm>
            <a:off x="8419917" y="5717344"/>
            <a:ext cx="3731499" cy="1408200"/>
          </a:xfrm>
          <a:prstGeom prst="rect">
            <a:avLst/>
          </a:prstGeom>
          <a:noFill/>
          <a:ln>
            <a:noFill/>
          </a:ln>
        </p:spPr>
      </p:pic>
      <p:pic>
        <p:nvPicPr>
          <p:cNvPr id="5" name="Google Shape;216;p9">
            <a:extLst>
              <a:ext uri="{FF2B5EF4-FFF2-40B4-BE49-F238E27FC236}">
                <a16:creationId xmlns:a16="http://schemas.microsoft.com/office/drawing/2014/main" id="{CE46987C-3FA4-1D6C-CAD6-35693BD0B8FB}"/>
              </a:ext>
            </a:extLst>
          </p:cNvPr>
          <p:cNvPicPr preferRelativeResize="0"/>
          <p:nvPr/>
        </p:nvPicPr>
        <p:blipFill rotWithShape="1">
          <a:blip r:embed="rId3">
            <a:alphaModFix/>
          </a:blip>
          <a:srcRect b="48717"/>
          <a:stretch/>
        </p:blipFill>
        <p:spPr>
          <a:xfrm>
            <a:off x="6666727" y="5892191"/>
            <a:ext cx="3731499" cy="1408200"/>
          </a:xfrm>
          <a:prstGeom prst="rect">
            <a:avLst/>
          </a:prstGeom>
          <a:noFill/>
          <a:ln>
            <a:noFill/>
          </a:ln>
        </p:spPr>
      </p:pic>
      <p:pic>
        <p:nvPicPr>
          <p:cNvPr id="6" name="Google Shape;216;p9">
            <a:extLst>
              <a:ext uri="{FF2B5EF4-FFF2-40B4-BE49-F238E27FC236}">
                <a16:creationId xmlns:a16="http://schemas.microsoft.com/office/drawing/2014/main" id="{63572A30-E8D6-81E4-2642-B06AFAC8B6C2}"/>
              </a:ext>
            </a:extLst>
          </p:cNvPr>
          <p:cNvPicPr preferRelativeResize="0"/>
          <p:nvPr/>
        </p:nvPicPr>
        <p:blipFill rotWithShape="1">
          <a:blip r:embed="rId3">
            <a:alphaModFix/>
          </a:blip>
          <a:srcRect b="48717"/>
          <a:stretch/>
        </p:blipFill>
        <p:spPr>
          <a:xfrm>
            <a:off x="8623117" y="5920544"/>
            <a:ext cx="3731499" cy="1408200"/>
          </a:xfrm>
          <a:prstGeom prst="rect">
            <a:avLst/>
          </a:prstGeom>
          <a:noFill/>
          <a:ln>
            <a:noFill/>
          </a:ln>
        </p:spPr>
      </p:pic>
      <p:pic>
        <p:nvPicPr>
          <p:cNvPr id="7" name="Google Shape;216;p9">
            <a:extLst>
              <a:ext uri="{FF2B5EF4-FFF2-40B4-BE49-F238E27FC236}">
                <a16:creationId xmlns:a16="http://schemas.microsoft.com/office/drawing/2014/main" id="{797322BA-6928-7286-44D7-43C1A1134566}"/>
              </a:ext>
            </a:extLst>
          </p:cNvPr>
          <p:cNvPicPr preferRelativeResize="0"/>
          <p:nvPr/>
        </p:nvPicPr>
        <p:blipFill rotWithShape="1">
          <a:blip r:embed="rId3">
            <a:alphaModFix/>
          </a:blip>
          <a:srcRect b="48717"/>
          <a:stretch/>
        </p:blipFill>
        <p:spPr>
          <a:xfrm>
            <a:off x="8634076" y="5216444"/>
            <a:ext cx="3731499" cy="1408200"/>
          </a:xfrm>
          <a:prstGeom prst="rect">
            <a:avLst/>
          </a:prstGeom>
          <a:noFill/>
          <a:ln>
            <a:noFill/>
          </a:ln>
        </p:spPr>
      </p:pic>
      <p:pic>
        <p:nvPicPr>
          <p:cNvPr id="8" name="Google Shape;216;p9">
            <a:extLst>
              <a:ext uri="{FF2B5EF4-FFF2-40B4-BE49-F238E27FC236}">
                <a16:creationId xmlns:a16="http://schemas.microsoft.com/office/drawing/2014/main" id="{2ECB7735-CE98-3C0C-E9B2-95A77648A0C0}"/>
              </a:ext>
            </a:extLst>
          </p:cNvPr>
          <p:cNvPicPr preferRelativeResize="0"/>
          <p:nvPr/>
        </p:nvPicPr>
        <p:blipFill rotWithShape="1">
          <a:blip r:embed="rId3">
            <a:alphaModFix/>
          </a:blip>
          <a:srcRect b="48717"/>
          <a:stretch/>
        </p:blipFill>
        <p:spPr>
          <a:xfrm>
            <a:off x="8826317" y="6123744"/>
            <a:ext cx="3731499" cy="1408200"/>
          </a:xfrm>
          <a:prstGeom prst="rect">
            <a:avLst/>
          </a:prstGeom>
          <a:noFill/>
          <a:ln>
            <a:noFill/>
          </a:ln>
        </p:spPr>
      </p:pic>
      <p:pic>
        <p:nvPicPr>
          <p:cNvPr id="9" name="Google Shape;216;p9">
            <a:extLst>
              <a:ext uri="{FF2B5EF4-FFF2-40B4-BE49-F238E27FC236}">
                <a16:creationId xmlns:a16="http://schemas.microsoft.com/office/drawing/2014/main" id="{7F9328E8-E4C4-71FC-E161-9319171F2809}"/>
              </a:ext>
            </a:extLst>
          </p:cNvPr>
          <p:cNvPicPr preferRelativeResize="0"/>
          <p:nvPr/>
        </p:nvPicPr>
        <p:blipFill rotWithShape="1">
          <a:blip r:embed="rId3">
            <a:alphaModFix/>
          </a:blip>
          <a:srcRect b="48717"/>
          <a:stretch/>
        </p:blipFill>
        <p:spPr>
          <a:xfrm>
            <a:off x="6474485" y="6153900"/>
            <a:ext cx="3731499" cy="1408200"/>
          </a:xfrm>
          <a:prstGeom prst="rect">
            <a:avLst/>
          </a:prstGeom>
          <a:noFill/>
          <a:ln>
            <a:noFill/>
          </a:ln>
        </p:spPr>
      </p:pic>
      <p:pic>
        <p:nvPicPr>
          <p:cNvPr id="10" name="Google Shape;216;p9">
            <a:extLst>
              <a:ext uri="{FF2B5EF4-FFF2-40B4-BE49-F238E27FC236}">
                <a16:creationId xmlns:a16="http://schemas.microsoft.com/office/drawing/2014/main" id="{52D8C51D-86D5-9F1F-DC32-B896F2359013}"/>
              </a:ext>
            </a:extLst>
          </p:cNvPr>
          <p:cNvPicPr preferRelativeResize="0"/>
          <p:nvPr/>
        </p:nvPicPr>
        <p:blipFill rotWithShape="1">
          <a:blip r:embed="rId3">
            <a:alphaModFix/>
          </a:blip>
          <a:srcRect b="48717"/>
          <a:stretch/>
        </p:blipFill>
        <p:spPr>
          <a:xfrm>
            <a:off x="4689509" y="5670929"/>
            <a:ext cx="3731499" cy="1408200"/>
          </a:xfrm>
          <a:prstGeom prst="rect">
            <a:avLst/>
          </a:prstGeom>
          <a:noFill/>
          <a:ln>
            <a:noFill/>
          </a:ln>
        </p:spPr>
      </p:pic>
      <p:pic>
        <p:nvPicPr>
          <p:cNvPr id="11" name="Google Shape;216;p9">
            <a:extLst>
              <a:ext uri="{FF2B5EF4-FFF2-40B4-BE49-F238E27FC236}">
                <a16:creationId xmlns:a16="http://schemas.microsoft.com/office/drawing/2014/main" id="{1C427A6C-7F43-06DF-D720-75D0B79B4696}"/>
              </a:ext>
            </a:extLst>
          </p:cNvPr>
          <p:cNvPicPr preferRelativeResize="0"/>
          <p:nvPr/>
        </p:nvPicPr>
        <p:blipFill rotWithShape="1">
          <a:blip r:embed="rId3">
            <a:alphaModFix/>
          </a:blip>
          <a:srcRect b="48717"/>
          <a:stretch/>
        </p:blipFill>
        <p:spPr>
          <a:xfrm>
            <a:off x="1679952" y="5700477"/>
            <a:ext cx="3731499" cy="1408200"/>
          </a:xfrm>
          <a:prstGeom prst="rect">
            <a:avLst/>
          </a:prstGeom>
          <a:noFill/>
          <a:ln>
            <a:noFill/>
          </a:ln>
        </p:spPr>
      </p:pic>
      <p:pic>
        <p:nvPicPr>
          <p:cNvPr id="12" name="Google Shape;216;p9">
            <a:extLst>
              <a:ext uri="{FF2B5EF4-FFF2-40B4-BE49-F238E27FC236}">
                <a16:creationId xmlns:a16="http://schemas.microsoft.com/office/drawing/2014/main" id="{32002A6A-C6B1-DA2E-F22B-7E7205C42DA9}"/>
              </a:ext>
            </a:extLst>
          </p:cNvPr>
          <p:cNvPicPr preferRelativeResize="0"/>
          <p:nvPr/>
        </p:nvPicPr>
        <p:blipFill rotWithShape="1">
          <a:blip r:embed="rId3">
            <a:alphaModFix/>
          </a:blip>
          <a:srcRect b="48717"/>
          <a:stretch/>
        </p:blipFill>
        <p:spPr>
          <a:xfrm>
            <a:off x="7158019" y="6372141"/>
            <a:ext cx="3731499" cy="1408200"/>
          </a:xfrm>
          <a:prstGeom prst="rect">
            <a:avLst/>
          </a:prstGeom>
          <a:noFill/>
          <a:ln>
            <a:noFill/>
          </a:ln>
        </p:spPr>
      </p:pic>
      <p:pic>
        <p:nvPicPr>
          <p:cNvPr id="13" name="Google Shape;216;p9">
            <a:extLst>
              <a:ext uri="{FF2B5EF4-FFF2-40B4-BE49-F238E27FC236}">
                <a16:creationId xmlns:a16="http://schemas.microsoft.com/office/drawing/2014/main" id="{D5140916-D0F4-1BCC-2C5D-339E3CA1CD4F}"/>
              </a:ext>
            </a:extLst>
          </p:cNvPr>
          <p:cNvPicPr preferRelativeResize="0"/>
          <p:nvPr/>
        </p:nvPicPr>
        <p:blipFill rotWithShape="1">
          <a:blip r:embed="rId3">
            <a:alphaModFix/>
          </a:blip>
          <a:srcRect b="48717"/>
          <a:stretch/>
        </p:blipFill>
        <p:spPr>
          <a:xfrm>
            <a:off x="-185798" y="4476540"/>
            <a:ext cx="3731499" cy="1408200"/>
          </a:xfrm>
          <a:prstGeom prst="rect">
            <a:avLst/>
          </a:prstGeom>
          <a:noFill/>
          <a:ln>
            <a:noFill/>
          </a:ln>
        </p:spPr>
      </p:pic>
      <p:pic>
        <p:nvPicPr>
          <p:cNvPr id="14" name="Google Shape;216;p9">
            <a:extLst>
              <a:ext uri="{FF2B5EF4-FFF2-40B4-BE49-F238E27FC236}">
                <a16:creationId xmlns:a16="http://schemas.microsoft.com/office/drawing/2014/main" id="{AE449F84-A2F8-EB17-9006-598845207E3A}"/>
              </a:ext>
            </a:extLst>
          </p:cNvPr>
          <p:cNvPicPr preferRelativeResize="0"/>
          <p:nvPr/>
        </p:nvPicPr>
        <p:blipFill rotWithShape="1">
          <a:blip r:embed="rId3">
            <a:alphaModFix/>
          </a:blip>
          <a:srcRect b="48717"/>
          <a:stretch/>
        </p:blipFill>
        <p:spPr>
          <a:xfrm>
            <a:off x="671244" y="5449800"/>
            <a:ext cx="3731499" cy="1408200"/>
          </a:xfrm>
          <a:prstGeom prst="rect">
            <a:avLst/>
          </a:prstGeom>
          <a:noFill/>
          <a:ln>
            <a:noFill/>
          </a:ln>
        </p:spPr>
      </p:pic>
      <p:pic>
        <p:nvPicPr>
          <p:cNvPr id="15" name="Google Shape;216;p9">
            <a:extLst>
              <a:ext uri="{FF2B5EF4-FFF2-40B4-BE49-F238E27FC236}">
                <a16:creationId xmlns:a16="http://schemas.microsoft.com/office/drawing/2014/main" id="{8883E12F-C937-724E-784E-09B7811E9D07}"/>
              </a:ext>
            </a:extLst>
          </p:cNvPr>
          <p:cNvPicPr preferRelativeResize="0"/>
          <p:nvPr/>
        </p:nvPicPr>
        <p:blipFill rotWithShape="1">
          <a:blip r:embed="rId3">
            <a:alphaModFix/>
          </a:blip>
          <a:srcRect b="48717"/>
          <a:stretch/>
        </p:blipFill>
        <p:spPr>
          <a:xfrm>
            <a:off x="5596135" y="5348200"/>
            <a:ext cx="3731499" cy="1408200"/>
          </a:xfrm>
          <a:prstGeom prst="rect">
            <a:avLst/>
          </a:prstGeom>
          <a:noFill/>
          <a:ln>
            <a:noFill/>
          </a:ln>
        </p:spPr>
      </p:pic>
      <p:sp>
        <p:nvSpPr>
          <p:cNvPr id="17" name="TextBox 16">
            <a:extLst>
              <a:ext uri="{FF2B5EF4-FFF2-40B4-BE49-F238E27FC236}">
                <a16:creationId xmlns:a16="http://schemas.microsoft.com/office/drawing/2014/main" id="{FFCAE095-B2E8-CF55-8F5A-0ED6639DAC33}"/>
              </a:ext>
            </a:extLst>
          </p:cNvPr>
          <p:cNvSpPr txBox="1"/>
          <p:nvPr/>
        </p:nvSpPr>
        <p:spPr>
          <a:xfrm>
            <a:off x="1140479" y="455675"/>
            <a:ext cx="10360830" cy="578882"/>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smtClean="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Tìm</a:t>
            </a:r>
            <a:r>
              <a:rPr kumimoji="0" lang="vi-VN" sz="2800" b="0" i="0" u="none" strike="noStrike" kern="0" cap="none" spc="0" normalizeH="0" noProof="0" dirty="0" smtClean="0">
                <a:ln>
                  <a:solidFill>
                    <a:srgbClr val="BBBFFF">
                      <a:lumMod val="10000"/>
                    </a:srgbClr>
                  </a:solid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rPr>
              <a:t> chủ ngữ thích hợp để hoàn thành câu. Viết các câu vào vở.</a:t>
            </a:r>
            <a:endParaRPr kumimoji="0" lang="en-US" sz="28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16" name="TextBox 15">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800" b="0" i="0" u="none" strike="noStrike" kern="0" cap="none" spc="0" normalizeH="0" baseline="0" noProof="0" dirty="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2</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9" name="Picture 18">
            <a:extLst>
              <a:ext uri="{FF2B5EF4-FFF2-40B4-BE49-F238E27FC236}">
                <a16:creationId xmlns:a16="http://schemas.microsoft.com/office/drawing/2014/main" id="{310CB8C2-E510-B72F-DAD0-4EEE100946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7881" r="92210">
                        <a14:foregroundMark x1="8370" y1="52733" x2="24182" y2="56967"/>
                        <a14:foregroundMark x1="7906" y1="70200" x2="9529" y2="68700"/>
                        <a14:foregroundMark x1="10237" y1="31367" x2="11396" y2="31367"/>
                        <a14:foregroundMark x1="77092" y1="63900" x2="87420" y2="51900"/>
                        <a14:foregroundMark x1="87420" y1="51900" x2="90935" y2="41533"/>
                        <a14:foregroundMark x1="90935" y1="41533" x2="90935" y2="39800"/>
                        <a14:foregroundMark x1="92210" y1="38900" x2="92210" y2="38900"/>
                      </a14:backgroundRemoval>
                    </a14:imgEffect>
                  </a14:imgLayer>
                </a14:imgProps>
              </a:ext>
            </a:extLst>
          </a:blip>
          <a:srcRect l="6643" t="26986" r="6804" b="27092"/>
          <a:stretch/>
        </p:blipFill>
        <p:spPr>
          <a:xfrm>
            <a:off x="-47459" y="5038198"/>
            <a:ext cx="12402075" cy="1935011"/>
          </a:xfrm>
          <a:prstGeom prst="rect">
            <a:avLst/>
          </a:prstGeom>
        </p:spPr>
      </p:pic>
      <p:pic>
        <p:nvPicPr>
          <p:cNvPr id="20" name="Google Shape;664;p30">
            <a:extLst>
              <a:ext uri="{FF2B5EF4-FFF2-40B4-BE49-F238E27FC236}">
                <a16:creationId xmlns:a16="http://schemas.microsoft.com/office/drawing/2014/main" id="{F7C336A0-0976-5135-04A1-EF80F842406B}"/>
              </a:ext>
            </a:extLst>
          </p:cNvPr>
          <p:cNvPicPr preferRelativeResize="0"/>
          <p:nvPr/>
        </p:nvPicPr>
        <p:blipFill>
          <a:blip r:embed="rId2">
            <a:alphaModFix/>
          </a:blip>
          <a:stretch>
            <a:fillRect/>
          </a:stretch>
        </p:blipFill>
        <p:spPr>
          <a:xfrm>
            <a:off x="730470" y="1347205"/>
            <a:ext cx="1275905" cy="907180"/>
          </a:xfrm>
          <a:prstGeom prst="rect">
            <a:avLst/>
          </a:prstGeom>
          <a:noFill/>
          <a:ln>
            <a:noFill/>
          </a:ln>
        </p:spPr>
      </p:pic>
      <p:pic>
        <p:nvPicPr>
          <p:cNvPr id="21" name="Google Shape;664;p30">
            <a:extLst>
              <a:ext uri="{FF2B5EF4-FFF2-40B4-BE49-F238E27FC236}">
                <a16:creationId xmlns:a16="http://schemas.microsoft.com/office/drawing/2014/main" id="{CD7478BD-917F-7B08-C4DC-8069EA676944}"/>
              </a:ext>
            </a:extLst>
          </p:cNvPr>
          <p:cNvPicPr preferRelativeResize="0"/>
          <p:nvPr/>
        </p:nvPicPr>
        <p:blipFill>
          <a:blip r:embed="rId2">
            <a:alphaModFix/>
          </a:blip>
          <a:stretch>
            <a:fillRect/>
          </a:stretch>
        </p:blipFill>
        <p:spPr>
          <a:xfrm>
            <a:off x="-185797" y="2332227"/>
            <a:ext cx="1275905" cy="907180"/>
          </a:xfrm>
          <a:prstGeom prst="rect">
            <a:avLst/>
          </a:prstGeom>
          <a:noFill/>
          <a:ln>
            <a:noFill/>
          </a:ln>
        </p:spPr>
      </p:pic>
      <p:pic>
        <p:nvPicPr>
          <p:cNvPr id="22" name="Google Shape;664;p30">
            <a:extLst>
              <a:ext uri="{FF2B5EF4-FFF2-40B4-BE49-F238E27FC236}">
                <a16:creationId xmlns:a16="http://schemas.microsoft.com/office/drawing/2014/main" id="{1B47D079-0988-4C46-EACB-32AE86ACC09F}"/>
              </a:ext>
            </a:extLst>
          </p:cNvPr>
          <p:cNvPicPr preferRelativeResize="0"/>
          <p:nvPr/>
        </p:nvPicPr>
        <p:blipFill>
          <a:blip r:embed="rId2">
            <a:alphaModFix/>
          </a:blip>
          <a:stretch>
            <a:fillRect/>
          </a:stretch>
        </p:blipFill>
        <p:spPr>
          <a:xfrm>
            <a:off x="741541" y="1376965"/>
            <a:ext cx="1275905" cy="907180"/>
          </a:xfrm>
          <a:prstGeom prst="rect">
            <a:avLst/>
          </a:prstGeom>
          <a:noFill/>
          <a:ln>
            <a:noFill/>
          </a:ln>
        </p:spPr>
      </p:pic>
      <p:sp>
        <p:nvSpPr>
          <p:cNvPr id="41" name="TextBox 40"/>
          <p:cNvSpPr txBox="1"/>
          <p:nvPr/>
        </p:nvSpPr>
        <p:spPr>
          <a:xfrm>
            <a:off x="2057614" y="1548498"/>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Times New Roman" panose="02020603050405020304" pitchFamily="18" charset="0"/>
                <a:ea typeface="+mn-ea"/>
                <a:cs typeface="+mn-cs"/>
              </a:rPr>
              <a:t>a.               </a:t>
            </a:r>
            <a:r>
              <a:rPr kumimoji="0" lang="vi-VN" sz="3600" b="0" i="0" u="none" strike="noStrike" kern="1200" cap="none" spc="0" normalizeH="0" noProof="0" dirty="0" smtClean="0">
                <a:ln>
                  <a:noFill/>
                </a:ln>
                <a:solidFill>
                  <a:srgbClr val="BBBFFF">
                    <a:lumMod val="10000"/>
                  </a:srgbClr>
                </a:solidFill>
                <a:effectLst/>
                <a:uLnTx/>
                <a:uFillTx/>
                <a:latin typeface="Times New Roman" panose="02020603050405020304" pitchFamily="18" charset="0"/>
                <a:ea typeface="+mn-ea"/>
                <a:cs typeface="+mn-cs"/>
              </a:rPr>
              <a:t> </a:t>
            </a:r>
            <a:r>
              <a:rPr lang="vi-VN" sz="3600" dirty="0" smtClean="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smtClean="0">
                <a:ln>
                  <a:noFill/>
                </a:ln>
                <a:solidFill>
                  <a:srgbClr val="BBBFFF">
                    <a:lumMod val="10000"/>
                  </a:srgbClr>
                </a:solidFill>
                <a:effectLst/>
                <a:uLnTx/>
                <a:uFillTx/>
                <a:latin typeface="Times New Roman" panose="02020603050405020304" pitchFamily="18" charset="0"/>
                <a:ea typeface="+mn-ea"/>
                <a:cs typeface="+mn-cs"/>
              </a:rPr>
              <a:t>hích</a:t>
            </a:r>
            <a:r>
              <a:rPr kumimoji="0" lang="vi-VN" sz="3600" b="0" i="0" u="none" strike="noStrike" kern="1200" cap="none" spc="0" normalizeH="0" noProof="0" dirty="0" smtClean="0">
                <a:ln>
                  <a:noFill/>
                </a:ln>
                <a:solidFill>
                  <a:srgbClr val="BBBFFF">
                    <a:lumMod val="10000"/>
                  </a:srgbClr>
                </a:solidFill>
                <a:effectLst/>
                <a:uLnTx/>
                <a:uFillTx/>
                <a:latin typeface="Times New Roman" panose="02020603050405020304" pitchFamily="18" charset="0"/>
                <a:ea typeface="+mn-ea"/>
                <a:cs typeface="+mn-cs"/>
              </a:rPr>
              <a:t> giúp đỡ bạn bè trong lớp.</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2" name="TextBox 41"/>
          <p:cNvSpPr txBox="1"/>
          <p:nvPr/>
        </p:nvSpPr>
        <p:spPr>
          <a:xfrm>
            <a:off x="2018046" y="2579604"/>
            <a:ext cx="86757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Times New Roman" panose="02020603050405020304" pitchFamily="18" charset="0"/>
                <a:ea typeface="+mn-ea"/>
                <a:cs typeface="+mn-cs"/>
              </a:rPr>
              <a:t>b.         </a:t>
            </a:r>
            <a:r>
              <a:rPr kumimoji="0" lang="vi-VN" sz="3600" b="0" i="0" u="none" strike="noStrike" kern="1200" cap="none" spc="0" normalizeH="0" noProof="0" dirty="0" smtClean="0">
                <a:ln>
                  <a:noFill/>
                </a:ln>
                <a:solidFill>
                  <a:srgbClr val="BBBFFF">
                    <a:lumMod val="10000"/>
                  </a:srgbClr>
                </a:solidFill>
                <a:effectLst/>
                <a:uLnTx/>
                <a:uFillTx/>
                <a:latin typeface="Times New Roman" panose="02020603050405020304" pitchFamily="18" charset="0"/>
                <a:ea typeface="+mn-ea"/>
                <a:cs typeface="+mn-cs"/>
              </a:rPr>
              <a:t>           </a:t>
            </a:r>
            <a:r>
              <a:rPr lang="vi-VN" sz="3600" dirty="0" smtClean="0">
                <a:solidFill>
                  <a:srgbClr val="BBBFFF">
                    <a:lumMod val="10000"/>
                  </a:srgbClr>
                </a:solidFill>
                <a:latin typeface="Times New Roman" panose="02020603050405020304" pitchFamily="18" charset="0"/>
              </a:rPr>
              <a:t>n</a:t>
            </a:r>
            <a:r>
              <a:rPr kumimoji="0" lang="vi-VN" sz="3600" b="0" i="0" u="none" strike="noStrike" kern="1200" cap="none" spc="0" normalizeH="0" noProof="0" dirty="0" smtClean="0">
                <a:ln>
                  <a:noFill/>
                </a:ln>
                <a:solidFill>
                  <a:srgbClr val="BBBFFF">
                    <a:lumMod val="10000"/>
                  </a:srgbClr>
                </a:solidFill>
                <a:effectLst/>
                <a:uLnTx/>
                <a:uFillTx/>
                <a:latin typeface="Times New Roman" panose="02020603050405020304" pitchFamily="18" charset="0"/>
                <a:ea typeface="+mn-ea"/>
                <a:cs typeface="+mn-cs"/>
              </a:rPr>
              <a:t>hảy nhót, chuyền từ cành này sang cành khác.</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3" name="TextBox 42"/>
          <p:cNvSpPr txBox="1"/>
          <p:nvPr/>
        </p:nvSpPr>
        <p:spPr>
          <a:xfrm>
            <a:off x="2018047" y="3919409"/>
            <a:ext cx="8675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Times New Roman" panose="02020603050405020304" pitchFamily="18" charset="0"/>
                <a:ea typeface="+mn-ea"/>
                <a:cs typeface="+mn-cs"/>
              </a:rPr>
              <a:t>c.           </a:t>
            </a:r>
            <a:r>
              <a:rPr lang="vi-VN" sz="3600" dirty="0">
                <a:solidFill>
                  <a:srgbClr val="BBBFFF">
                    <a:lumMod val="10000"/>
                  </a:srgbClr>
                </a:solidFill>
                <a:latin typeface="Times New Roman" panose="02020603050405020304" pitchFamily="18" charset="0"/>
              </a:rPr>
              <a:t>t</a:t>
            </a:r>
            <a:r>
              <a:rPr kumimoji="0" lang="vi-VN" sz="3600" b="0" i="0" u="none" strike="noStrike" kern="1200" cap="none" spc="0" normalizeH="0" baseline="0" noProof="0" dirty="0" smtClean="0">
                <a:ln>
                  <a:noFill/>
                </a:ln>
                <a:solidFill>
                  <a:srgbClr val="BBBFFF">
                    <a:lumMod val="10000"/>
                  </a:srgbClr>
                </a:solidFill>
                <a:effectLst/>
                <a:uLnTx/>
                <a:uFillTx/>
                <a:latin typeface="Times New Roman" panose="02020603050405020304" pitchFamily="18" charset="0"/>
                <a:ea typeface="+mn-ea"/>
                <a:cs typeface="+mn-cs"/>
              </a:rPr>
              <a:t>hổi vi vu.</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47" name="Rectangle 46"/>
          <p:cNvSpPr/>
          <p:nvPr/>
        </p:nvSpPr>
        <p:spPr>
          <a:xfrm>
            <a:off x="2520007" y="1517404"/>
            <a:ext cx="1608527"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1" name="Rectangle 30"/>
          <p:cNvSpPr/>
          <p:nvPr/>
        </p:nvSpPr>
        <p:spPr>
          <a:xfrm>
            <a:off x="2520006" y="2606431"/>
            <a:ext cx="2003868"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32" name="Rectangle 31"/>
          <p:cNvSpPr/>
          <p:nvPr/>
        </p:nvSpPr>
        <p:spPr>
          <a:xfrm>
            <a:off x="2520005" y="3923771"/>
            <a:ext cx="1025693" cy="525808"/>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8" name="TextBox 17"/>
          <p:cNvSpPr txBox="1"/>
          <p:nvPr/>
        </p:nvSpPr>
        <p:spPr>
          <a:xfrm>
            <a:off x="2546995" y="1474848"/>
            <a:ext cx="1621707" cy="646331"/>
          </a:xfrm>
          <a:prstGeom prst="rect">
            <a:avLst/>
          </a:prstGeom>
          <a:noFill/>
        </p:spPr>
        <p:txBody>
          <a:bodyPr wrap="square" rtlCol="0">
            <a:spAutoFit/>
          </a:bodyPr>
          <a:lstStyle/>
          <a:p>
            <a:r>
              <a:rPr lang="vi-VN" sz="3600" dirty="0" smtClean="0">
                <a:solidFill>
                  <a:srgbClr val="7030A0"/>
                </a:solidFill>
                <a:latin typeface="Cambria" panose="02040503050406030204" pitchFamily="18" charset="0"/>
                <a:ea typeface="Cambria" panose="02040503050406030204" pitchFamily="18" charset="0"/>
              </a:rPr>
              <a:t>Bạn An</a:t>
            </a:r>
            <a:endParaRPr lang="en-US" sz="3600" dirty="0">
              <a:solidFill>
                <a:srgbClr val="7030A0"/>
              </a:solidFill>
              <a:latin typeface="Cambria" panose="02040503050406030204" pitchFamily="18" charset="0"/>
              <a:ea typeface="Cambria" panose="02040503050406030204" pitchFamily="18" charset="0"/>
            </a:endParaRPr>
          </a:p>
        </p:txBody>
      </p:sp>
      <p:sp>
        <p:nvSpPr>
          <p:cNvPr id="35" name="TextBox 34"/>
          <p:cNvSpPr txBox="1"/>
          <p:nvPr/>
        </p:nvSpPr>
        <p:spPr>
          <a:xfrm>
            <a:off x="2520005" y="2565233"/>
            <a:ext cx="2280109" cy="646331"/>
          </a:xfrm>
          <a:prstGeom prst="rect">
            <a:avLst/>
          </a:prstGeom>
          <a:noFill/>
        </p:spPr>
        <p:txBody>
          <a:bodyPr wrap="square" rtlCol="0">
            <a:spAutoFit/>
          </a:bodyPr>
          <a:lstStyle/>
          <a:p>
            <a:r>
              <a:rPr lang="vi-VN" sz="3600" dirty="0" smtClean="0">
                <a:solidFill>
                  <a:srgbClr val="7030A0"/>
                </a:solidFill>
                <a:latin typeface="Cambria" panose="02040503050406030204" pitchFamily="18" charset="0"/>
                <a:ea typeface="Cambria" panose="02040503050406030204" pitchFamily="18" charset="0"/>
              </a:rPr>
              <a:t>Chim sâu</a:t>
            </a:r>
            <a:endParaRPr lang="en-US" sz="3600" dirty="0">
              <a:solidFill>
                <a:srgbClr val="7030A0"/>
              </a:solidFill>
              <a:latin typeface="Cambria" panose="02040503050406030204" pitchFamily="18" charset="0"/>
              <a:ea typeface="Cambria" panose="02040503050406030204" pitchFamily="18" charset="0"/>
            </a:endParaRPr>
          </a:p>
        </p:txBody>
      </p:sp>
      <p:sp>
        <p:nvSpPr>
          <p:cNvPr id="36" name="TextBox 35"/>
          <p:cNvSpPr txBox="1"/>
          <p:nvPr/>
        </p:nvSpPr>
        <p:spPr>
          <a:xfrm>
            <a:off x="2546995" y="3878072"/>
            <a:ext cx="1621707" cy="646331"/>
          </a:xfrm>
          <a:prstGeom prst="rect">
            <a:avLst/>
          </a:prstGeom>
          <a:noFill/>
        </p:spPr>
        <p:txBody>
          <a:bodyPr wrap="square" rtlCol="0">
            <a:spAutoFit/>
          </a:bodyPr>
          <a:lstStyle/>
          <a:p>
            <a:r>
              <a:rPr lang="vi-VN" sz="3600" dirty="0" smtClean="0">
                <a:solidFill>
                  <a:srgbClr val="7030A0"/>
                </a:solidFill>
                <a:latin typeface="Cambria" panose="02040503050406030204" pitchFamily="18" charset="0"/>
                <a:ea typeface="Cambria" panose="02040503050406030204" pitchFamily="18" charset="0"/>
              </a:rPr>
              <a:t>Gió</a:t>
            </a:r>
            <a:endParaRPr lang="en-US" sz="36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1827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right)">
                                      <p:cBhvr>
                                        <p:cTn id="12" dur="500"/>
                                        <p:tgtEl>
                                          <p:spTgt spid="19"/>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2.5E-6 -4.44444E-6 L -1.06302 0.00996 " pathEditMode="relative" rAng="0" ptsTypes="AA">
                                      <p:cBhvr>
                                        <p:cTn id="55" dur="2000" fill="hold"/>
                                        <p:tgtEl>
                                          <p:spTgt spid="19"/>
                                        </p:tgtEl>
                                        <p:attrNameLst>
                                          <p:attrName>ppt_x</p:attrName>
                                          <p:attrName>ppt_y</p:attrName>
                                        </p:attrNameLst>
                                      </p:cBhvr>
                                      <p:rCtr x="-53151" y="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1" grpId="0"/>
      <p:bldP spid="42" grpId="0"/>
      <p:bldP spid="43" grpId="0"/>
      <p:bldP spid="47" grpId="0" animBg="1"/>
      <p:bldP spid="31" grpId="0" animBg="1"/>
      <p:bldP spid="32" grpId="0" animBg="1"/>
      <p:bldP spid="18"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1109545" y="409248"/>
            <a:ext cx="10360830" cy="646986"/>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kern="0" dirty="0" smtClean="0">
                <a:ln>
                  <a:solidFill>
                    <a:srgbClr val="BBBFFF">
                      <a:lumMod val="10000"/>
                    </a:srgbClr>
                  </a:solidFill>
                </a:ln>
                <a:solidFill>
                  <a:srgbClr val="BBBFFF">
                    <a:lumMod val="10000"/>
                  </a:srgbClr>
                </a:solidFill>
                <a:latin typeface="Cambria" panose="02040503050406030204" pitchFamily="18" charset="0"/>
                <a:ea typeface="Cambria" panose="02040503050406030204" pitchFamily="18" charset="0"/>
                <a:cs typeface="Arial"/>
                <a:sym typeface="Arial"/>
              </a:rPr>
              <a:t>Đặt câu hỏi cho bộ phận in đậm trong mỗi câu dưới đây:</a:t>
            </a:r>
            <a:endParaRPr kumimoji="0" lang="en-US" sz="3200" b="0" i="0" u="none" strike="noStrike" kern="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smtClean="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3</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79" y="1184108"/>
            <a:ext cx="10299437" cy="542844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sp>
        <p:nvSpPr>
          <p:cNvPr id="11" name="TextBox 10"/>
          <p:cNvSpPr txBox="1"/>
          <p:nvPr/>
        </p:nvSpPr>
        <p:spPr>
          <a:xfrm>
            <a:off x="2397283" y="1536843"/>
            <a:ext cx="648683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smtClean="0">
                <a:solidFill>
                  <a:srgbClr val="BBBFFF">
                    <a:lumMod val="10000"/>
                  </a:srgbClr>
                </a:solidFill>
                <a:latin typeface="Times New Roman" panose="02020603050405020304" pitchFamily="18" charset="0"/>
              </a:rPr>
              <a:t>a. </a:t>
            </a:r>
            <a:r>
              <a:rPr lang="vi-VN" sz="3600" b="1" dirty="0" smtClean="0">
                <a:solidFill>
                  <a:srgbClr val="BBBFFF">
                    <a:lumMod val="10000"/>
                  </a:srgbClr>
                </a:solidFill>
                <a:latin typeface="Times New Roman" panose="02020603050405020304" pitchFamily="18" charset="0"/>
              </a:rPr>
              <a:t>Mây đen </a:t>
            </a:r>
            <a:r>
              <a:rPr lang="vi-VN" sz="3600" dirty="0" smtClean="0">
                <a:solidFill>
                  <a:srgbClr val="BBBFFF">
                    <a:lumMod val="10000"/>
                  </a:srgbClr>
                </a:solidFill>
                <a:latin typeface="Times New Roman" panose="02020603050405020304" pitchFamily="18" charset="0"/>
              </a:rPr>
              <a:t>che kín bầu trời.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2" name="TextBox 11"/>
          <p:cNvSpPr txBox="1"/>
          <p:nvPr/>
        </p:nvSpPr>
        <p:spPr>
          <a:xfrm>
            <a:off x="2397283" y="3069023"/>
            <a:ext cx="9073093"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b</a:t>
            </a:r>
            <a:r>
              <a:rPr lang="vi-VN" sz="3600" dirty="0" smtClean="0">
                <a:solidFill>
                  <a:srgbClr val="BBBFFF">
                    <a:lumMod val="10000"/>
                  </a:srgbClr>
                </a:solidFill>
                <a:latin typeface="Times New Roman" panose="02020603050405020304" pitchFamily="18" charset="0"/>
              </a:rPr>
              <a:t>. </a:t>
            </a:r>
            <a:r>
              <a:rPr lang="vi-VN" sz="3600" b="1" dirty="0" smtClean="0">
                <a:solidFill>
                  <a:srgbClr val="BBBFFF">
                    <a:lumMod val="10000"/>
                  </a:srgbClr>
                </a:solidFill>
                <a:latin typeface="Times New Roman" panose="02020603050405020304" pitchFamily="18" charset="0"/>
              </a:rPr>
              <a:t>Cánh cổng đồn biên phòng </a:t>
            </a:r>
            <a:r>
              <a:rPr lang="vi-VN" sz="3600" dirty="0" smtClean="0">
                <a:solidFill>
                  <a:srgbClr val="BBBFFF">
                    <a:lumMod val="10000"/>
                  </a:srgbClr>
                </a:solidFill>
                <a:latin typeface="Times New Roman" panose="02020603050405020304" pitchFamily="18" charset="0"/>
              </a:rPr>
              <a:t>hiện ra trước mắt tôi.</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13" name="TextBox 12"/>
          <p:cNvSpPr txBox="1"/>
          <p:nvPr/>
        </p:nvSpPr>
        <p:spPr>
          <a:xfrm>
            <a:off x="2397283" y="5117786"/>
            <a:ext cx="9335913" cy="64633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600" dirty="0">
                <a:solidFill>
                  <a:srgbClr val="BBBFFF">
                    <a:lumMod val="10000"/>
                  </a:srgbClr>
                </a:solidFill>
                <a:latin typeface="Times New Roman" panose="02020603050405020304" pitchFamily="18" charset="0"/>
              </a:rPr>
              <a:t>c</a:t>
            </a:r>
            <a:r>
              <a:rPr lang="vi-VN" sz="3600" dirty="0" smtClean="0">
                <a:solidFill>
                  <a:srgbClr val="BBBFFF">
                    <a:lumMod val="10000"/>
                  </a:srgbClr>
                </a:solidFill>
                <a:latin typeface="Times New Roman" panose="02020603050405020304" pitchFamily="18" charset="0"/>
              </a:rPr>
              <a:t>. </a:t>
            </a:r>
            <a:r>
              <a:rPr lang="vi-VN" sz="3600" b="1" dirty="0" smtClean="0">
                <a:solidFill>
                  <a:srgbClr val="BBBFFF">
                    <a:lumMod val="10000"/>
                  </a:srgbClr>
                </a:solidFill>
                <a:latin typeface="Times New Roman" panose="02020603050405020304" pitchFamily="18" charset="0"/>
              </a:rPr>
              <a:t>Một chú bộ đội </a:t>
            </a:r>
            <a:r>
              <a:rPr lang="vi-VN" sz="3600" dirty="0" smtClean="0">
                <a:solidFill>
                  <a:srgbClr val="BBBFFF">
                    <a:lumMod val="10000"/>
                  </a:srgbClr>
                </a:solidFill>
                <a:latin typeface="Times New Roman" panose="02020603050405020304" pitchFamily="18" charset="0"/>
              </a:rPr>
              <a:t>đang đứng gác trước cổng.</a:t>
            </a:r>
            <a:endParaRPr kumimoji="0" lang="en-US" sz="3600" b="0" i="0" u="none" strike="noStrike" kern="1200" cap="none" spc="0" normalizeH="0" baseline="0" noProof="0" dirty="0">
              <a:ln>
                <a:noFill/>
              </a:ln>
              <a:solidFill>
                <a:srgbClr val="BBBFFF">
                  <a:lumMod val="10000"/>
                </a:srgbClr>
              </a:solidFill>
              <a:effectLst/>
              <a:uLnTx/>
              <a:uFillTx/>
              <a:latin typeface="Arial"/>
              <a:ea typeface="+mn-ea"/>
              <a:cs typeface="+mn-cs"/>
            </a:endParaRPr>
          </a:p>
        </p:txBody>
      </p:sp>
      <p:sp>
        <p:nvSpPr>
          <p:cNvPr id="2" name="Rounded Rectangle 1"/>
          <p:cNvSpPr/>
          <p:nvPr/>
        </p:nvSpPr>
        <p:spPr>
          <a:xfrm>
            <a:off x="2526632" y="2274439"/>
            <a:ext cx="6102416"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chemeClr val="tx1"/>
                </a:solidFill>
                <a:latin typeface="Cambria" panose="02040503050406030204" pitchFamily="18" charset="0"/>
                <a:ea typeface="Cambria" panose="02040503050406030204" pitchFamily="18" charset="0"/>
              </a:rPr>
              <a:t>Cái gì che kín bầu trời?</a:t>
            </a:r>
            <a:endParaRPr lang="en-US" sz="4000"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2526632" y="4324008"/>
            <a:ext cx="6511490"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chemeClr val="tx1"/>
                </a:solidFill>
                <a:latin typeface="Cambria" panose="02040503050406030204" pitchFamily="18" charset="0"/>
                <a:ea typeface="Cambria" panose="02040503050406030204" pitchFamily="18" charset="0"/>
              </a:rPr>
              <a:t>Cái gì hiện ra trước mắt tôi?</a:t>
            </a:r>
            <a:endParaRPr lang="en-US" sz="4000"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2526632" y="5821315"/>
            <a:ext cx="7031254" cy="66590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chemeClr val="tx1"/>
                </a:solidFill>
                <a:latin typeface="Cambria" panose="02040503050406030204" pitchFamily="18" charset="0"/>
                <a:ea typeface="Cambria" panose="02040503050406030204" pitchFamily="18" charset="0"/>
              </a:rPr>
              <a:t>Ai đang đứng gác trước cổng?</a:t>
            </a:r>
            <a:endParaRPr lang="en-US" sz="40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25159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0-#ppt_w/2"/>
                                          </p:val>
                                        </p:tav>
                                        <p:tav tm="100000">
                                          <p:val>
                                            <p:strVal val="#ppt_x"/>
                                          </p:val>
                                        </p:tav>
                                      </p:tavLst>
                                    </p:anim>
                                    <p:anim calcmode="lin" valueType="num">
                                      <p:cBhvr additive="base">
                                        <p:cTn id="3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3" grpId="0"/>
      <p:bldP spid="2"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smtClean="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smtClean="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smtClean="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a. Chủ</a:t>
            </a:r>
            <a:r>
              <a:rPr kumimoji="0" lang="vi-VN" sz="3600" b="0" i="0" u="none" strike="noStrike" kern="1200" cap="none" spc="0" normalizeH="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b. Chủ</a:t>
            </a:r>
            <a:r>
              <a:rPr kumimoji="0" lang="vi-VN" sz="3600" b="0" i="0" u="none" strike="noStrike" kern="1200" cap="none" spc="0" normalizeH="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 ngữ là danh từ chỉ vật.</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aseline="0" dirty="0" smtClean="0">
                <a:solidFill>
                  <a:srgbClr val="BBBFFF">
                    <a:lumMod val="10000"/>
                  </a:srgbClr>
                </a:solidFill>
                <a:latin typeface="Cambria" panose="02040503050406030204" pitchFamily="18" charset="0"/>
                <a:ea typeface="Cambria" panose="02040503050406030204" pitchFamily="18" charset="0"/>
              </a:rPr>
              <a:t>c.</a:t>
            </a:r>
            <a:r>
              <a:rPr lang="vi-VN" sz="3600" dirty="0" smtClean="0">
                <a:solidFill>
                  <a:srgbClr val="BBBFFF">
                    <a:lumMod val="10000"/>
                  </a:srgbClr>
                </a:solidFill>
                <a:latin typeface="Cambria" panose="02040503050406030204" pitchFamily="18" charset="0"/>
                <a:ea typeface="Cambria" panose="02040503050406030204" pitchFamily="18" charset="0"/>
              </a:rPr>
              <a:t> Chủ ngữ là danh từ chỉ hiện tượng tự nhiên.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3108959" y="3036043"/>
            <a:ext cx="7686039" cy="3343709"/>
          </a:xfrm>
          <a:prstGeom prst="rect">
            <a:avLst/>
          </a:prstGeom>
        </p:spPr>
      </p:pic>
    </p:spTree>
    <p:extLst>
      <p:ext uri="{BB962C8B-B14F-4D97-AF65-F5344CB8AC3E}">
        <p14:creationId xmlns:p14="http://schemas.microsoft.com/office/powerpoint/2010/main" val="21697956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8" name="TextBox 7">
            <a:extLst>
              <a:ext uri="{FF2B5EF4-FFF2-40B4-BE49-F238E27FC236}">
                <a16:creationId xmlns:a16="http://schemas.microsoft.com/office/drawing/2014/main" id="{FFCAE095-B2E8-CF55-8F5A-0ED6639DAC33}"/>
              </a:ext>
            </a:extLst>
          </p:cNvPr>
          <p:cNvSpPr txBox="1"/>
          <p:nvPr/>
        </p:nvSpPr>
        <p:spPr>
          <a:xfrm>
            <a:off x="973163" y="148375"/>
            <a:ext cx="10360830" cy="783193"/>
          </a:xfrm>
          <a:prstGeom prst="roundRect">
            <a:avLst/>
          </a:prstGeom>
          <a:solidFill>
            <a:schemeClr val="tx1"/>
          </a:solidFill>
          <a:ln w="38100">
            <a:solidFill>
              <a:schemeClr val="bg1">
                <a:lumMod val="10000"/>
              </a:schemeClr>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0" i="0" u="none" strike="noStrike" kern="0" cap="none" spc="0" normalizeH="0" baseline="0" noProof="0" dirty="0" smtClean="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Dựa</a:t>
            </a:r>
            <a:r>
              <a:rPr kumimoji="0" lang="vi-VN" sz="4000" b="0" i="0" u="none" strike="noStrike" kern="0" cap="none" spc="0" normalizeH="0" noProof="0" dirty="0" smtClean="0">
                <a:ln>
                  <a:solidFill>
                    <a:srgbClr val="BBBFFF">
                      <a:lumMod val="10000"/>
                    </a:srgbClr>
                  </a:solidFill>
                </a:ln>
                <a:solidFill>
                  <a:srgbClr val="BBBFFF">
                    <a:lumMod val="10000"/>
                  </a:srgbClr>
                </a:solidFill>
                <a:effectLst/>
                <a:uLnTx/>
                <a:uFillTx/>
                <a:latin typeface="#9Slide03 AmpleSoft Bold" panose="02000000000000000000" pitchFamily="2" charset="0"/>
                <a:ea typeface="+mn-ea"/>
                <a:cs typeface="Arial"/>
                <a:sym typeface="Arial"/>
              </a:rPr>
              <a:t> vào tranh, đặt câu theo yêu cầu sau:</a:t>
            </a:r>
            <a:endParaRPr kumimoji="0" lang="en-US" sz="40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Arial"/>
              <a:sym typeface="Arial"/>
            </a:endParaRPr>
          </a:p>
        </p:txBody>
      </p:sp>
      <p:sp>
        <p:nvSpPr>
          <p:cNvPr id="9" name="TextBox 8">
            <a:extLst>
              <a:ext uri="{FF2B5EF4-FFF2-40B4-BE49-F238E27FC236}">
                <a16:creationId xmlns:a16="http://schemas.microsoft.com/office/drawing/2014/main" id="{A826C511-DF50-8CC0-88BD-17F0111CBE59}"/>
              </a:ext>
            </a:extLst>
          </p:cNvPr>
          <p:cNvSpPr txBox="1"/>
          <p:nvPr/>
        </p:nvSpPr>
        <p:spPr>
          <a:xfrm>
            <a:off x="133061" y="218379"/>
            <a:ext cx="1194820" cy="1168539"/>
          </a:xfrm>
          <a:prstGeom prst="ellipse">
            <a:avLst/>
          </a:prstGeom>
          <a:solidFill>
            <a:schemeClr val="bg1">
              <a:lumMod val="90000"/>
            </a:schemeClr>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0" u="none" strike="noStrike" kern="0" cap="none" spc="0" normalizeH="0" baseline="0" noProof="0" dirty="0" smtClean="0">
                <a:ln>
                  <a:solidFill>
                    <a:srgbClr val="BBBFFF">
                      <a:lumMod val="10000"/>
                    </a:srgbClr>
                  </a:solidFill>
                </a:ln>
                <a:solidFill>
                  <a:srgbClr val="FFFFFF"/>
                </a:solidFill>
                <a:effectLst/>
                <a:uLnTx/>
                <a:uFillTx/>
                <a:latin typeface="SVN-Gretoon" panose="02040603050506020204" pitchFamily="18" charset="0"/>
                <a:ea typeface="+mn-ea"/>
                <a:cs typeface="Arial"/>
                <a:sym typeface="Arial"/>
              </a:rPr>
              <a:t>4</a:t>
            </a:r>
            <a:endParaRPr kumimoji="0" lang="en-US" sz="4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ounded Rectangle 9"/>
          <p:cNvSpPr/>
          <p:nvPr/>
        </p:nvSpPr>
        <p:spPr>
          <a:xfrm>
            <a:off x="1327880" y="1184109"/>
            <a:ext cx="10636321" cy="538032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BBFFF"/>
              </a:solidFill>
              <a:effectLst/>
              <a:uLnTx/>
              <a:uFillTx/>
              <a:latin typeface="Arial"/>
              <a:ea typeface="+mn-ea"/>
              <a:cs typeface="+mn-cs"/>
            </a:endParaRPr>
          </a:p>
        </p:txBody>
      </p:sp>
      <p:pic>
        <p:nvPicPr>
          <p:cNvPr id="665" name="Google Shape;665;p30"/>
          <p:cNvPicPr preferRelativeResize="0"/>
          <p:nvPr/>
        </p:nvPicPr>
        <p:blipFill>
          <a:blip r:embed="rId3">
            <a:alphaModFix/>
          </a:blip>
          <a:stretch>
            <a:fillRect/>
          </a:stretch>
        </p:blipFill>
        <p:spPr>
          <a:xfrm flipH="1">
            <a:off x="0" y="3927107"/>
            <a:ext cx="2219091" cy="3028651"/>
          </a:xfrm>
          <a:prstGeom prst="rect">
            <a:avLst/>
          </a:prstGeom>
          <a:noFill/>
          <a:ln>
            <a:noFill/>
          </a:ln>
        </p:spPr>
      </p:pic>
      <p:sp>
        <p:nvSpPr>
          <p:cNvPr id="11" name="TextBox 10"/>
          <p:cNvSpPr txBox="1"/>
          <p:nvPr/>
        </p:nvSpPr>
        <p:spPr>
          <a:xfrm>
            <a:off x="1789362" y="1232913"/>
            <a:ext cx="923156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Ví</a:t>
            </a:r>
            <a:r>
              <a:rPr kumimoji="0" lang="vi-VN" sz="3600" b="0" i="0" u="none" strike="noStrike" kern="1200" cap="none" spc="0" normalizeH="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 dụ:</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dirty="0" smtClean="0">
                <a:solidFill>
                  <a:srgbClr val="BBBFFF">
                    <a:lumMod val="10000"/>
                  </a:srgbClr>
                </a:solidFill>
                <a:latin typeface="Cambria" panose="02040503050406030204" pitchFamily="18" charset="0"/>
                <a:ea typeface="Cambria" panose="02040503050406030204" pitchFamily="18" charset="0"/>
              </a:rPr>
              <a:t>Lan đang cho gà ăn.</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kumimoji="0" lang="vi-VN" sz="3600" b="0" i="0" u="none" strike="noStrike" kern="1200" cap="none" spc="0" normalizeH="0" baseline="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Những</a:t>
            </a:r>
            <a:r>
              <a:rPr kumimoji="0" lang="vi-VN" sz="3600" b="0" i="0" u="none" strike="noStrike" kern="1200" cap="none" spc="0" normalizeH="0" noProof="0" dirty="0" smtClean="0">
                <a:ln>
                  <a:noFill/>
                </a:ln>
                <a:solidFill>
                  <a:srgbClr val="BBBFFF">
                    <a:lumMod val="10000"/>
                  </a:srgbClr>
                </a:solidFill>
                <a:effectLst/>
                <a:uLnTx/>
                <a:uFillTx/>
                <a:latin typeface="Cambria" panose="02040503050406030204" pitchFamily="18" charset="0"/>
                <a:ea typeface="Cambria" panose="02040503050406030204" pitchFamily="18" charset="0"/>
              </a:rPr>
              <a:t> chú gà đang mải mê ăn thóc.</a:t>
            </a:r>
          </a:p>
          <a:p>
            <a:pPr marL="742950" marR="0" lvl="0" indent="-742950" algn="just" defTabSz="914400" rtl="0" eaLnBrk="1" fontAlgn="auto" latinLnBrk="0" hangingPunct="1">
              <a:lnSpc>
                <a:spcPct val="100000"/>
              </a:lnSpc>
              <a:spcBef>
                <a:spcPts val="0"/>
              </a:spcBef>
              <a:spcAft>
                <a:spcPts val="0"/>
              </a:spcAft>
              <a:buClrTx/>
              <a:buSzTx/>
              <a:buFontTx/>
              <a:buAutoNum type="alphaLcParenR"/>
              <a:tabLst/>
              <a:defRPr/>
            </a:pPr>
            <a:r>
              <a:rPr lang="vi-VN" sz="3600" noProof="0" dirty="0" smtClean="0">
                <a:solidFill>
                  <a:srgbClr val="BBBFFF">
                    <a:lumMod val="10000"/>
                  </a:srgbClr>
                </a:solidFill>
                <a:latin typeface="Cambria" panose="02040503050406030204" pitchFamily="18" charset="0"/>
                <a:ea typeface="Cambria" panose="02040503050406030204" pitchFamily="18" charset="0"/>
              </a:rPr>
              <a:t>Mặt trời đang chiếu soi những tia nắng ấm áp xuống khoảng sân nhà Lan.</a:t>
            </a:r>
            <a:endParaRPr kumimoji="0" lang="en-US" sz="3600" b="0" i="0" u="none" strike="noStrike" kern="1200" cap="none" spc="0" normalizeH="0" baseline="0" noProof="0" dirty="0">
              <a:ln>
                <a:noFill/>
              </a:ln>
              <a:solidFill>
                <a:srgbClr val="BBBFFF">
                  <a:lumMod val="1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4"/>
          <a:srcRect l="10139" t="17901" r="19305" b="18642"/>
          <a:stretch/>
        </p:blipFill>
        <p:spPr>
          <a:xfrm>
            <a:off x="5972210" y="4144039"/>
            <a:ext cx="5048716" cy="2196377"/>
          </a:xfrm>
          <a:prstGeom prst="rect">
            <a:avLst/>
          </a:prstGeom>
        </p:spPr>
      </p:pic>
    </p:spTree>
    <p:extLst>
      <p:ext uri="{BB962C8B-B14F-4D97-AF65-F5344CB8AC3E}">
        <p14:creationId xmlns:p14="http://schemas.microsoft.com/office/powerpoint/2010/main" val="1448638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25" name="Google Shape;1016;p48">
            <a:extLst>
              <a:ext uri="{FF2B5EF4-FFF2-40B4-BE49-F238E27FC236}">
                <a16:creationId xmlns:a16="http://schemas.microsoft.com/office/drawing/2014/main" id="{AE5827C4-A53A-1076-FF49-3AEFEBD7E240}"/>
              </a:ext>
            </a:extLst>
          </p:cNvPr>
          <p:cNvPicPr preferRelativeResize="0"/>
          <p:nvPr/>
        </p:nvPicPr>
        <p:blipFill>
          <a:blip r:embed="rId3">
            <a:alphaModFix/>
          </a:blip>
          <a:stretch>
            <a:fillRect/>
          </a:stretch>
        </p:blipFill>
        <p:spPr>
          <a:xfrm>
            <a:off x="30674" y="4487843"/>
            <a:ext cx="3466343" cy="2840253"/>
          </a:xfrm>
          <a:prstGeom prst="rect">
            <a:avLst/>
          </a:prstGeom>
          <a:noFill/>
          <a:ln>
            <a:noFill/>
          </a:ln>
        </p:spPr>
      </p:pic>
      <p:pic>
        <p:nvPicPr>
          <p:cNvPr id="26" name="Google Shape;664;p30">
            <a:extLst>
              <a:ext uri="{FF2B5EF4-FFF2-40B4-BE49-F238E27FC236}">
                <a16:creationId xmlns:a16="http://schemas.microsoft.com/office/drawing/2014/main" id="{D85CAB91-4072-EB6D-65BB-A9E6C2E4E075}"/>
              </a:ext>
            </a:extLst>
          </p:cNvPr>
          <p:cNvPicPr preferRelativeResize="0"/>
          <p:nvPr/>
        </p:nvPicPr>
        <p:blipFill>
          <a:blip r:embed="rId4">
            <a:alphaModFix/>
          </a:blip>
          <a:stretch>
            <a:fillRect/>
          </a:stretch>
        </p:blipFill>
        <p:spPr>
          <a:xfrm>
            <a:off x="-326038" y="5976586"/>
            <a:ext cx="2027252" cy="1301191"/>
          </a:xfrm>
          <a:prstGeom prst="rect">
            <a:avLst/>
          </a:prstGeom>
          <a:noFill/>
          <a:ln>
            <a:noFill/>
          </a:ln>
        </p:spPr>
      </p:pic>
      <p:sp>
        <p:nvSpPr>
          <p:cNvPr id="120" name="Speech Bubble: Rectangle with Corners Rounded 119">
            <a:extLst>
              <a:ext uri="{FF2B5EF4-FFF2-40B4-BE49-F238E27FC236}">
                <a16:creationId xmlns:a16="http://schemas.microsoft.com/office/drawing/2014/main" id="{CDFDCCFE-E2E7-50A9-9725-8921B7DD351C}"/>
              </a:ext>
            </a:extLst>
          </p:cNvPr>
          <p:cNvSpPr/>
          <p:nvPr/>
        </p:nvSpPr>
        <p:spPr>
          <a:xfrm>
            <a:off x="4260880" y="4972923"/>
            <a:ext cx="6317965" cy="1715744"/>
          </a:xfrm>
          <a:prstGeom prst="wedgeRoundRectCallout">
            <a:avLst>
              <a:gd name="adj1" fmla="val -64369"/>
              <a:gd name="adj2" fmla="val -881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cùng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nhau</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trồng</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Cải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Vui</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solidFill>
                    <a:srgbClr val="00B050"/>
                  </a:solidFill>
                </a:ln>
                <a:solidFill>
                  <a:srgbClr val="679B09"/>
                </a:solidFill>
                <a:effectLst/>
                <a:uLnTx/>
                <a:uFillTx/>
                <a:latin typeface="SVN-Gretoon" panose="02040603050506020204" pitchFamily="18" charset="0"/>
                <a:ea typeface="+mn-ea"/>
                <a:cs typeface="+mn-cs"/>
                <a:sym typeface="Arial"/>
              </a:rPr>
              <a:t>Vẻ</a:t>
            </a:r>
            <a:r>
              <a:rPr kumimoji="0" lang="en-US" sz="4800" b="0" i="0" u="none" strike="noStrike" kern="0" cap="none" spc="0" normalizeH="0" baseline="0" noProof="0" dirty="0">
                <a:ln>
                  <a:solidFill>
                    <a:srgbClr val="00B050"/>
                  </a:solidFill>
                </a:ln>
                <a:solidFill>
                  <a:srgbClr val="679B09"/>
                </a:solidFill>
                <a:effectLst/>
                <a:uLnTx/>
                <a:uFillTx/>
                <a:latin typeface="SVN-Gretoon" panose="02040603050506020204" pitchFamily="18" charset="0"/>
                <a:ea typeface="+mn-ea"/>
                <a:cs typeface="+mn-cs"/>
                <a:sym typeface="Arial"/>
              </a:rPr>
              <a:t> </a:t>
            </a:r>
            <a:r>
              <a:rPr kumimoji="0" lang="en-US" sz="48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48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grpSp>
        <p:nvGrpSpPr>
          <p:cNvPr id="4" name="Group 3"/>
          <p:cNvGrpSpPr/>
          <p:nvPr/>
        </p:nvGrpSpPr>
        <p:grpSpPr>
          <a:xfrm>
            <a:off x="1831499" y="1656291"/>
            <a:ext cx="8419406" cy="2060138"/>
            <a:chOff x="1831499" y="1656291"/>
            <a:chExt cx="8419406" cy="2060138"/>
          </a:xfrm>
        </p:grpSpPr>
        <p:sp>
          <p:nvSpPr>
            <p:cNvPr id="14" name="TextBox 13">
              <a:extLst>
                <a:ext uri="{FF2B5EF4-FFF2-40B4-BE49-F238E27FC236}">
                  <a16:creationId xmlns:a16="http://schemas.microsoft.com/office/drawing/2014/main" id="{A1714AF5-9035-B998-0091-258972495EBB}"/>
                </a:ext>
              </a:extLst>
            </p:cNvPr>
            <p:cNvSpPr txBox="1"/>
            <p:nvPr/>
          </p:nvSpPr>
          <p:spPr>
            <a:xfrm>
              <a:off x="1831499" y="1656291"/>
              <a:ext cx="8419406" cy="2060138"/>
            </a:xfrm>
            <a:prstGeom prst="roundRect">
              <a:avLst/>
            </a:prstGeom>
            <a:solidFill>
              <a:srgbClr val="FFC000"/>
            </a:solidFill>
            <a:ln w="38100">
              <a:solidFill>
                <a:schemeClr val="tx1"/>
              </a:solidFill>
            </a:ln>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500" b="0" i="0" u="none" strike="noStrike" kern="0" cap="none" spc="0" normalizeH="0" baseline="0" noProof="0" dirty="0">
                <a:ln>
                  <a:noFill/>
                </a:ln>
                <a:solidFill>
                  <a:srgbClr val="000000"/>
                </a:solidFill>
                <a:effectLst/>
                <a:uLnTx/>
                <a:uFillTx/>
                <a:latin typeface="SVN-Gretoon" panose="02040603050506020204" pitchFamily="18" charset="0"/>
                <a:cs typeface="Arial"/>
                <a:sym typeface="Arial"/>
              </a:endParaRPr>
            </a:p>
          </p:txBody>
        </p:sp>
        <p:pic>
          <p:nvPicPr>
            <p:cNvPr id="3" name="Picture 2"/>
            <p:cNvPicPr>
              <a:picLocks noChangeAspect="1"/>
            </p:cNvPicPr>
            <p:nvPr/>
          </p:nvPicPr>
          <p:blipFill>
            <a:blip r:embed="rId5"/>
            <a:stretch>
              <a:fillRect/>
            </a:stretch>
          </p:blipFill>
          <p:spPr>
            <a:xfrm>
              <a:off x="2749076" y="1814556"/>
              <a:ext cx="6584251" cy="1743607"/>
            </a:xfrm>
            <a:prstGeom prst="rect">
              <a:avLst/>
            </a:prstGeom>
          </p:spPr>
        </p:pic>
      </p:grpSp>
    </p:spTree>
    <p:extLst>
      <p:ext uri="{BB962C8B-B14F-4D97-AF65-F5344CB8AC3E}">
        <p14:creationId xmlns:p14="http://schemas.microsoft.com/office/powerpoint/2010/main" val="3171014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wipe(left)">
                                      <p:cBhvr>
                                        <p:cTn id="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bạn</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4400" kern="0" noProof="0" dirty="0" smtClean="0">
                <a:solidFill>
                  <a:srgbClr val="000000"/>
                </a:solidFill>
                <a:latin typeface="Cambria" panose="02040503050406030204" pitchFamily="18" charset="0"/>
                <a:ea typeface="Cambria" panose="02040503050406030204" pitchFamily="18" charset="0"/>
                <a:cs typeface="Arial"/>
                <a:sym typeface="Arial"/>
              </a:rPr>
              <a:t>Tìm chủ ngữ trong câu:</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vi-VN" sz="4400" b="0" i="0" u="none" strike="noStrike" kern="0" cap="none" spc="0" normalizeH="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bạn học sinh đang đá cầu.</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3932327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2" presetClass="entr" presetSubtype="9"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0-#ppt_w/2"/>
                                          </p:val>
                                        </p:tav>
                                        <p:tav tm="100000">
                                          <p:val>
                                            <p:strVal val="#ppt_x"/>
                                          </p:val>
                                        </p:tav>
                                      </p:tavLst>
                                    </p:anim>
                                    <p:anim calcmode="lin" valueType="num">
                                      <p:cBhvr additive="base">
                                        <p:cTn id="57" dur="500" fill="hold"/>
                                        <p:tgtEl>
                                          <p:spTgt spid="16"/>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47" presetClass="entr" presetSubtype="0"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7" presetClass="entr" presetSubtype="0"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1000"/>
                                        <p:tgtEl>
                                          <p:spTgt spid="23"/>
                                        </p:tgtEl>
                                      </p:cBhvr>
                                    </p:animEffect>
                                    <p:anim calcmode="lin" valueType="num">
                                      <p:cBhvr>
                                        <p:cTn id="72" dur="1000" fill="hold"/>
                                        <p:tgtEl>
                                          <p:spTgt spid="23"/>
                                        </p:tgtEl>
                                        <p:attrNameLst>
                                          <p:attrName>ppt_x</p:attrName>
                                        </p:attrNameLst>
                                      </p:cBhvr>
                                      <p:tavLst>
                                        <p:tav tm="0">
                                          <p:val>
                                            <p:strVal val="#ppt_x"/>
                                          </p:val>
                                        </p:tav>
                                        <p:tav tm="100000">
                                          <p:val>
                                            <p:strVal val="#ppt_x"/>
                                          </p:val>
                                        </p:tav>
                                      </p:tavLst>
                                    </p:anim>
                                    <p:anim calcmode="lin" valueType="num">
                                      <p:cBhvr>
                                        <p:cTn id="73" dur="1000" fill="hold"/>
                                        <p:tgtEl>
                                          <p:spTgt spid="23"/>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xit" presetSubtype="0" fill="hold" nodeType="after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p:stCondLst>
                              <p:cond delay="2000"/>
                            </p:stCondLst>
                            <p:childTnLst>
                              <p:par>
                                <p:cTn id="85" presetID="42" presetClass="entr" presetSubtype="0"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32" presetClass="emph" presetSubtype="0" repeatCount="indefinite" fill="hold" nodeType="withEffect">
                                  <p:stCondLst>
                                    <p:cond delay="0"/>
                                  </p:stCondLst>
                                  <p:childTnLst>
                                    <p:animRot by="120000">
                                      <p:cBhvr>
                                        <p:cTn id="91" dur="100" fill="hold">
                                          <p:stCondLst>
                                            <p:cond delay="0"/>
                                          </p:stCondLst>
                                        </p:cTn>
                                        <p:tgtEl>
                                          <p:spTgt spid="3"/>
                                        </p:tgtEl>
                                        <p:attrNameLst>
                                          <p:attrName>r</p:attrName>
                                        </p:attrNameLst>
                                      </p:cBhvr>
                                    </p:animRot>
                                    <p:animRot by="-240000">
                                      <p:cBhvr>
                                        <p:cTn id="92" dur="200" fill="hold">
                                          <p:stCondLst>
                                            <p:cond delay="200"/>
                                          </p:stCondLst>
                                        </p:cTn>
                                        <p:tgtEl>
                                          <p:spTgt spid="3"/>
                                        </p:tgtEl>
                                        <p:attrNameLst>
                                          <p:attrName>r</p:attrName>
                                        </p:attrNameLst>
                                      </p:cBhvr>
                                    </p:animRot>
                                    <p:animRot by="240000">
                                      <p:cBhvr>
                                        <p:cTn id="93" dur="200" fill="hold">
                                          <p:stCondLst>
                                            <p:cond delay="400"/>
                                          </p:stCondLst>
                                        </p:cTn>
                                        <p:tgtEl>
                                          <p:spTgt spid="3"/>
                                        </p:tgtEl>
                                        <p:attrNameLst>
                                          <p:attrName>r</p:attrName>
                                        </p:attrNameLst>
                                      </p:cBhvr>
                                    </p:animRot>
                                    <p:animRot by="-240000">
                                      <p:cBhvr>
                                        <p:cTn id="94" dur="200" fill="hold">
                                          <p:stCondLst>
                                            <p:cond delay="600"/>
                                          </p:stCondLst>
                                        </p:cTn>
                                        <p:tgtEl>
                                          <p:spTgt spid="3"/>
                                        </p:tgtEl>
                                        <p:attrNameLst>
                                          <p:attrName>r</p:attrName>
                                        </p:attrNameLst>
                                      </p:cBhvr>
                                    </p:animRot>
                                    <p:animRot by="120000">
                                      <p:cBhvr>
                                        <p:cTn id="9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008279" y="3876686"/>
            <a:ext cx="5593855"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Chủ</a:t>
            </a:r>
            <a:r>
              <a:rPr kumimoji="0" lang="vi-VN" sz="44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007391" y="5373301"/>
            <a:ext cx="5593855"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Trạng</a:t>
            </a:r>
            <a:r>
              <a:rPr kumimoji="0" lang="vi-VN" sz="44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007391" y="2391193"/>
            <a:ext cx="5594743"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Vị</a:t>
            </a:r>
            <a:r>
              <a:rPr kumimoji="0" lang="vi-VN" sz="44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ngữ</a:t>
            </a:r>
            <a:endParaRPr kumimoji="0"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Bộ</a:t>
            </a:r>
            <a:r>
              <a:rPr kumimoji="0" lang="vi-VN" sz="3600" b="0" i="0"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phận được gạch chân được gọi là gì?</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1"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Trước</a:t>
            </a:r>
            <a:r>
              <a:rPr kumimoji="0" lang="vi-VN" sz="3600" b="0" i="1"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 sân, </a:t>
            </a:r>
            <a:r>
              <a:rPr kumimoji="0" lang="vi-VN" sz="3600" b="0" i="1" u="sng"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chú mèo con </a:t>
            </a:r>
            <a:r>
              <a:rPr kumimoji="0" lang="vi-VN" sz="3600" b="0" i="1" u="none" strike="noStrike" kern="0" cap="none" spc="0" normalizeH="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đang liếm láp bộ lông mượt mà của mình.</a:t>
            </a:r>
            <a:endParaRPr kumimoji="0" sz="3600" b="0"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294376"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544" b="21934" l="21629" r="34490">
                        <a14:foregroundMark x1="22044" y1="19534" x2="21629" y2="9407"/>
                      </a14:backgroundRemoval>
                    </a14:imgEffect>
                  </a14:imgLayer>
                </a14:imgProps>
              </a:ext>
            </a:extLst>
          </a:blip>
          <a:srcRect l="20985" t="127" r="63995" b="75629"/>
          <a:stretch/>
        </p:blipFill>
        <p:spPr>
          <a:xfrm>
            <a:off x="3514693"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294376" y="5293173"/>
            <a:ext cx="1460597" cy="1298540"/>
          </a:xfrm>
          <a:prstGeom prst="rect">
            <a:avLst/>
          </a:prstGeom>
        </p:spPr>
      </p:pic>
      <p:pic>
        <p:nvPicPr>
          <p:cNvPr id="11" name="Google Shape;1016;p48">
            <a:extLst>
              <a:ext uri="{FF2B5EF4-FFF2-40B4-BE49-F238E27FC236}">
                <a16:creationId xmlns:a16="http://schemas.microsoft.com/office/drawing/2014/main" id="{40849D9B-B20D-DB72-EBB4-908C0BA03B77}"/>
              </a:ext>
            </a:extLst>
          </p:cNvPr>
          <p:cNvPicPr preferRelativeResize="0"/>
          <p:nvPr/>
        </p:nvPicPr>
        <p:blipFill>
          <a:blip r:embed="rId6">
            <a:alphaModFix/>
          </a:blip>
          <a:stretch>
            <a:fillRect/>
          </a:stretch>
        </p:blipFill>
        <p:spPr>
          <a:xfrm>
            <a:off x="-854315" y="1282285"/>
            <a:ext cx="4576187" cy="4293431"/>
          </a:xfrm>
          <a:prstGeom prst="rect">
            <a:avLst/>
          </a:prstGeom>
          <a:noFill/>
          <a:ln>
            <a:noFill/>
          </a:ln>
        </p:spPr>
      </p:pic>
      <p:pic>
        <p:nvPicPr>
          <p:cNvPr id="12" name="Google Shape;664;p30">
            <a:extLst>
              <a:ext uri="{FF2B5EF4-FFF2-40B4-BE49-F238E27FC236}">
                <a16:creationId xmlns:a16="http://schemas.microsoft.com/office/drawing/2014/main" id="{54122451-98E1-8A27-B425-DDBF55709374}"/>
              </a:ext>
            </a:extLst>
          </p:cNvPr>
          <p:cNvPicPr preferRelativeResize="0"/>
          <p:nvPr/>
        </p:nvPicPr>
        <p:blipFill>
          <a:blip r:embed="rId7">
            <a:alphaModFix/>
          </a:blip>
          <a:stretch>
            <a:fillRect/>
          </a:stretch>
        </p:blipFill>
        <p:spPr>
          <a:xfrm>
            <a:off x="-86591" y="4254437"/>
            <a:ext cx="2833561" cy="1659023"/>
          </a:xfrm>
          <a:prstGeom prst="rect">
            <a:avLst/>
          </a:prstGeom>
          <a:noFill/>
          <a:ln>
            <a:noFill/>
          </a:ln>
        </p:spPr>
      </p:pic>
      <p:pic>
        <p:nvPicPr>
          <p:cNvPr id="16" name="Google Shape;1011;p48">
            <a:extLst>
              <a:ext uri="{FF2B5EF4-FFF2-40B4-BE49-F238E27FC236}">
                <a16:creationId xmlns:a16="http://schemas.microsoft.com/office/drawing/2014/main" id="{99987E2C-F257-3BC4-BD47-70DE55448259}"/>
              </a:ext>
            </a:extLst>
          </p:cNvPr>
          <p:cNvPicPr preferRelativeResize="0"/>
          <p:nvPr/>
        </p:nvPicPr>
        <p:blipFill>
          <a:blip r:embed="rId8">
            <a:alphaModFix/>
          </a:blip>
          <a:stretch>
            <a:fillRect/>
          </a:stretch>
        </p:blipFill>
        <p:spPr>
          <a:xfrm flipH="1">
            <a:off x="8800280" y="1922908"/>
            <a:ext cx="2059483" cy="1886152"/>
          </a:xfrm>
          <a:prstGeom prst="rect">
            <a:avLst/>
          </a:prstGeom>
          <a:noFill/>
          <a:ln>
            <a:noFill/>
          </a:ln>
        </p:spPr>
      </p:pic>
      <p:pic>
        <p:nvPicPr>
          <p:cNvPr id="18" name="Google Shape;216;p9">
            <a:extLst>
              <a:ext uri="{FF2B5EF4-FFF2-40B4-BE49-F238E27FC236}">
                <a16:creationId xmlns:a16="http://schemas.microsoft.com/office/drawing/2014/main" id="{2E740E32-B8F5-A8C6-5A1C-787523259458}"/>
              </a:ext>
            </a:extLst>
          </p:cNvPr>
          <p:cNvPicPr preferRelativeResize="0"/>
          <p:nvPr/>
        </p:nvPicPr>
        <p:blipFill rotWithShape="1">
          <a:blip r:embed="rId9">
            <a:alphaModFix/>
          </a:blip>
          <a:srcRect b="48717"/>
          <a:stretch/>
        </p:blipFill>
        <p:spPr>
          <a:xfrm>
            <a:off x="9770297" y="5407708"/>
            <a:ext cx="3731499" cy="1408200"/>
          </a:xfrm>
          <a:prstGeom prst="rect">
            <a:avLst/>
          </a:prstGeom>
          <a:noFill/>
          <a:ln>
            <a:noFill/>
          </a:ln>
        </p:spPr>
      </p:pic>
      <p:pic>
        <p:nvPicPr>
          <p:cNvPr id="19" name="Google Shape;216;p9">
            <a:extLst>
              <a:ext uri="{FF2B5EF4-FFF2-40B4-BE49-F238E27FC236}">
                <a16:creationId xmlns:a16="http://schemas.microsoft.com/office/drawing/2014/main" id="{411CD1CB-11BC-499F-3412-A775CD4A83C8}"/>
              </a:ext>
            </a:extLst>
          </p:cNvPr>
          <p:cNvPicPr preferRelativeResize="0"/>
          <p:nvPr/>
        </p:nvPicPr>
        <p:blipFill rotWithShape="1">
          <a:blip r:embed="rId9">
            <a:alphaModFix/>
          </a:blip>
          <a:srcRect b="48717"/>
          <a:stretch/>
        </p:blipFill>
        <p:spPr>
          <a:xfrm>
            <a:off x="9655524" y="5769333"/>
            <a:ext cx="3731499" cy="1408200"/>
          </a:xfrm>
          <a:prstGeom prst="rect">
            <a:avLst/>
          </a:prstGeom>
          <a:noFill/>
          <a:ln>
            <a:noFill/>
          </a:ln>
        </p:spPr>
      </p:pic>
      <p:pic>
        <p:nvPicPr>
          <p:cNvPr id="20" name="Google Shape;216;p9">
            <a:extLst>
              <a:ext uri="{FF2B5EF4-FFF2-40B4-BE49-F238E27FC236}">
                <a16:creationId xmlns:a16="http://schemas.microsoft.com/office/drawing/2014/main" id="{CFF01C70-DDEE-A037-3B1F-09495329F5CB}"/>
              </a:ext>
            </a:extLst>
          </p:cNvPr>
          <p:cNvPicPr preferRelativeResize="0"/>
          <p:nvPr/>
        </p:nvPicPr>
        <p:blipFill rotWithShape="1">
          <a:blip r:embed="rId9">
            <a:alphaModFix/>
          </a:blip>
          <a:srcRect b="48717"/>
          <a:stretch/>
        </p:blipFill>
        <p:spPr>
          <a:xfrm>
            <a:off x="9107659" y="4830991"/>
            <a:ext cx="3731499" cy="1408200"/>
          </a:xfrm>
          <a:prstGeom prst="rect">
            <a:avLst/>
          </a:prstGeom>
          <a:noFill/>
          <a:ln>
            <a:noFill/>
          </a:ln>
        </p:spPr>
      </p:pic>
      <p:pic>
        <p:nvPicPr>
          <p:cNvPr id="21" name="Google Shape;216;p9">
            <a:extLst>
              <a:ext uri="{FF2B5EF4-FFF2-40B4-BE49-F238E27FC236}">
                <a16:creationId xmlns:a16="http://schemas.microsoft.com/office/drawing/2014/main" id="{44AD0254-7D23-B528-1CF0-F08A04FF2729}"/>
              </a:ext>
            </a:extLst>
          </p:cNvPr>
          <p:cNvPicPr preferRelativeResize="0"/>
          <p:nvPr/>
        </p:nvPicPr>
        <p:blipFill rotWithShape="1">
          <a:blip r:embed="rId9">
            <a:alphaModFix/>
          </a:blip>
          <a:srcRect b="48717"/>
          <a:stretch/>
        </p:blipFill>
        <p:spPr>
          <a:xfrm>
            <a:off x="9211729" y="4631243"/>
            <a:ext cx="3731499" cy="1408200"/>
          </a:xfrm>
          <a:prstGeom prst="rect">
            <a:avLst/>
          </a:prstGeom>
          <a:noFill/>
          <a:ln>
            <a:noFill/>
          </a:ln>
        </p:spPr>
      </p:pic>
      <p:pic>
        <p:nvPicPr>
          <p:cNvPr id="22" name="Google Shape;216;p9">
            <a:extLst>
              <a:ext uri="{FF2B5EF4-FFF2-40B4-BE49-F238E27FC236}">
                <a16:creationId xmlns:a16="http://schemas.microsoft.com/office/drawing/2014/main" id="{96353764-A257-909B-F36F-A1CD79B59267}"/>
              </a:ext>
            </a:extLst>
          </p:cNvPr>
          <p:cNvPicPr preferRelativeResize="0"/>
          <p:nvPr/>
        </p:nvPicPr>
        <p:blipFill rotWithShape="1">
          <a:blip r:embed="rId9">
            <a:alphaModFix/>
          </a:blip>
          <a:srcRect b="48717"/>
          <a:stretch/>
        </p:blipFill>
        <p:spPr>
          <a:xfrm>
            <a:off x="8945687" y="5244705"/>
            <a:ext cx="3731499" cy="1408200"/>
          </a:xfrm>
          <a:prstGeom prst="rect">
            <a:avLst/>
          </a:prstGeom>
          <a:noFill/>
          <a:ln>
            <a:noFill/>
          </a:ln>
        </p:spPr>
      </p:pic>
      <p:pic>
        <p:nvPicPr>
          <p:cNvPr id="17" name="Google Shape;664;p30">
            <a:extLst>
              <a:ext uri="{FF2B5EF4-FFF2-40B4-BE49-F238E27FC236}">
                <a16:creationId xmlns:a16="http://schemas.microsoft.com/office/drawing/2014/main" id="{240622A7-022D-DFF7-FBBE-BCDDC485020E}"/>
              </a:ext>
            </a:extLst>
          </p:cNvPr>
          <p:cNvPicPr preferRelativeResize="0"/>
          <p:nvPr/>
        </p:nvPicPr>
        <p:blipFill>
          <a:blip r:embed="rId7">
            <a:alphaModFix/>
          </a:blip>
          <a:stretch>
            <a:fillRect/>
          </a:stretch>
        </p:blipFill>
        <p:spPr>
          <a:xfrm>
            <a:off x="8979476" y="4820903"/>
            <a:ext cx="3253733" cy="2312055"/>
          </a:xfrm>
          <a:prstGeom prst="rect">
            <a:avLst/>
          </a:prstGeom>
          <a:noFill/>
          <a:ln>
            <a:noFill/>
          </a:ln>
        </p:spPr>
      </p:pic>
      <p:pic>
        <p:nvPicPr>
          <p:cNvPr id="3" name="Picture 2">
            <a:extLst>
              <a:ext uri="{FF2B5EF4-FFF2-40B4-BE49-F238E27FC236}">
                <a16:creationId xmlns:a16="http://schemas.microsoft.com/office/drawing/2014/main" id="{C991E90B-4A26-E891-4811-6FD534E1C0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9400" b="92600" l="9417" r="42000">
                        <a14:foregroundMark x1="23458" y1="50850" x2="25292" y2="50850"/>
                        <a14:foregroundMark x1="21625" y1="51600" x2="22000" y2="49400"/>
                        <a14:foregroundMark x1="22000" y1="92600" x2="25708" y2="92600"/>
                      </a14:backgroundRemoval>
                    </a14:imgEffect>
                  </a14:imgLayer>
                </a14:imgProps>
              </a:ext>
            </a:extLst>
          </a:blip>
          <a:srcRect l="5350" t="45432" r="53909" b="3883"/>
          <a:stretch/>
        </p:blipFill>
        <p:spPr>
          <a:xfrm>
            <a:off x="9573089" y="4123866"/>
            <a:ext cx="2476695" cy="2567685"/>
          </a:xfrm>
          <a:prstGeom prst="rect">
            <a:avLst/>
          </a:prstGeom>
        </p:spPr>
      </p:pic>
      <p:pic>
        <p:nvPicPr>
          <p:cNvPr id="23" name="Picture 22">
            <a:extLst>
              <a:ext uri="{FF2B5EF4-FFF2-40B4-BE49-F238E27FC236}">
                <a16:creationId xmlns:a16="http://schemas.microsoft.com/office/drawing/2014/main" id="{C56D88BB-CD6D-1A8B-9FE2-936F7E322F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9278471" y="4084509"/>
            <a:ext cx="1298540" cy="1298540"/>
          </a:xfrm>
          <a:prstGeom prst="rect">
            <a:avLst/>
          </a:prstGeom>
        </p:spPr>
      </p:pic>
      <p:pic>
        <p:nvPicPr>
          <p:cNvPr id="24" name="Picture 23">
            <a:extLst>
              <a:ext uri="{FF2B5EF4-FFF2-40B4-BE49-F238E27FC236}">
                <a16:creationId xmlns:a16="http://schemas.microsoft.com/office/drawing/2014/main" id="{6B71A17C-49FF-173B-AFF4-159B29BDB8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307129" y="3713801"/>
            <a:ext cx="1003539" cy="1003539"/>
          </a:xfrm>
          <a:prstGeom prst="rect">
            <a:avLst/>
          </a:prstGeom>
        </p:spPr>
      </p:pic>
      <p:pic>
        <p:nvPicPr>
          <p:cNvPr id="25" name="Picture 24">
            <a:extLst>
              <a:ext uri="{FF2B5EF4-FFF2-40B4-BE49-F238E27FC236}">
                <a16:creationId xmlns:a16="http://schemas.microsoft.com/office/drawing/2014/main" id="{877688AE-8CB1-4DD6-195F-D8E11FF41C3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167" b="92600" l="10000" r="90000">
                        <a14:foregroundMark x1="55433" y1="92600" x2="68767" y2="90867"/>
                        <a14:foregroundMark x1="20867" y1="21733" x2="26033" y2="54800"/>
                        <a14:foregroundMark x1="44333" y1="7167" x2="43567" y2="22967"/>
                        <a14:foregroundMark x1="80867" y1="10367" x2="83567" y2="38267"/>
                      </a14:backgroundRemoval>
                    </a14:imgEffect>
                  </a14:imgLayer>
                </a14:imgProps>
              </a:ext>
            </a:extLst>
          </a:blip>
          <a:stretch>
            <a:fillRect/>
          </a:stretch>
        </p:blipFill>
        <p:spPr>
          <a:xfrm rot="20973012">
            <a:off x="10273948" y="4543461"/>
            <a:ext cx="1003539" cy="1003539"/>
          </a:xfrm>
          <a:prstGeom prst="rect">
            <a:avLst/>
          </a:prstGeom>
        </p:spPr>
      </p:pic>
    </p:spTree>
    <p:extLst>
      <p:ext uri="{BB962C8B-B14F-4D97-AF65-F5344CB8AC3E}">
        <p14:creationId xmlns:p14="http://schemas.microsoft.com/office/powerpoint/2010/main" val="461308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2" presetClass="entr" presetSubtype="9"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0-#ppt_w/2"/>
                                          </p:val>
                                        </p:tav>
                                        <p:tav tm="100000">
                                          <p:val>
                                            <p:strVal val="#ppt_x"/>
                                          </p:val>
                                        </p:tav>
                                      </p:tavLst>
                                    </p:anim>
                                    <p:anim calcmode="lin" valueType="num">
                                      <p:cBhvr additive="base">
                                        <p:cTn id="63" dur="50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47"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par>
                          <p:cTn id="80" fill="hold">
                            <p:stCondLst>
                              <p:cond delay="1500"/>
                            </p:stCondLst>
                            <p:childTnLst>
                              <p:par>
                                <p:cTn id="81" presetID="10" presetClass="exit" presetSubtype="0" fill="hold" nodeType="afterEffect">
                                  <p:stCondLst>
                                    <p:cond delay="0"/>
                                  </p:stCondLst>
                                  <p:childTnLst>
                                    <p:animEffect transition="out" filter="fade">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3"/>
                                        </p:tgtEl>
                                        <p:attrNameLst>
                                          <p:attrName>r</p:attrName>
                                        </p:attrNameLst>
                                      </p:cBhvr>
                                    </p:animRot>
                                    <p:animRot by="-240000">
                                      <p:cBhvr>
                                        <p:cTn id="98" dur="200" fill="hold">
                                          <p:stCondLst>
                                            <p:cond delay="200"/>
                                          </p:stCondLst>
                                        </p:cTn>
                                        <p:tgtEl>
                                          <p:spTgt spid="3"/>
                                        </p:tgtEl>
                                        <p:attrNameLst>
                                          <p:attrName>r</p:attrName>
                                        </p:attrNameLst>
                                      </p:cBhvr>
                                    </p:animRot>
                                    <p:animRot by="240000">
                                      <p:cBhvr>
                                        <p:cTn id="99" dur="200" fill="hold">
                                          <p:stCondLst>
                                            <p:cond delay="400"/>
                                          </p:stCondLst>
                                        </p:cTn>
                                        <p:tgtEl>
                                          <p:spTgt spid="3"/>
                                        </p:tgtEl>
                                        <p:attrNameLst>
                                          <p:attrName>r</p:attrName>
                                        </p:attrNameLst>
                                      </p:cBhvr>
                                    </p:animRot>
                                    <p:animRot by="-240000">
                                      <p:cBhvr>
                                        <p:cTn id="100" dur="200" fill="hold">
                                          <p:stCondLst>
                                            <p:cond delay="600"/>
                                          </p:stCondLst>
                                        </p:cTn>
                                        <p:tgtEl>
                                          <p:spTgt spid="3"/>
                                        </p:tgtEl>
                                        <p:attrNameLst>
                                          <p:attrName>r</p:attrName>
                                        </p:attrNameLst>
                                      </p:cBhvr>
                                    </p:animRot>
                                    <p:animRot by="120000">
                                      <p:cBhvr>
                                        <p:cTn id="10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927" name="Google Shape;927;p46"/>
          <p:cNvSpPr/>
          <p:nvPr/>
        </p:nvSpPr>
        <p:spPr>
          <a:xfrm>
            <a:off x="9755779" y="1225064"/>
            <a:ext cx="375773" cy="48952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6"/>
          <p:cNvSpPr/>
          <p:nvPr/>
        </p:nvSpPr>
        <p:spPr>
          <a:xfrm>
            <a:off x="9356733" y="1939233"/>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6"/>
          <p:cNvSpPr/>
          <p:nvPr/>
        </p:nvSpPr>
        <p:spPr>
          <a:xfrm>
            <a:off x="9441667" y="1573567"/>
            <a:ext cx="49600" cy="496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6"/>
          <p:cNvSpPr/>
          <p:nvPr/>
        </p:nvSpPr>
        <p:spPr>
          <a:xfrm>
            <a:off x="9581767" y="1714600"/>
            <a:ext cx="119200" cy="119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p:cNvPicPr>
            <a:picLocks noChangeAspect="1"/>
          </p:cNvPicPr>
          <p:nvPr/>
        </p:nvPicPr>
        <p:blipFill>
          <a:blip r:embed="rId3"/>
          <a:stretch>
            <a:fillRect/>
          </a:stretch>
        </p:blipFill>
        <p:spPr>
          <a:xfrm>
            <a:off x="-141443" y="116680"/>
            <a:ext cx="10912786" cy="5316173"/>
          </a:xfrm>
          <a:prstGeom prst="rect">
            <a:avLst/>
          </a:prstGeom>
        </p:spPr>
      </p:pic>
      <p:pic>
        <p:nvPicPr>
          <p:cNvPr id="925" name="Google Shape;925;p46"/>
          <p:cNvPicPr preferRelativeResize="0"/>
          <p:nvPr/>
        </p:nvPicPr>
        <p:blipFill>
          <a:blip r:embed="rId4">
            <a:alphaModFix/>
          </a:blip>
          <a:stretch>
            <a:fillRect/>
          </a:stretch>
        </p:blipFill>
        <p:spPr>
          <a:xfrm>
            <a:off x="8139477" y="4522539"/>
            <a:ext cx="3122979" cy="2461853"/>
          </a:xfrm>
          <a:prstGeom prst="rect">
            <a:avLst/>
          </a:prstGeom>
          <a:noFill/>
          <a:ln>
            <a:noFill/>
          </a:ln>
        </p:spPr>
      </p:pic>
    </p:spTree>
    <p:extLst>
      <p:ext uri="{BB962C8B-B14F-4D97-AF65-F5344CB8AC3E}">
        <p14:creationId xmlns:p14="http://schemas.microsoft.com/office/powerpoint/2010/main" val="28182409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6142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1"/>
          <p:cNvSpPr txBox="1">
            <a:spLocks noGrp="1"/>
          </p:cNvSpPr>
          <p:nvPr>
            <p:ph type="title"/>
          </p:nvPr>
        </p:nvSpPr>
        <p:spPr>
          <a:xfrm>
            <a:off x="1696052" y="-492162"/>
            <a:ext cx="9716227" cy="7842324"/>
          </a:xfrm>
          <a:prstGeom prst="cloud">
            <a:avLst/>
          </a:prstGeom>
          <a:solidFill>
            <a:schemeClr val="tx1"/>
          </a:solidFill>
          <a:ln>
            <a:solidFill>
              <a:schemeClr val="accent1">
                <a:lumMod val="25000"/>
              </a:schemeClr>
            </a:solidFill>
          </a:ln>
        </p:spPr>
        <p:txBody>
          <a:bodyPr spcFirstLastPara="1" wrap="square" lIns="121900" tIns="121900" rIns="121900" bIns="121900" anchor="b" anchorCtr="0">
            <a:noAutofit/>
          </a:bodyPr>
          <a:lstStyle/>
          <a:p>
            <a:r>
              <a:rPr lang="en-US" sz="4800" dirty="0" err="1">
                <a:solidFill>
                  <a:schemeClr val="bg1">
                    <a:lumMod val="10000"/>
                  </a:schemeClr>
                </a:solidFill>
                <a:latin typeface="#9Slide03 AmpleSoft Bold" panose="02000000000000000000" pitchFamily="2" charset="0"/>
              </a:rPr>
              <a:t>Chào</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mừng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các</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em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đến</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với</a:t>
            </a:r>
            <a:r>
              <a:rPr lang="en-US" sz="4800" dirty="0">
                <a:solidFill>
                  <a:schemeClr val="bg1">
                    <a:lumMod val="10000"/>
                  </a:schemeClr>
                </a:solidFill>
                <a:latin typeface="#9Slide03 AmpleSoft Bold" panose="02000000000000000000" pitchFamily="2"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Vương</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quốc</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trên</a:t>
            </a:r>
            <a:r>
              <a:rPr lang="en-US" sz="4800" dirty="0">
                <a:ln>
                  <a:solidFill>
                    <a:schemeClr val="bg1">
                      <a:lumMod val="10000"/>
                    </a:schemeClr>
                  </a:solidFill>
                </a:ln>
                <a:solidFill>
                  <a:schemeClr val="bg1">
                    <a:lumMod val="50000"/>
                  </a:schemeClr>
                </a:solidFill>
                <a:latin typeface="SVN-Gretoon" panose="02040603050506020204" pitchFamily="18" charset="0"/>
              </a:rPr>
              <a:t> </a:t>
            </a:r>
            <a:r>
              <a:rPr lang="en-US" sz="4800" dirty="0" err="1">
                <a:ln>
                  <a:solidFill>
                    <a:schemeClr val="bg1">
                      <a:lumMod val="10000"/>
                    </a:schemeClr>
                  </a:solidFill>
                </a:ln>
                <a:solidFill>
                  <a:schemeClr val="bg1">
                    <a:lumMod val="50000"/>
                  </a:schemeClr>
                </a:solidFill>
                <a:latin typeface="SVN-Gretoon" panose="02040603050506020204" pitchFamily="18" charset="0"/>
              </a:rPr>
              <a:t>mây</a:t>
            </a:r>
            <a:r>
              <a:rPr lang="en-US" sz="4800" dirty="0">
                <a:ln>
                  <a:solidFill>
                    <a:schemeClr val="bg1">
                      <a:lumMod val="10000"/>
                    </a:schemeClr>
                  </a:solidFill>
                </a:ln>
                <a:solidFill>
                  <a:schemeClr val="bg1">
                    <a:lumMod val="5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hãy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cùng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khám</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phá</a:t>
            </a:r>
            <a:r>
              <a:rPr lang="en-US" sz="4800" dirty="0">
                <a:solidFill>
                  <a:schemeClr val="bg1">
                    <a:lumMod val="10000"/>
                  </a:schemeClr>
                </a:solidFill>
                <a:latin typeface="#9Slide03 AmpleSoft Bold" panose="02000000000000000000" pitchFamily="2" charset="0"/>
              </a:rPr>
              <a:t> ở </a:t>
            </a:r>
            <a:r>
              <a:rPr lang="en-US" sz="4800" dirty="0" err="1">
                <a:solidFill>
                  <a:schemeClr val="bg1">
                    <a:lumMod val="10000"/>
                  </a:schemeClr>
                </a:solidFill>
                <a:latin typeface="#9Slide03 AmpleSoft Bold" panose="02000000000000000000" pitchFamily="2" charset="0"/>
              </a:rPr>
              <a:t>đây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có</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những</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loại</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cây</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gì</a:t>
            </a:r>
            <a:r>
              <a:rPr lang="en-US" sz="4800" dirty="0">
                <a:solidFill>
                  <a:schemeClr val="bg1">
                    <a:lumMod val="10000"/>
                  </a:schemeClr>
                </a:solidFill>
                <a:latin typeface="#9Slide03 AmpleSoft Bold" panose="02000000000000000000" pitchFamily="2" charset="0"/>
              </a:rPr>
              <a:t> </a:t>
            </a:r>
            <a:r>
              <a:rPr lang="en-US" sz="4800" dirty="0" err="1">
                <a:solidFill>
                  <a:schemeClr val="bg1">
                    <a:lumMod val="10000"/>
                  </a:schemeClr>
                </a:solidFill>
                <a:latin typeface="#9Slide03 AmpleSoft Bold" panose="02000000000000000000" pitchFamily="2" charset="0"/>
              </a:rPr>
              <a:t>nhé</a:t>
            </a:r>
            <a:r>
              <a:rPr lang="en-US" sz="4800" dirty="0">
                <a:solidFill>
                  <a:schemeClr val="bg1">
                    <a:lumMod val="10000"/>
                  </a:schemeClr>
                </a:solidFill>
                <a:latin typeface="#9Slide03 AmpleSoft Bold" panose="02000000000000000000" pitchFamily="2" charset="0"/>
              </a:rPr>
              <a:t> !</a:t>
            </a:r>
            <a:endParaRPr sz="4800" dirty="0">
              <a:solidFill>
                <a:schemeClr val="bg1">
                  <a:lumMod val="10000"/>
                </a:schemeClr>
              </a:solidFill>
              <a:latin typeface="#9Slide03 AmpleSoft Bold" panose="02000000000000000000" pitchFamily="2" charset="0"/>
            </a:endParaRPr>
          </a:p>
        </p:txBody>
      </p:sp>
      <p:pic>
        <p:nvPicPr>
          <p:cNvPr id="672" name="Google Shape;672;p31"/>
          <p:cNvPicPr preferRelativeResize="0"/>
          <p:nvPr/>
        </p:nvPicPr>
        <p:blipFill rotWithShape="1">
          <a:blip r:embed="rId3">
            <a:alphaModFix/>
          </a:blip>
          <a:srcRect l="18727" r="18721"/>
          <a:stretch/>
        </p:blipFill>
        <p:spPr>
          <a:xfrm>
            <a:off x="64033" y="555433"/>
            <a:ext cx="2476200" cy="3958800"/>
          </a:xfrm>
          <a:prstGeom prst="rect">
            <a:avLst/>
          </a:prstGeom>
          <a:noFill/>
          <a:ln>
            <a:noFill/>
          </a:ln>
        </p:spPr>
      </p:pic>
      <p:pic>
        <p:nvPicPr>
          <p:cNvPr id="673" name="Google Shape;673;p31"/>
          <p:cNvPicPr preferRelativeResize="0"/>
          <p:nvPr/>
        </p:nvPicPr>
        <p:blipFill>
          <a:blip r:embed="rId4">
            <a:alphaModFix/>
          </a:blip>
          <a:stretch>
            <a:fillRect/>
          </a:stretch>
        </p:blipFill>
        <p:spPr>
          <a:xfrm>
            <a:off x="9567973" y="3268601"/>
            <a:ext cx="2624027" cy="2863601"/>
          </a:xfrm>
          <a:prstGeom prst="rect">
            <a:avLst/>
          </a:prstGeom>
          <a:noFill/>
          <a:ln>
            <a:noFill/>
          </a:ln>
        </p:spPr>
      </p:pic>
    </p:spTree>
    <p:extLst>
      <p:ext uri="{BB962C8B-B14F-4D97-AF65-F5344CB8AC3E}">
        <p14:creationId xmlns:p14="http://schemas.microsoft.com/office/powerpoint/2010/main" val="3827865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70"/>
                                        </p:tgtEl>
                                        <p:attrNameLst>
                                          <p:attrName>style.visibility</p:attrName>
                                        </p:attrNameLst>
                                      </p:cBhvr>
                                      <p:to>
                                        <p:strVal val="visible"/>
                                      </p:to>
                                    </p:set>
                                    <p:anim calcmode="lin" valueType="num">
                                      <p:cBhvr>
                                        <p:cTn id="7" dur="500" fill="hold"/>
                                        <p:tgtEl>
                                          <p:spTgt spid="670"/>
                                        </p:tgtEl>
                                        <p:attrNameLst>
                                          <p:attrName>ppt_w</p:attrName>
                                        </p:attrNameLst>
                                      </p:cBhvr>
                                      <p:tavLst>
                                        <p:tav tm="0">
                                          <p:val>
                                            <p:fltVal val="0"/>
                                          </p:val>
                                        </p:tav>
                                        <p:tav tm="100000">
                                          <p:val>
                                            <p:strVal val="#ppt_w"/>
                                          </p:val>
                                        </p:tav>
                                      </p:tavLst>
                                    </p:anim>
                                    <p:anim calcmode="lin" valueType="num">
                                      <p:cBhvr>
                                        <p:cTn id="8" dur="500" fill="hold"/>
                                        <p:tgtEl>
                                          <p:spTgt spid="670"/>
                                        </p:tgtEl>
                                        <p:attrNameLst>
                                          <p:attrName>ppt_h</p:attrName>
                                        </p:attrNameLst>
                                      </p:cBhvr>
                                      <p:tavLst>
                                        <p:tav tm="0">
                                          <p:val>
                                            <p:fltVal val="0"/>
                                          </p:val>
                                        </p:tav>
                                        <p:tav tm="100000">
                                          <p:val>
                                            <p:strVal val="#ppt_h"/>
                                          </p:val>
                                        </p:tav>
                                      </p:tavLst>
                                    </p:anim>
                                    <p:animEffect transition="in" filter="fade">
                                      <p:cBhvr>
                                        <p:cTn id="9" dur="500"/>
                                        <p:tgtEl>
                                          <p:spTgt spid="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50339" y="1681594"/>
            <a:ext cx="8016935" cy="5017443"/>
          </a:xfrm>
          <a:prstGeom prst="rect">
            <a:avLst/>
          </a:prstGeom>
        </p:spPr>
      </p:pic>
      <p:pic>
        <p:nvPicPr>
          <p:cNvPr id="664" name="Google Shape;664;p30"/>
          <p:cNvPicPr preferRelativeResize="0"/>
          <p:nvPr/>
        </p:nvPicPr>
        <p:blipFill>
          <a:blip r:embed="rId4">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5">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6"/>
          <a:stretch>
            <a:fillRect/>
          </a:stretch>
        </p:blipFill>
        <p:spPr>
          <a:xfrm>
            <a:off x="3348620" y="227313"/>
            <a:ext cx="2700379" cy="2167151"/>
          </a:xfrm>
          <a:prstGeom prst="rect">
            <a:avLst/>
          </a:prstGeom>
        </p:spPr>
      </p:pic>
    </p:spTree>
    <p:extLst>
      <p:ext uri="{BB962C8B-B14F-4D97-AF65-F5344CB8AC3E}">
        <p14:creationId xmlns:p14="http://schemas.microsoft.com/office/powerpoint/2010/main" val="4061283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hlinkClick r:id="rId9" action="ppaction://hlinksldjump"/>
            <a:extLst>
              <a:ext uri="{FF2B5EF4-FFF2-40B4-BE49-F238E27FC236}">
                <a16:creationId xmlns:a16="http://schemas.microsoft.com/office/drawing/2014/main" id="{A57D208C-FF8E-8411-AD8D-62173B639628}"/>
              </a:ext>
            </a:extLst>
          </p:cNvPr>
          <p:cNvPicPr preferRelativeResize="0"/>
          <p:nvPr/>
        </p:nvPicPr>
        <p:blipFill rotWithShape="1">
          <a:blip r:embed="rId10">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1">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1">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1">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1">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Chào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mừng</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em</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đến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khu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vườn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cỏ</a:t>
            </a:r>
            <a:r>
              <a:rPr kumimoji="0" lang="en-US" sz="3733" b="0" i="0" u="none" strike="noStrike" kern="0" cap="none" spc="0" normalizeH="0" baseline="0" noProof="0" dirty="0">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 may </a:t>
            </a:r>
            <a:r>
              <a:rPr kumimoji="0" lang="en-US" sz="3733" b="0" i="0" u="none" strike="noStrike" kern="0" cap="none" spc="0" normalizeH="0" baseline="0" noProof="0" dirty="0" err="1">
                <a:ln>
                  <a:solidFill>
                    <a:srgbClr val="BBBFFF">
                      <a:lumMod val="10000"/>
                    </a:srgbClr>
                  </a:solidFill>
                </a:ln>
                <a:solidFill>
                  <a:srgbClr val="679B09"/>
                </a:solidFill>
                <a:effectLst/>
                <a:uLnTx/>
                <a:uFillTx/>
                <a:latin typeface="SVN-Gretoon" panose="02040603050506020204" pitchFamily="18" charset="0"/>
                <a:ea typeface="+mn-ea"/>
                <a:cs typeface="+mn-cs"/>
                <a:sym typeface="Arial"/>
              </a:rPr>
              <a:t>mắn</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Hãy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giúp</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ta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tưới</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nước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cho</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các</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chậu</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cỏ</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này</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r>
              <a:rPr kumimoji="0" lang="en-US" sz="3200" b="0" i="0" u="none" strike="noStrike" kern="0" cap="none" spc="0" normalizeH="0" baseline="0" noProof="0" dirty="0" err="1">
                <a:ln>
                  <a:noFill/>
                </a:ln>
                <a:solidFill>
                  <a:srgbClr val="BBBFFF">
                    <a:lumMod val="10000"/>
                  </a:srgbClr>
                </a:solidFill>
                <a:effectLst/>
                <a:uLnTx/>
                <a:uFillTx/>
                <a:latin typeface="#9Slide03 AmpleSoft Bold" panose="02000000000000000000" pitchFamily="2" charset="0"/>
                <a:ea typeface="+mn-ea"/>
                <a:cs typeface="+mn-cs"/>
                <a:sym typeface="Arial"/>
              </a:rPr>
              <a:t>nhé</a:t>
            </a:r>
            <a:r>
              <a:rPr kumimoji="0" lang="en-US" sz="3200" b="0" i="0" u="none" strike="noStrike" kern="0" cap="none" spc="0" normalizeH="0" baseline="0" noProof="0" dirty="0">
                <a:ln>
                  <a:noFill/>
                </a:ln>
                <a:solidFill>
                  <a:srgbClr val="BBBFFF">
                    <a:lumMod val="10000"/>
                  </a:srgbClr>
                </a:solidFill>
                <a:effectLst/>
                <a:uLnTx/>
                <a:uFillTx/>
                <a:latin typeface="#9Slide03 AmpleSoft Bold" panose="02000000000000000000" pitchFamily="2" charset="0"/>
                <a:ea typeface="+mn-ea"/>
                <a:cs typeface="+mn-cs"/>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1">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4"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1">
            <a:alphaModFix/>
          </a:blip>
          <a:stretch>
            <a:fillRect/>
          </a:stretch>
        </p:blipFill>
        <p:spPr>
          <a:xfrm>
            <a:off x="5069331" y="4771656"/>
            <a:ext cx="2176421" cy="1332341"/>
          </a:xfrm>
          <a:prstGeom prst="rect">
            <a:avLst/>
          </a:prstGeom>
          <a:noFill/>
          <a:ln>
            <a:noFill/>
          </a:ln>
        </p:spPr>
      </p:pic>
      <p:pic>
        <p:nvPicPr>
          <p:cNvPr id="78" name="Picture 77">
            <a:hlinkClick r:id="rId16"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5">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1">
            <a:alphaModFix/>
          </a:blip>
          <a:stretch>
            <a:fillRect/>
          </a:stretch>
        </p:blipFill>
        <p:spPr>
          <a:xfrm>
            <a:off x="7394378" y="4826092"/>
            <a:ext cx="2176421" cy="1332341"/>
          </a:xfrm>
          <a:prstGeom prst="rect">
            <a:avLst/>
          </a:prstGeom>
          <a:noFill/>
          <a:ln>
            <a:noFill/>
          </a:ln>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7">
            <a:alphaModFix/>
          </a:blip>
          <a:stretch>
            <a:fillRect/>
          </a:stretch>
        </p:blipFill>
        <p:spPr>
          <a:xfrm>
            <a:off x="9556775" y="-180346"/>
            <a:ext cx="2213947" cy="2370751"/>
          </a:xfrm>
          <a:prstGeom prst="rect">
            <a:avLst/>
          </a:prstGeom>
          <a:noFill/>
          <a:ln>
            <a:noFill/>
          </a:ln>
        </p:spPr>
      </p:pic>
      <p:sp>
        <p:nvSpPr>
          <p:cNvPr id="23" name="Thought Bubble: Cloud 22">
            <a:hlinkClick r:id="rId18" action="ppaction://hlinksldjump"/>
            <a:extLst>
              <a:ext uri="{FF2B5EF4-FFF2-40B4-BE49-F238E27FC236}">
                <a16:creationId xmlns:a16="http://schemas.microsoft.com/office/drawing/2014/main" id="{14D9D98F-42D4-47FD-F31B-9779FDA827CC}"/>
              </a:ext>
            </a:extLst>
          </p:cNvPr>
          <p:cNvSpPr/>
          <p:nvPr/>
        </p:nvSpPr>
        <p:spPr>
          <a:xfrm>
            <a:off x="3807593" y="124067"/>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Các</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em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giỏi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lắm</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bây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giờ</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hãy</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đến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với</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khu</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vườn</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tiếp</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theo</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r>
              <a:rPr kumimoji="0" lang="en-US" sz="2667" b="0" i="0" u="none" strike="noStrike" kern="0" cap="none" spc="0" normalizeH="0" baseline="0" noProof="0" dirty="0" err="1">
                <a:ln>
                  <a:noFill/>
                </a:ln>
                <a:solidFill>
                  <a:sysClr val="windowText" lastClr="000000"/>
                </a:solidFill>
                <a:effectLst/>
                <a:uLnTx/>
                <a:uFillTx/>
                <a:latin typeface="#9Slide03 AmpleSoft Bold" panose="02000000000000000000" pitchFamily="2" charset="0"/>
                <a:ea typeface="+mn-ea"/>
                <a:cs typeface="+mn-cs"/>
                <a:sym typeface="Arial"/>
              </a:rPr>
              <a:t>nhé</a:t>
            </a:r>
            <a:r>
              <a:rPr kumimoji="0" lang="en-US" sz="2667" b="0" i="0" u="none" strike="noStrike" kern="0" cap="none" spc="0" normalizeH="0" baseline="0" noProof="0" dirty="0">
                <a:ln>
                  <a:noFill/>
                </a:ln>
                <a:solidFill>
                  <a:sysClr val="windowText" lastClr="000000"/>
                </a:solidFill>
                <a:effectLst/>
                <a:uLnTx/>
                <a:uFillTx/>
                <a:latin typeface="#9Slide03 AmpleSoft Bold" panose="02000000000000000000" pitchFamily="2" charset="0"/>
                <a:ea typeface="+mn-ea"/>
                <a:cs typeface="+mn-cs"/>
                <a:sym typeface="Arial"/>
              </a:rPr>
              <a:t> !</a:t>
            </a:r>
          </a:p>
        </p:txBody>
      </p:sp>
      <p:pic>
        <p:nvPicPr>
          <p:cNvPr id="25" name="Picture 24">
            <a:hlinkClick r:id="rId18"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1508759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p:stCondLst>
                              <p:cond delay="1000"/>
                            </p:stCondLst>
                            <p:childTnLst>
                              <p:par>
                                <p:cTn id="13" presetID="2" presetClass="entr" presetSubtype="3"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1+#ppt_w/2"/>
                                          </p:val>
                                        </p:tav>
                                        <p:tav tm="100000">
                                          <p:val>
                                            <p:strVal val="#ppt_x"/>
                                          </p:val>
                                        </p:tav>
                                      </p:tavLst>
                                    </p:anim>
                                    <p:anim calcmode="lin" valueType="num">
                                      <p:cBhvr additive="base">
                                        <p:cTn id="16" dur="500" fill="hold"/>
                                        <p:tgtEl>
                                          <p:spTgt spid="85"/>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par>
                                <p:cTn id="25" presetID="26" presetClass="emph" presetSubtype="0" repeatCount="indefinite" fill="hold" nodeType="withEffect">
                                  <p:stCondLst>
                                    <p:cond delay="0"/>
                                  </p:stCondLst>
                                  <p:childTnLst>
                                    <p:animEffect transition="out" filter="fade">
                                      <p:cBhvr>
                                        <p:cTn id="26" dur="1000" tmFilter="0, 0; .2, .5; .8, .5; 1, 0"/>
                                        <p:tgtEl>
                                          <p:spTgt spid="25"/>
                                        </p:tgtEl>
                                      </p:cBhvr>
                                    </p:animEffect>
                                    <p:animScale>
                                      <p:cBhvr>
                                        <p:cTn id="27" dur="5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75"/>
                                        </p:tgtEl>
                                      </p:cBhvr>
                                    </p:animEffect>
                                    <p:set>
                                      <p:cBhvr>
                                        <p:cTn id="3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4" restart="whenNotActive" fill="hold" evtFilter="cancelBubble" nodeType="interactiveSeq">
                <p:stCondLst>
                  <p:cond evt="onClick" delay="0">
                    <p:tgtEl>
                      <p:spTgt spid="78"/>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78"/>
                                        </p:tgtEl>
                                      </p:cBhvr>
                                    </p:animEffect>
                                    <p:set>
                                      <p:cBhvr>
                                        <p:cTn id="3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18" grpId="0" animBg="1"/>
      <p:bldP spid="18" grpId="1"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smtClean="0">
                <a:ln>
                  <a:noFill/>
                </a:ln>
                <a:solidFill>
                  <a:srgbClr val="000000"/>
                </a:solidFill>
                <a:effectLst/>
                <a:uLnTx/>
                <a:uFillTx/>
                <a:latin typeface="#9Slide03 AmpleSoft Bold" panose="02000000000000000000" pitchFamily="2" charset="0"/>
                <a:ea typeface="+mn-ea"/>
                <a:cs typeface="Arial"/>
                <a:sym typeface="Arial"/>
              </a:rPr>
              <a:t>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54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Vị</a:t>
            </a:r>
            <a:r>
              <a:rPr kumimoji="0" lang="vi-VN" sz="5400" b="0" i="0" u="none" strike="noStrike" kern="0" cap="none" spc="0" normalizeH="0" noProof="0" dirty="0" smtClean="0">
                <a:ln>
                  <a:noFill/>
                </a:ln>
                <a:solidFill>
                  <a:srgbClr val="000000"/>
                </a:solidFill>
                <a:effectLst/>
                <a:uLnTx/>
                <a:uFillTx/>
                <a:latin typeface="#9Slide03 AmpleSoft Bold" panose="02000000000000000000" pitchFamily="2" charset="0"/>
                <a:ea typeface="+mn-ea"/>
                <a:cs typeface="Arial"/>
                <a:sym typeface="Arial"/>
              </a:rPr>
              <a:t> ngữ, trạng ngữ</a:t>
            </a:r>
            <a:endParaRPr kumimoji="0" sz="54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Chủ</a:t>
            </a:r>
            <a:r>
              <a:rPr kumimoji="0" lang="vi-VN" sz="6000" b="0" i="0" u="none" strike="noStrike" kern="0" cap="none" spc="0" normalizeH="0" noProof="0" dirty="0" smtClean="0">
                <a:ln>
                  <a:noFill/>
                </a:ln>
                <a:solidFill>
                  <a:srgbClr val="000000"/>
                </a:solidFill>
                <a:effectLst/>
                <a:uLnTx/>
                <a:uFillTx/>
                <a:latin typeface="#9Slide03 AmpleSoft Bold" panose="02000000000000000000" pitchFamily="2" charset="0"/>
                <a:ea typeface="+mn-ea"/>
                <a:cs typeface="Arial"/>
                <a:sym typeface="Arial"/>
              </a:rPr>
              <a:t> ngữ, vị ngữ</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Nêu</a:t>
            </a:r>
            <a:r>
              <a:rPr kumimoji="0" lang="vi-VN" sz="6000" b="0" i="0" u="none" strike="noStrike" kern="0" cap="none" spc="0" normalizeH="0" noProof="0" dirty="0" smtClean="0">
                <a:ln>
                  <a:noFill/>
                </a:ln>
                <a:solidFill>
                  <a:srgbClr val="000000"/>
                </a:solidFill>
                <a:effectLst/>
                <a:uLnTx/>
                <a:uFillTx/>
                <a:latin typeface="#9Slide03 AmpleSoft Bold" panose="02000000000000000000" pitchFamily="2" charset="0"/>
                <a:ea typeface="+mn-ea"/>
                <a:cs typeface="Arial"/>
                <a:sym typeface="Arial"/>
              </a:rPr>
              <a:t> hai thành phần chính của câu.</a:t>
            </a:r>
            <a:endParaRPr kumimoji="0" sz="60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0463331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Em</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Học sinh</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72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là</a:t>
            </a:r>
            <a:endParaRPr kumimoji="0" sz="7200" b="0" i="0" u="none" strike="noStrike" kern="0" cap="none" spc="0" normalizeH="0" baseline="0" noProof="0" dirty="0">
              <a:ln>
                <a:noFill/>
              </a:ln>
              <a:solidFill>
                <a:srgbClr val="000000"/>
              </a:solidFill>
              <a:effectLst/>
              <a:uLnTx/>
              <a:uFillTx/>
              <a:latin typeface="#9Slide03 AmpleSoft Bold" panose="02000000000000000000" pitchFamily="2" charset="0"/>
              <a:ea typeface="+mn-ea"/>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0" i="0" u="none" strike="noStrike" kern="0" cap="none" spc="0" normalizeH="0" baseline="0" noProof="0" dirty="0" smtClean="0">
                <a:ln>
                  <a:noFill/>
                </a:ln>
                <a:solidFill>
                  <a:srgbClr val="000000"/>
                </a:solidFill>
                <a:effectLst/>
                <a:uLnTx/>
                <a:uFillTx/>
                <a:latin typeface="#9Slide03 AmpleSoft Bold" panose="02000000000000000000" pitchFamily="2" charset="0"/>
                <a:ea typeface="+mn-ea"/>
                <a:cs typeface="Arial"/>
                <a:sym typeface="Arial"/>
              </a:rPr>
              <a:t>Hãy</a:t>
            </a:r>
            <a:r>
              <a:rPr kumimoji="0" lang="vi-VN" sz="6000" b="0" i="0" u="none" strike="noStrike" kern="0" cap="none" spc="0" normalizeH="0" noProof="0" dirty="0" smtClean="0">
                <a:ln>
                  <a:noFill/>
                </a:ln>
                <a:solidFill>
                  <a:srgbClr val="000000"/>
                </a:solidFill>
                <a:effectLst/>
                <a:uLnTx/>
                <a:uFillTx/>
                <a:latin typeface="#9Slide03 AmpleSoft Bold" panose="02000000000000000000" pitchFamily="2" charset="0"/>
                <a:ea typeface="+mn-ea"/>
                <a:cs typeface="Arial"/>
                <a:sym typeface="Arial"/>
              </a:rPr>
              <a:t> chỉ ra chủ ngữ trong câu sau: </a:t>
            </a:r>
            <a:r>
              <a:rPr kumimoji="0" lang="vi-VN" sz="6000" b="0" i="0" u="none" strike="noStrike" kern="0" cap="none" spc="0" normalizeH="0" noProof="0" dirty="0" smtClean="0">
                <a:ln>
                  <a:noFill/>
                </a:ln>
                <a:solidFill>
                  <a:srgbClr val="FF0000"/>
                </a:solidFill>
                <a:effectLst/>
                <a:uLnTx/>
                <a:uFillTx/>
                <a:latin typeface="#9Slide03 AmpleSoft Bold" panose="02000000000000000000" pitchFamily="2" charset="0"/>
                <a:ea typeface="+mn-ea"/>
                <a:cs typeface="Arial"/>
                <a:sym typeface="Arial"/>
              </a:rPr>
              <a:t>Em là học sinh.</a:t>
            </a:r>
            <a:endParaRPr kumimoji="0" sz="6000" b="0" i="0" u="none" strike="noStrike" kern="0" cap="none" spc="0" normalizeH="0" baseline="0" noProof="0" dirty="0">
              <a:ln>
                <a:noFill/>
              </a:ln>
              <a:solidFill>
                <a:srgbClr val="FF0000"/>
              </a:solidFill>
              <a:effectLst/>
              <a:uLnTx/>
              <a:uFillTx/>
              <a:latin typeface="#9Slide03 AmpleSoft Bold" panose="02000000000000000000" pitchFamily="2" charset="0"/>
              <a:ea typeface="+mn-ea"/>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2">
            <a:alphaModFix/>
          </a:blip>
          <a:stretch>
            <a:fillRect/>
          </a:stretch>
        </p:blipFill>
        <p:spPr>
          <a:xfrm flipH="1">
            <a:off x="0" y="390318"/>
            <a:ext cx="2810205" cy="3134215"/>
          </a:xfrm>
          <a:prstGeom prst="rect">
            <a:avLst/>
          </a:prstGeom>
          <a:noFill/>
          <a:ln>
            <a:noFill/>
          </a:ln>
        </p:spPr>
      </p:pic>
      <p:pic>
        <p:nvPicPr>
          <p:cNvPr id="10" name="Picture 9">
            <a:hlinkClick r:id="rId3"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1929549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4" name="Google Shape;664;p30"/>
          <p:cNvPicPr preferRelativeResize="0"/>
          <p:nvPr/>
        </p:nvPicPr>
        <p:blipFill>
          <a:blip r:embed="rId3">
            <a:alphaModFix/>
          </a:blip>
          <a:stretch>
            <a:fillRect/>
          </a:stretch>
        </p:blipFill>
        <p:spPr>
          <a:xfrm>
            <a:off x="2525107" y="3347686"/>
            <a:ext cx="2173703" cy="1685260"/>
          </a:xfrm>
          <a:prstGeom prst="rect">
            <a:avLst/>
          </a:prstGeom>
          <a:noFill/>
          <a:ln>
            <a:noFill/>
          </a:ln>
        </p:spPr>
      </p:pic>
      <p:pic>
        <p:nvPicPr>
          <p:cNvPr id="665" name="Google Shape;665;p30"/>
          <p:cNvPicPr preferRelativeResize="0"/>
          <p:nvPr/>
        </p:nvPicPr>
        <p:blipFill>
          <a:blip r:embed="rId4">
            <a:alphaModFix/>
          </a:blip>
          <a:stretch>
            <a:fillRect/>
          </a:stretch>
        </p:blipFill>
        <p:spPr>
          <a:xfrm flipH="1">
            <a:off x="200173" y="1310889"/>
            <a:ext cx="2636265" cy="4576465"/>
          </a:xfrm>
          <a:prstGeom prst="rect">
            <a:avLst/>
          </a:prstGeom>
          <a:noFill/>
          <a:ln>
            <a:noFill/>
          </a:ln>
        </p:spPr>
      </p:pic>
      <p:pic>
        <p:nvPicPr>
          <p:cNvPr id="3" name="Picture 2"/>
          <p:cNvPicPr>
            <a:picLocks noChangeAspect="1"/>
          </p:cNvPicPr>
          <p:nvPr/>
        </p:nvPicPr>
        <p:blipFill>
          <a:blip r:embed="rId5"/>
          <a:stretch>
            <a:fillRect/>
          </a:stretch>
        </p:blipFill>
        <p:spPr>
          <a:xfrm>
            <a:off x="4993495" y="1492509"/>
            <a:ext cx="6572058" cy="4883319"/>
          </a:xfrm>
          <a:prstGeom prst="rect">
            <a:avLst/>
          </a:prstGeom>
        </p:spPr>
      </p:pic>
      <p:pic>
        <p:nvPicPr>
          <p:cNvPr id="5" name="Picture 4"/>
          <p:cNvPicPr>
            <a:picLocks noChangeAspect="1"/>
          </p:cNvPicPr>
          <p:nvPr/>
        </p:nvPicPr>
        <p:blipFill>
          <a:blip r:embed="rId6"/>
          <a:stretch>
            <a:fillRect/>
          </a:stretch>
        </p:blipFill>
        <p:spPr>
          <a:xfrm>
            <a:off x="2049429" y="8040"/>
            <a:ext cx="3731075" cy="2700762"/>
          </a:xfrm>
          <a:prstGeom prst="rect">
            <a:avLst/>
          </a:prstGeom>
        </p:spPr>
      </p:pic>
    </p:spTree>
    <p:extLst>
      <p:ext uri="{BB962C8B-B14F-4D97-AF65-F5344CB8AC3E}">
        <p14:creationId xmlns:p14="http://schemas.microsoft.com/office/powerpoint/2010/main" val="13240104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smtClean="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smtClean="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031873"/>
          </a:xfrm>
          <a:prstGeom prst="rect">
            <a:avLst/>
          </a:prstGeom>
          <a:noFill/>
        </p:spPr>
        <p:txBody>
          <a:bodyPr wrap="square" rtlCol="0">
            <a:spAutoFit/>
          </a:bodyPr>
          <a:lstStyle/>
          <a:p>
            <a:r>
              <a:rPr lang="vi-VN" sz="3200" dirty="0" smtClean="0">
                <a:solidFill>
                  <a:schemeClr val="accent1">
                    <a:lumMod val="10000"/>
                  </a:schemeClr>
                </a:solidFill>
                <a:latin typeface="Cambria" panose="02040503050406030204" pitchFamily="18" charset="0"/>
                <a:ea typeface="Cambria" panose="02040503050406030204" pitchFamily="18" charset="0"/>
              </a:rPr>
              <a:t>Chiều hôm ấy, trời mưa như trút nước.             </a:t>
            </a:r>
            <a:r>
              <a:rPr lang="vi-VN" sz="3200" dirty="0">
                <a:solidFill>
                  <a:schemeClr val="accent1">
                    <a:lumMod val="10000"/>
                  </a:schemeClr>
                </a:solidFill>
                <a:latin typeface="Cambria" panose="02040503050406030204" pitchFamily="18" charset="0"/>
                <a:ea typeface="Cambria" panose="02040503050406030204" pitchFamily="18" charset="0"/>
              </a:rPr>
              <a:t>đ</a:t>
            </a:r>
            <a:r>
              <a:rPr lang="vi-VN" sz="3200" dirty="0" smtClean="0">
                <a:solidFill>
                  <a:schemeClr val="accent1">
                    <a:lumMod val="10000"/>
                  </a:schemeClr>
                </a:solidFill>
                <a:latin typeface="Cambria" panose="02040503050406030204" pitchFamily="18" charset="0"/>
                <a:ea typeface="Cambria" panose="02040503050406030204" pitchFamily="18" charset="0"/>
              </a:rPr>
              <a:t>ẩy mây đen và chớp giật lóe từng đợt.          </a:t>
            </a:r>
            <a:r>
              <a:rPr lang="vi-VN" sz="3200" dirty="0">
                <a:solidFill>
                  <a:schemeClr val="accent1">
                    <a:lumMod val="10000"/>
                  </a:schemeClr>
                </a:solidFill>
                <a:latin typeface="Cambria" panose="02040503050406030204" pitchFamily="18" charset="0"/>
                <a:ea typeface="Cambria" panose="02040503050406030204" pitchFamily="18" charset="0"/>
              </a:rPr>
              <a:t>đ</a:t>
            </a:r>
            <a:r>
              <a:rPr lang="vi-VN" sz="3200" dirty="0" smtClean="0">
                <a:solidFill>
                  <a:schemeClr val="accent1">
                    <a:lumMod val="10000"/>
                  </a:schemeClr>
                </a:solidFill>
                <a:latin typeface="Cambria" panose="02040503050406030204" pitchFamily="18" charset="0"/>
                <a:ea typeface="Cambria" panose="02040503050406030204" pitchFamily="18" charset="0"/>
              </a:rPr>
              <a:t>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574021" y="4021284"/>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18107" y="4061984"/>
            <a:ext cx="875091" cy="87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2556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15" name="Google Shape;664;p30">
            <a:extLst>
              <a:ext uri="{FF2B5EF4-FFF2-40B4-BE49-F238E27FC236}">
                <a16:creationId xmlns:a16="http://schemas.microsoft.com/office/drawing/2014/main" id="{9D9FC806-4774-4A1D-C7EE-4100BCC367E0}"/>
              </a:ext>
            </a:extLst>
          </p:cNvPr>
          <p:cNvPicPr preferRelativeResize="0"/>
          <p:nvPr/>
        </p:nvPicPr>
        <p:blipFill>
          <a:blip r:embed="rId3">
            <a:alphaModFix/>
          </a:blip>
          <a:stretch>
            <a:fillRect/>
          </a:stretch>
        </p:blipFill>
        <p:spPr>
          <a:xfrm>
            <a:off x="-158093" y="5149328"/>
            <a:ext cx="4065732" cy="1928032"/>
          </a:xfrm>
          <a:prstGeom prst="rect">
            <a:avLst/>
          </a:prstGeom>
          <a:noFill/>
          <a:ln>
            <a:noFill/>
          </a:ln>
        </p:spPr>
      </p:pic>
      <p:pic>
        <p:nvPicPr>
          <p:cNvPr id="18" name="Google Shape;672;p31">
            <a:extLst>
              <a:ext uri="{FF2B5EF4-FFF2-40B4-BE49-F238E27FC236}">
                <a16:creationId xmlns:a16="http://schemas.microsoft.com/office/drawing/2014/main" id="{33D20883-5CFE-194B-95CC-ED088F2C0017}"/>
              </a:ext>
            </a:extLst>
          </p:cNvPr>
          <p:cNvPicPr preferRelativeResize="0"/>
          <p:nvPr/>
        </p:nvPicPr>
        <p:blipFill rotWithShape="1">
          <a:blip r:embed="rId4">
            <a:alphaModFix/>
          </a:blip>
          <a:srcRect l="18727" r="18721"/>
          <a:stretch/>
        </p:blipFill>
        <p:spPr>
          <a:xfrm>
            <a:off x="-158093" y="2626465"/>
            <a:ext cx="2476200" cy="3958800"/>
          </a:xfrm>
          <a:prstGeom prst="rect">
            <a:avLst/>
          </a:prstGeom>
          <a:noFill/>
          <a:ln>
            <a:noFill/>
          </a:ln>
        </p:spPr>
      </p:pic>
      <p:sp>
        <p:nvSpPr>
          <p:cNvPr id="2" name="Rounded Rectangle 1"/>
          <p:cNvSpPr/>
          <p:nvPr/>
        </p:nvSpPr>
        <p:spPr>
          <a:xfrm>
            <a:off x="2156059" y="350196"/>
            <a:ext cx="10025894" cy="623506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29191" y="486384"/>
            <a:ext cx="9516575" cy="1754326"/>
          </a:xfrm>
          <a:prstGeom prst="rect">
            <a:avLst/>
          </a:prstGeom>
          <a:noFill/>
        </p:spPr>
        <p:txBody>
          <a:bodyPr wrap="square" rtlCol="0">
            <a:spAutoFit/>
          </a:bodyPr>
          <a:lstStyle/>
          <a:p>
            <a:pPr algn="ctr"/>
            <a:r>
              <a:rPr lang="vi-VN" sz="3600" dirty="0" smtClean="0">
                <a:solidFill>
                  <a:srgbClr val="002060"/>
                </a:solidFill>
                <a:latin typeface="Cambria" panose="02040503050406030204" pitchFamily="18" charset="0"/>
                <a:ea typeface="Cambria" panose="02040503050406030204" pitchFamily="18" charset="0"/>
              </a:rPr>
              <a:t>Bài 1:Tìm chủ ngữ thích hợp thay cho bông hoa trong đoạn văn dưới đây: </a:t>
            </a:r>
          </a:p>
          <a:p>
            <a:r>
              <a:rPr lang="vi-VN" sz="3600" b="1" i="1" dirty="0" smtClean="0">
                <a:solidFill>
                  <a:srgbClr val="C00000"/>
                </a:solidFill>
                <a:latin typeface="Cambria" panose="02040503050406030204" pitchFamily="18" charset="0"/>
                <a:ea typeface="Cambria" panose="02040503050406030204" pitchFamily="18" charset="0"/>
              </a:rPr>
              <a:t>(cô bé, Na, bầu trời, cả dãy phố, người và xe)</a:t>
            </a:r>
            <a:endParaRPr lang="en-US" sz="3600" b="1" i="1" dirty="0">
              <a:solidFill>
                <a:srgbClr val="C00000"/>
              </a:solidFill>
              <a:latin typeface="Cambria" panose="02040503050406030204" pitchFamily="18" charset="0"/>
              <a:ea typeface="Cambria" panose="02040503050406030204" pitchFamily="18" charset="0"/>
            </a:endParaRPr>
          </a:p>
        </p:txBody>
      </p:sp>
      <p:sp>
        <p:nvSpPr>
          <p:cNvPr id="4" name="TextBox 3"/>
          <p:cNvSpPr txBox="1"/>
          <p:nvPr/>
        </p:nvSpPr>
        <p:spPr>
          <a:xfrm>
            <a:off x="2318107" y="2249242"/>
            <a:ext cx="9873893" cy="4524315"/>
          </a:xfrm>
          <a:prstGeom prst="rect">
            <a:avLst/>
          </a:prstGeom>
          <a:noFill/>
        </p:spPr>
        <p:txBody>
          <a:bodyPr wrap="square" rtlCol="0">
            <a:spAutoFit/>
          </a:bodyPr>
          <a:lstStyle/>
          <a:p>
            <a:r>
              <a:rPr lang="vi-VN" sz="3200" dirty="0" smtClean="0">
                <a:solidFill>
                  <a:schemeClr val="accent1">
                    <a:lumMod val="10000"/>
                  </a:schemeClr>
                </a:solidFill>
                <a:latin typeface="Cambria" panose="02040503050406030204" pitchFamily="18" charset="0"/>
                <a:ea typeface="Cambria" panose="02040503050406030204" pitchFamily="18" charset="0"/>
              </a:rPr>
              <a:t>Chiều hôm ấy, trời mưa như trút nước.                đẩy mây đen và chớp giật lóe từng đợt.          </a:t>
            </a:r>
            <a:r>
              <a:rPr lang="vi-VN" sz="3200" dirty="0">
                <a:solidFill>
                  <a:schemeClr val="accent1">
                    <a:lumMod val="10000"/>
                  </a:schemeClr>
                </a:solidFill>
                <a:latin typeface="Cambria" panose="02040503050406030204" pitchFamily="18" charset="0"/>
                <a:ea typeface="Cambria" panose="02040503050406030204" pitchFamily="18" charset="0"/>
              </a:rPr>
              <a:t>đ</a:t>
            </a:r>
            <a:r>
              <a:rPr lang="vi-VN" sz="3200" dirty="0" smtClean="0">
                <a:solidFill>
                  <a:schemeClr val="accent1">
                    <a:lumMod val="10000"/>
                  </a:schemeClr>
                </a:solidFill>
                <a:latin typeface="Cambria" panose="02040503050406030204" pitchFamily="18" charset="0"/>
                <a:ea typeface="Cambria" panose="02040503050406030204" pitchFamily="18" charset="0"/>
              </a:rPr>
              <a:t>ã học bài xong và ngồi nhìn ra cửa sổ.             nhìn thấy một đoạn đường vắng lặng, trắng xóa màn mưa. Dưới lòng đường,                                       	           di chuyển hối hả.                     hầu như không có một mái hiên nào đua ra mặt đường. Một chút lo âu dâng lên trong tâm trí. Na chạy xuống bảo mẹ kéo mái hiên ra phía ngoài đường để người đi đường có chỗ trú mưa .... </a:t>
            </a:r>
            <a:endParaRPr lang="en-US" sz="3200" dirty="0">
              <a:solidFill>
                <a:schemeClr val="accent1">
                  <a:lumMod val="10000"/>
                </a:schemeClr>
              </a:solidFill>
              <a:latin typeface="Cambria" panose="02040503050406030204" pitchFamily="18" charset="0"/>
              <a:ea typeface="Cambria" panose="02040503050406030204" pitchFamily="18" charset="0"/>
            </a:endParaRPr>
          </a:p>
        </p:txBody>
      </p:sp>
      <p:pic>
        <p:nvPicPr>
          <p:cNvPr id="1026"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225787" y="2049212"/>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30136" y="259263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36476" y="3135263"/>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4171" y="4047499"/>
            <a:ext cx="875091" cy="8750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scubrir 92+ imagen clipart transparent background flowe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611" y1="53056" x2="48611" y2="53056"/>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09755" y="4064417"/>
            <a:ext cx="875091" cy="875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89562" y="2275181"/>
            <a:ext cx="1559725" cy="523220"/>
          </a:xfrm>
          <a:prstGeom prst="rect">
            <a:avLst/>
          </a:prstGeom>
          <a:noFill/>
        </p:spPr>
        <p:txBody>
          <a:bodyPr wrap="square" rtlCol="0">
            <a:spAutoFit/>
          </a:bodyPr>
          <a:lstStyle/>
          <a:p>
            <a:r>
              <a:rPr lang="vi-VN" sz="2800" b="1" dirty="0" smtClean="0">
                <a:solidFill>
                  <a:srgbClr val="C00000"/>
                </a:solidFill>
                <a:latin typeface="Cambria" panose="02040503050406030204" pitchFamily="18" charset="0"/>
                <a:ea typeface="Cambria" panose="02040503050406030204" pitchFamily="18" charset="0"/>
              </a:rPr>
              <a:t>Bầu trời</a:t>
            </a:r>
            <a:endParaRPr lang="en-US" sz="2800"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7765994" y="2764598"/>
            <a:ext cx="1559725" cy="523220"/>
          </a:xfrm>
          <a:prstGeom prst="rect">
            <a:avLst/>
          </a:prstGeom>
          <a:noFill/>
        </p:spPr>
        <p:txBody>
          <a:bodyPr wrap="square" rtlCol="0">
            <a:spAutoFit/>
          </a:bodyPr>
          <a:lstStyle/>
          <a:p>
            <a:r>
              <a:rPr lang="vi-VN" sz="2800" b="1" dirty="0" smtClean="0">
                <a:solidFill>
                  <a:srgbClr val="C00000"/>
                </a:solidFill>
                <a:latin typeface="Cambria" panose="02040503050406030204" pitchFamily="18" charset="0"/>
                <a:ea typeface="Cambria" panose="02040503050406030204" pitchFamily="18" charset="0"/>
              </a:rPr>
              <a:t>Na</a:t>
            </a:r>
            <a:endParaRPr lang="en-US" sz="2800"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5834446" y="3267579"/>
            <a:ext cx="1559725" cy="523220"/>
          </a:xfrm>
          <a:prstGeom prst="rect">
            <a:avLst/>
          </a:prstGeom>
          <a:noFill/>
        </p:spPr>
        <p:txBody>
          <a:bodyPr wrap="square" rtlCol="0">
            <a:spAutoFit/>
          </a:bodyPr>
          <a:lstStyle/>
          <a:p>
            <a:r>
              <a:rPr lang="vi-VN" sz="2800" b="1" dirty="0" smtClean="0">
                <a:solidFill>
                  <a:srgbClr val="C00000"/>
                </a:solidFill>
                <a:latin typeface="Cambria" panose="02040503050406030204" pitchFamily="18" charset="0"/>
                <a:ea typeface="Cambria" panose="02040503050406030204" pitchFamily="18" charset="0"/>
              </a:rPr>
              <a:t>Cô bé</a:t>
            </a:r>
            <a:endParaRPr lang="en-US" sz="2800" b="1" dirty="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2156059" y="4240353"/>
            <a:ext cx="2182484" cy="523220"/>
          </a:xfrm>
          <a:prstGeom prst="rect">
            <a:avLst/>
          </a:prstGeom>
          <a:noFill/>
        </p:spPr>
        <p:txBody>
          <a:bodyPr wrap="square" rtlCol="0">
            <a:spAutoFit/>
          </a:bodyPr>
          <a:lstStyle/>
          <a:p>
            <a:r>
              <a:rPr lang="vi-VN" sz="2800" b="1" dirty="0">
                <a:solidFill>
                  <a:srgbClr val="C00000"/>
                </a:solidFill>
                <a:latin typeface="Cambria" panose="02040503050406030204" pitchFamily="18" charset="0"/>
                <a:ea typeface="Cambria" panose="02040503050406030204" pitchFamily="18" charset="0"/>
              </a:rPr>
              <a:t>n</a:t>
            </a:r>
            <a:r>
              <a:rPr lang="vi-VN" sz="2800" b="1" dirty="0" smtClean="0">
                <a:solidFill>
                  <a:srgbClr val="C00000"/>
                </a:solidFill>
                <a:latin typeface="Cambria" panose="02040503050406030204" pitchFamily="18" charset="0"/>
                <a:ea typeface="Cambria" panose="02040503050406030204" pitchFamily="18" charset="0"/>
              </a:rPr>
              <a:t>gười và xe</a:t>
            </a:r>
            <a:endParaRPr lang="en-US" sz="2800" b="1" dirty="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7143235" y="4233059"/>
            <a:ext cx="2182484" cy="523220"/>
          </a:xfrm>
          <a:prstGeom prst="rect">
            <a:avLst/>
          </a:prstGeom>
          <a:noFill/>
        </p:spPr>
        <p:txBody>
          <a:bodyPr wrap="square" rtlCol="0">
            <a:spAutoFit/>
          </a:bodyPr>
          <a:lstStyle/>
          <a:p>
            <a:r>
              <a:rPr lang="vi-VN" sz="2800" b="1" dirty="0" smtClean="0">
                <a:solidFill>
                  <a:srgbClr val="C00000"/>
                </a:solidFill>
                <a:latin typeface="Cambria" panose="02040503050406030204" pitchFamily="18" charset="0"/>
                <a:ea typeface="Cambria" panose="02040503050406030204" pitchFamily="18" charset="0"/>
              </a:rPr>
              <a:t>Cả dãy phố</a:t>
            </a:r>
            <a:endParaRPr lang="en-US" sz="2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88231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9"/>
                                        </p:tgtEl>
                                        <p:attrNameLst>
                                          <p:attrName>ppt_w</p:attrName>
                                        </p:attrNameLst>
                                      </p:cBhvr>
                                      <p:tavLst>
                                        <p:tav tm="0">
                                          <p:val>
                                            <p:strVal val="ppt_w"/>
                                          </p:val>
                                        </p:tav>
                                        <p:tav tm="100000">
                                          <p:val>
                                            <p:fltVal val="0"/>
                                          </p:val>
                                        </p:tav>
                                      </p:tavLst>
                                    </p:anim>
                                    <p:anim calcmode="lin" valueType="num">
                                      <p:cBhvr>
                                        <p:cTn id="29" dur="500"/>
                                        <p:tgtEl>
                                          <p:spTgt spid="9"/>
                                        </p:tgtEl>
                                        <p:attrNameLst>
                                          <p:attrName>ppt_h</p:attrName>
                                        </p:attrNameLst>
                                      </p:cBhvr>
                                      <p:tavLst>
                                        <p:tav tm="0">
                                          <p:val>
                                            <p:strVal val="ppt_h"/>
                                          </p:val>
                                        </p:tav>
                                        <p:tav tm="100000">
                                          <p:val>
                                            <p:fltVal val="0"/>
                                          </p:val>
                                        </p:tav>
                                      </p:tavLst>
                                    </p:anim>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1"/>
                                        </p:tgtEl>
                                        <p:attrNameLst>
                                          <p:attrName>ppt_w</p:attrName>
                                        </p:attrNameLst>
                                      </p:cBhvr>
                                      <p:tavLst>
                                        <p:tav tm="0">
                                          <p:val>
                                            <p:strVal val="ppt_w"/>
                                          </p:val>
                                        </p:tav>
                                        <p:tav tm="100000">
                                          <p:val>
                                            <p:fltVal val="0"/>
                                          </p:val>
                                        </p:tav>
                                      </p:tavLst>
                                    </p:anim>
                                    <p:anim calcmode="lin" valueType="num">
                                      <p:cBhvr>
                                        <p:cTn id="40" dur="500"/>
                                        <p:tgtEl>
                                          <p:spTgt spid="11"/>
                                        </p:tgtEl>
                                        <p:attrNameLst>
                                          <p:attrName>ppt_h</p:attrName>
                                        </p:attrNameLst>
                                      </p:cBhvr>
                                      <p:tavLst>
                                        <p:tav tm="0">
                                          <p:val>
                                            <p:strVal val="ppt_h"/>
                                          </p:val>
                                        </p:tav>
                                        <p:tav tm="100000">
                                          <p:val>
                                            <p:fltVal val="0"/>
                                          </p:val>
                                        </p:tav>
                                      </p:tavLst>
                                    </p:anim>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0"/>
                                        </p:tgtEl>
                                        <p:attrNameLst>
                                          <p:attrName>ppt_w</p:attrName>
                                        </p:attrNameLst>
                                      </p:cBhvr>
                                      <p:tavLst>
                                        <p:tav tm="0">
                                          <p:val>
                                            <p:strVal val="ppt_w"/>
                                          </p:val>
                                        </p:tav>
                                        <p:tav tm="100000">
                                          <p:val>
                                            <p:fltVal val="0"/>
                                          </p:val>
                                        </p:tav>
                                      </p:tavLst>
                                    </p:anim>
                                    <p:anim calcmode="lin" valueType="num">
                                      <p:cBhvr>
                                        <p:cTn id="51" dur="500"/>
                                        <p:tgtEl>
                                          <p:spTgt spid="10"/>
                                        </p:tgtEl>
                                        <p:attrNameLst>
                                          <p:attrName>ppt_h</p:attrName>
                                        </p:attrNameLst>
                                      </p:cBhvr>
                                      <p:tavLst>
                                        <p:tav tm="0">
                                          <p:val>
                                            <p:strVal val="ppt_h"/>
                                          </p:val>
                                        </p:tav>
                                        <p:tav tm="100000">
                                          <p:val>
                                            <p:fltVal val="0"/>
                                          </p:val>
                                        </p:tav>
                                      </p:tavLst>
                                    </p:anim>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6" grpId="0"/>
      <p:bldP spid="17" grpId="0"/>
    </p:bldLst>
  </p:timing>
</p:sld>
</file>

<file path=ppt/theme/theme1.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551</Words>
  <Application>Microsoft Office PowerPoint</Application>
  <PresentationFormat>Widescreen</PresentationFormat>
  <Paragraphs>61</Paragraphs>
  <Slides>18</Slides>
  <Notes>12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18</vt:i4>
      </vt:variant>
    </vt:vector>
  </HeadingPairs>
  <TitlesOfParts>
    <vt:vector size="35" baseType="lpstr">
      <vt:lpstr>#9Slide03 AmpleSoft Bold</vt:lpstr>
      <vt:lpstr>#9Slide03 SVNLifehack Sans</vt:lpstr>
      <vt:lpstr>#9Slide05 Aphrodite Pro</vt:lpstr>
      <vt:lpstr>#9Slide05 Bodega Script</vt:lpstr>
      <vt:lpstr>#9Slide07 HoneyCream</vt:lpstr>
      <vt:lpstr>Arial</vt:lpstr>
      <vt:lpstr>Calibri</vt:lpstr>
      <vt:lpstr>Cambria</vt:lpstr>
      <vt:lpstr>Lato</vt:lpstr>
      <vt:lpstr>Lilita One</vt:lpstr>
      <vt:lpstr>Quicksand</vt:lpstr>
      <vt:lpstr>SVN-Gretoon</vt:lpstr>
      <vt:lpstr>SVN-Newton</vt:lpstr>
      <vt:lpstr>Times New Roman</vt:lpstr>
      <vt:lpstr>UTM Avo</vt:lpstr>
      <vt:lpstr>Drop Dudes Minitheme by Slidesgo</vt:lpstr>
      <vt:lpstr>2_Office Theme</vt:lpstr>
      <vt:lpstr>PowerPoint Presentation</vt:lpstr>
      <vt:lpstr>Chào mừng các em đến với   Vương quốc trên mây            hãy cùng khám phá ở đây có những loại cây gì nhé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Laptop T&amp;T</cp:lastModifiedBy>
  <cp:revision>19</cp:revision>
  <dcterms:created xsi:type="dcterms:W3CDTF">2023-12-16T09:30:58Z</dcterms:created>
  <dcterms:modified xsi:type="dcterms:W3CDTF">2023-12-21T13:16:16Z</dcterms:modified>
</cp:coreProperties>
</file>