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0"/>
  </p:notesMasterIdLst>
  <p:sldIdLst>
    <p:sldId id="334" r:id="rId2"/>
    <p:sldId id="258" r:id="rId3"/>
    <p:sldId id="262" r:id="rId4"/>
    <p:sldId id="268" r:id="rId5"/>
    <p:sldId id="336" r:id="rId6"/>
    <p:sldId id="340" r:id="rId7"/>
    <p:sldId id="339" r:id="rId8"/>
    <p:sldId id="361" r:id="rId9"/>
  </p:sldIdLst>
  <p:sldSz cx="9144000" cy="5143500" type="screen16x9"/>
  <p:notesSz cx="6858000" cy="9144000"/>
  <p:embeddedFontLst>
    <p:embeddedFont>
      <p:font typeface="Sport Day" charset="0"/>
      <p:bold r:id="rId11"/>
    </p:embeddedFont>
    <p:embeddedFont>
      <p:font typeface="PT Sans" charset="0"/>
      <p:regular r:id="rId12"/>
      <p:bold r:id="rId13"/>
      <p:italic r:id="rId14"/>
      <p:boldItalic r:id="rId15"/>
    </p:embeddedFont>
    <p:embeddedFont>
      <p:font typeface="Fira Sans Extra Condensed Medium" charset="0"/>
      <p:regular r:id="rId16"/>
      <p:bold r:id="rId17"/>
      <p:italic r:id="rId18"/>
      <p:boldItalic r:id="rId19"/>
    </p:embeddedFont>
    <p:embeddedFont>
      <p:font typeface="Hind" charset="0"/>
      <p:regular r:id="rId20"/>
      <p:bold r:id="rId21"/>
    </p:embeddedFont>
    <p:embeddedFont>
      <p:font typeface="Comic Sans MS" pitchFamily="66" charset="0"/>
      <p:regular r:id="rId22"/>
      <p:bold r:id="rId23"/>
      <p:italic r:id="rId24"/>
      <p:boldItalic r:id="rId25"/>
    </p:embeddedFont>
    <p:embeddedFont>
      <p:font typeface="Fredoka One" charset="0"/>
      <p:regular r:id="rId26"/>
    </p:embeddedFont>
    <p:embeddedFont>
      <p:font typeface="Montserrat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49C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2" autoAdjust="0"/>
  </p:normalViewPr>
  <p:slideViewPr>
    <p:cSldViewPr snapToGrid="0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702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Numbers 1-10 and Alphabet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3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3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Ask pupils to look at the pictures and say the 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2: Ask some pupils to say the names or the sentences of the characters.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3: Wrap up the lesson.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46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1" r:id="rId4"/>
    <p:sldLayoutId id="2147483666" r:id="rId5"/>
    <p:sldLayoutId id="2147483667" r:id="rId6"/>
    <p:sldLayoutId id="2147483669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4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1418332" y="2622207"/>
            <a:ext cx="2236977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ractice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67836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193279" y="1497108"/>
            <a:ext cx="252540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681035" y="1305434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269300" y="1305428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Look, listen </a:t>
            </a:r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and repeat.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212845" y="1305434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274030" y="2615402"/>
            <a:ext cx="2737030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</a:t>
            </a:r>
            <a:r>
              <a:rPr lang="en" sz="3200" dirty="0" smtClean="0">
                <a:solidFill>
                  <a:schemeClr val="accent6">
                    <a:lumMod val="50000"/>
                  </a:schemeClr>
                </a:solidFill>
              </a:rPr>
              <a:t>talk.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21017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1" name="Google Shape;714;p38">
            <a:extLst>
              <a:ext uri="{FF2B5EF4-FFF2-40B4-BE49-F238E27FC236}">
                <a16:creationId xmlns:a16="http://schemas.microsoft.com/office/drawing/2014/main" xmlns="" id="{5F909157-5A51-4967-B6FE-98239DEAED5C}"/>
              </a:ext>
            </a:extLst>
          </p:cNvPr>
          <p:cNvSpPr txBox="1">
            <a:spLocks/>
          </p:cNvSpPr>
          <p:nvPr/>
        </p:nvSpPr>
        <p:spPr>
          <a:xfrm>
            <a:off x="4289497" y="3066278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  <p:sp>
        <p:nvSpPr>
          <p:cNvPr id="12" name="Google Shape;722;p38">
            <a:extLst>
              <a:ext uri="{FF2B5EF4-FFF2-40B4-BE49-F238E27FC236}">
                <a16:creationId xmlns:a16="http://schemas.microsoft.com/office/drawing/2014/main" xmlns="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1970907" y="3741279"/>
            <a:ext cx="5930586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wrap-up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/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086431" y="1823000"/>
            <a:ext cx="4971038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W</a:t>
            </a:r>
            <a:r>
              <a:rPr lang="en" sz="7200" dirty="0" smtClean="0">
                <a:solidFill>
                  <a:srgbClr val="0070C0"/>
                </a:solidFill>
              </a:rPr>
              <a:t>arm-up</a:t>
            </a:r>
            <a:endParaRPr sz="7200" dirty="0">
              <a:solidFill>
                <a:srgbClr val="0070C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2D65A69-FA53-4D51-9059-173737C9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526" y="3261449"/>
            <a:ext cx="4457130" cy="655947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39187" y="309400"/>
            <a:ext cx="1278272" cy="1232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09105" y="1742177"/>
            <a:ext cx="5422005" cy="2779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Look, listen and 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repeat.</a:t>
            </a:r>
            <a:endParaRPr lang="en-US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0905" y="473746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035356" y="1821046"/>
            <a:ext cx="6965712" cy="2644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Listen, point </a:t>
            </a:r>
            <a:r>
              <a:rPr lang="vi-VN" sz="6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vi-VN" sz="6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</a:rPr>
              <a:t>and say.</a:t>
            </a:r>
            <a:endParaRPr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8D95CE5-0FE1-4C1C-A825-E3D6806F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36" y="805256"/>
            <a:ext cx="2784038" cy="768900"/>
          </a:xfrm>
        </p:spPr>
        <p:txBody>
          <a:bodyPr/>
          <a:lstStyle/>
          <a:p>
            <a:r>
              <a:rPr lang="en-US" sz="5400" dirty="0"/>
              <a:t>Hello.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121CDE25-808D-4486-9C0F-91A44B96646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811424" y="823307"/>
            <a:ext cx="3262800" cy="768900"/>
          </a:xfrm>
        </p:spPr>
        <p:txBody>
          <a:bodyPr/>
          <a:lstStyle/>
          <a:p>
            <a:r>
              <a:rPr lang="en-US" sz="5400" dirty="0"/>
              <a:t>I’m Mai.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75098F2D-8CFA-4EC8-A9C6-AE693A1128F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659391" y="1679421"/>
            <a:ext cx="4053132" cy="768900"/>
          </a:xfrm>
        </p:spPr>
        <p:txBody>
          <a:bodyPr/>
          <a:lstStyle/>
          <a:p>
            <a:r>
              <a:rPr lang="en-US" sz="5400" dirty="0"/>
              <a:t>I’m Minh.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E0C53147-AF8B-49CA-84D4-5D99AE005B17}"/>
              </a:ext>
            </a:extLst>
          </p:cNvPr>
          <p:cNvSpPr txBox="1">
            <a:spLocks/>
          </p:cNvSpPr>
          <p:nvPr/>
        </p:nvSpPr>
        <p:spPr>
          <a:xfrm>
            <a:off x="1317356" y="1517268"/>
            <a:ext cx="3185818" cy="74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5400" dirty="0"/>
              <a:t>Hi, Mai. </a:t>
            </a:r>
          </a:p>
        </p:txBody>
      </p:sp>
      <p:pic>
        <p:nvPicPr>
          <p:cNvPr id="1026" name="Picture 2" descr="Hello | Animated Cartoon Bear | GIF | Giáo dục">
            <a:extLst>
              <a:ext uri="{FF2B5EF4-FFF2-40B4-BE49-F238E27FC236}">
                <a16:creationId xmlns:a16="http://schemas.microsoft.com/office/drawing/2014/main" xmlns="" id="{946AE804-B1DA-4FD1-9674-5D6BE033D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79" y="2704179"/>
            <a:ext cx="2834149" cy="2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A8B0BA-5733-49CB-B22C-9783E2BA8969}"/>
              </a:ext>
            </a:extLst>
          </p:cNvPr>
          <p:cNvSpPr/>
          <p:nvPr/>
        </p:nvSpPr>
        <p:spPr>
          <a:xfrm>
            <a:off x="0" y="0"/>
            <a:ext cx="22621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3485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56519" y="782320"/>
            <a:ext cx="1982802" cy="1338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47789" y="2233422"/>
            <a:ext cx="5048422" cy="2207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Let’s </a:t>
            </a:r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</a:rPr>
              <a:t>talk. </a:t>
            </a:r>
            <a:endParaRPr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27639" y="471653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61988" y="1818953"/>
            <a:ext cx="5820024" cy="332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Fun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corner</a:t>
            </a:r>
            <a:r>
              <a:rPr lang="vi-VN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vi-VN" sz="6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and wrap-up</a:t>
            </a:r>
            <a:endParaRPr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109</Words>
  <Application>Microsoft Office PowerPoint</Application>
  <PresentationFormat>On-screen Show (16:9)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Sport Day</vt:lpstr>
      <vt:lpstr>PT Sans</vt:lpstr>
      <vt:lpstr>Fira Sans Extra Condensed Medium</vt:lpstr>
      <vt:lpstr>Hind</vt:lpstr>
      <vt:lpstr>Comic Sans MS</vt:lpstr>
      <vt:lpstr>Fredoka One</vt:lpstr>
      <vt:lpstr>Montserrat</vt:lpstr>
      <vt:lpstr>Taller de Aprendizaje con Tonos Pastel by Slidesgo</vt:lpstr>
      <vt:lpstr>PowerPoint Presentation</vt:lpstr>
      <vt:lpstr>Practice </vt:lpstr>
      <vt:lpstr>Warm-up</vt:lpstr>
      <vt:lpstr>2</vt:lpstr>
      <vt:lpstr>3</vt:lpstr>
      <vt:lpstr>Hello.</vt:lpstr>
      <vt:lpstr>4</vt:lpstr>
      <vt:lpstr>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47</cp:revision>
  <dcterms:modified xsi:type="dcterms:W3CDTF">2024-09-24T05:31:27Z</dcterms:modified>
</cp:coreProperties>
</file>