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57" r:id="rId3"/>
    <p:sldId id="259" r:id="rId4"/>
    <p:sldId id="268" r:id="rId5"/>
    <p:sldId id="267" r:id="rId6"/>
    <p:sldId id="266" r:id="rId7"/>
    <p:sldId id="265" r:id="rId8"/>
    <p:sldId id="272" r:id="rId9"/>
    <p:sldId id="269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57200" y="838200"/>
            <a:ext cx="0" cy="579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52400" y="6019800"/>
            <a:ext cx="80772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066800" y="685800"/>
            <a:ext cx="807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63000" y="228600"/>
            <a:ext cx="0" cy="5791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685800" y="2743200"/>
            <a:ext cx="0" cy="35814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52412" y="5638800"/>
            <a:ext cx="33289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304800" y="5715000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914400" y="2819400"/>
            <a:ext cx="0" cy="3505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838200" y="2895600"/>
            <a:ext cx="0" cy="3352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9" name="Title 1"/>
          <p:cNvSpPr>
            <a:spLocks noGrp="1"/>
          </p:cNvSpPr>
          <p:nvPr>
            <p:ph type="ctrTitle"/>
          </p:nvPr>
        </p:nvSpPr>
        <p:spPr>
          <a:xfrm>
            <a:off x="823913" y="1273176"/>
            <a:ext cx="7772400" cy="1470025"/>
          </a:xfrm>
        </p:spPr>
        <p:txBody>
          <a:bodyPr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CHƯƠNG TRÌNH DẠY TRỰC TUYẾN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KHỐI 1</a:t>
            </a:r>
          </a:p>
        </p:txBody>
      </p:sp>
      <p:sp>
        <p:nvSpPr>
          <p:cNvPr id="2060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1905000"/>
          </a:xfrm>
        </p:spPr>
        <p:txBody>
          <a:bodyPr>
            <a:norm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0" y="2259478"/>
            <a:ext cx="57198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</a:p>
          <a:p>
            <a:pPr algn="ctr"/>
            <a:r>
              <a:rPr lang="en-US" sz="4000" b="1" cap="none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1"/>
            <a:ext cx="14080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457200" y="838200"/>
            <a:ext cx="0" cy="579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52400" y="6019800"/>
            <a:ext cx="80772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066800" y="685800"/>
            <a:ext cx="807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8763000" y="228600"/>
            <a:ext cx="0" cy="5791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685800" y="2743200"/>
            <a:ext cx="0" cy="35814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52412" y="5638800"/>
            <a:ext cx="33289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04800" y="5715000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14400" y="2819400"/>
            <a:ext cx="0" cy="3505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38200" y="2895600"/>
            <a:ext cx="0" cy="3352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1" name="WordArt 12"/>
          <p:cNvSpPr>
            <a:spLocks noChangeArrowheads="1" noChangeShapeType="1" noTextEdit="1"/>
          </p:cNvSpPr>
          <p:nvPr/>
        </p:nvSpPr>
        <p:spPr bwMode="auto">
          <a:xfrm>
            <a:off x="1676400" y="1447801"/>
            <a:ext cx="556260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92" name="Title 1"/>
          <p:cNvSpPr>
            <a:spLocks noGrp="1"/>
          </p:cNvSpPr>
          <p:nvPr>
            <p:ph type="title"/>
          </p:nvPr>
        </p:nvSpPr>
        <p:spPr>
          <a:xfrm>
            <a:off x="685800" y="777875"/>
            <a:ext cx="3987404" cy="114300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0493" name="Content Placeholder 2"/>
          <p:cNvSpPr>
            <a:spLocks noGrp="1"/>
          </p:cNvSpPr>
          <p:nvPr>
            <p:ph idx="1"/>
          </p:nvPr>
        </p:nvSpPr>
        <p:spPr>
          <a:xfrm>
            <a:off x="1507332" y="2103438"/>
            <a:ext cx="5103019" cy="289401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100 – SBT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(22,23).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235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Calibri</vt:lpstr>
      <vt:lpstr>Office Theme</vt:lpstr>
      <vt:lpstr>CHƯƠNG TRÌNH DẠY TRỰC TUYẾN KHỐI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Techsi.vn</cp:lastModifiedBy>
  <cp:revision>15</cp:revision>
  <dcterms:created xsi:type="dcterms:W3CDTF">2020-08-23T01:47:27Z</dcterms:created>
  <dcterms:modified xsi:type="dcterms:W3CDTF">2023-02-14T02:29:46Z</dcterms:modified>
</cp:coreProperties>
</file>