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6" r:id="rId3"/>
    <p:sldId id="257" r:id="rId4"/>
    <p:sldId id="258" r:id="rId5"/>
    <p:sldId id="259" r:id="rId6"/>
    <p:sldId id="260" r:id="rId7"/>
    <p:sldId id="26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85" d="100"/>
          <a:sy n="85" d="100"/>
        </p:scale>
        <p:origin x="13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7A9CAB-ECE6-4B6C-B100-1C27320E7B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D21125-336E-41CC-9D2F-F0FD5F4497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02451D-0C38-45B0-8E2D-C84F540050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DFBFC-4050-4B3E-8A50-2E76A290B570}" type="datetimeFigureOut">
              <a:rPr lang="en-US" smtClean="0"/>
              <a:t>23/2/2021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9DBB96-7758-470C-AF42-680B09077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1554A6-D78F-460E-AB5F-314C5A2BE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CE066-4ACB-4E26-B3B8-4A59E64309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128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72F7ED-D412-4666-A7A1-6C4145A20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6F2DD4-5164-49A6-A073-2D2113487A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614A0A-B478-49B5-8BBC-04142C8E7C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DFBFC-4050-4B3E-8A50-2E76A290B570}" type="datetimeFigureOut">
              <a:rPr lang="en-US" smtClean="0"/>
              <a:t>23/2/2021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6FC0FE-7915-4D93-89A9-0ADFBB1F95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56F457-4DC4-4FB7-8DC3-DCE297F46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CE066-4ACB-4E26-B3B8-4A59E64309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132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43BC403-4BAF-4978-8974-73626C5C38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42E495-60A6-4487-B6DD-73FC9DA5F8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C9C9EA-58B9-4935-B96F-4954F586B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DFBFC-4050-4B3E-8A50-2E76A290B570}" type="datetimeFigureOut">
              <a:rPr lang="en-US" smtClean="0"/>
              <a:t>23/2/2021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B3D334-8FC0-4F86-9033-B475F0FD7A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4AD942-649B-43F7-816B-BC1ECCF51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CE066-4ACB-4E26-B3B8-4A59E64309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514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A64B9D-CD0D-454E-8462-BA2D0D0C43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C7DDFC-DC0E-46BC-80E0-10FD117C96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B2DA41-8ACF-45F9-83EB-5D23E0F723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DFBFC-4050-4B3E-8A50-2E76A290B570}" type="datetimeFigureOut">
              <a:rPr lang="en-US" smtClean="0"/>
              <a:t>23/2/2021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E0706E-7AD2-4A63-BADD-E0EE2BDEE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EB289D-AC08-4E07-9BAB-9B7E0E8D5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CE066-4ACB-4E26-B3B8-4A59E64309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917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FEFE8D-D98D-40F7-87B2-6C85CD63F7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8CDC74-FABA-49C0-90D7-026586F10C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47247D-4D0D-4C71-AA1A-993A6BA059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DFBFC-4050-4B3E-8A50-2E76A290B570}" type="datetimeFigureOut">
              <a:rPr lang="en-US" smtClean="0"/>
              <a:t>23/2/2021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13A5A6-6198-4A32-9E91-1576DD6C1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6D21DA-30A0-44C8-BF92-59F744216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CE066-4ACB-4E26-B3B8-4A59E64309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860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8D77CE-6BB8-44AA-824A-5FB4BBACE4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E1E661-8B65-45D9-AB9A-377F5333C7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35F1E7-8723-4995-89F5-1D78E03661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954FA0-DD5A-4ECA-8E14-AF81F65411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DFBFC-4050-4B3E-8A50-2E76A290B570}" type="datetimeFigureOut">
              <a:rPr lang="en-US" smtClean="0"/>
              <a:t>23/2/2021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C62A35-3D1C-464C-A89B-BFDE7902D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072EE0-A231-434D-BC4B-4CE5F4CDC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CE066-4ACB-4E26-B3B8-4A59E64309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486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754E8E-CC24-4F46-9588-B42A97C75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052221-C3E6-4E7F-902C-5514D46F9F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56AEC7-F5D0-4000-9FEE-E3ECDE1066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BDF1F1-E16A-40CB-9B17-A8DE1480CF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F89B710-2FB6-464E-8F8D-A5F59DF569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5A5FF0E-A7BD-4E93-972B-EA2AB9C717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DFBFC-4050-4B3E-8A50-2E76A290B570}" type="datetimeFigureOut">
              <a:rPr lang="en-US" smtClean="0"/>
              <a:t>23/2/2021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FB26B6-2F78-40DC-BA63-F3DF866E3F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3499555-B85D-4592-A2F8-B13F8225D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CE066-4ACB-4E26-B3B8-4A59E64309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99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41088E-FAF5-45AB-BCFA-F1EF55F154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752A32B-FBD8-40B8-B329-D5DD0D6D0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DFBFC-4050-4B3E-8A50-2E76A290B570}" type="datetimeFigureOut">
              <a:rPr lang="en-US" smtClean="0"/>
              <a:t>23/2/2021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D2E6C8-D79F-4328-98DF-D6D33224E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333569-4A07-489C-BB0D-16669D4EF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CE066-4ACB-4E26-B3B8-4A59E64309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533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F64DD9B-DA65-4642-904E-9ADC2DA66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DFBFC-4050-4B3E-8A50-2E76A290B570}" type="datetimeFigureOut">
              <a:rPr lang="en-US" smtClean="0"/>
              <a:t>23/2/2021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0024DC-A909-40A2-B762-C11E32DDA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911761-12A5-4C33-93F5-0EDD7E26B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CE066-4ACB-4E26-B3B8-4A59E64309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5447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B34E9D-944A-4DB4-89CC-941584946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B09F4E-5E5A-459D-9C3B-B28FBCF562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E2972D-63CA-4CE9-8788-89AF126163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69F770-BB74-474D-8A7E-1F0E3E3D75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DFBFC-4050-4B3E-8A50-2E76A290B570}" type="datetimeFigureOut">
              <a:rPr lang="en-US" smtClean="0"/>
              <a:t>23/2/2021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B7E533-C1FC-43DE-BF16-9FB5764346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5F1DE8-0247-4DCE-8B17-108CEEA54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CE066-4ACB-4E26-B3B8-4A59E64309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020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835287-9353-419D-9A6D-8E586BC93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EAE758F-B670-4891-9805-BA82E0E0CD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24DD2E-28A0-4252-BA12-11947370B5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3B70EB-344E-4FD5-A47A-E5B978CD0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DFBFC-4050-4B3E-8A50-2E76A290B570}" type="datetimeFigureOut">
              <a:rPr lang="en-US" smtClean="0"/>
              <a:t>23/2/2021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11B908-8F49-40AB-977A-F9A9843ED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887909-D099-428A-9213-82D130355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CE066-4ACB-4E26-B3B8-4A59E64309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562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5A233C1-118D-48B2-9BA3-805B0E0137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35AE8B-F40E-4E29-8A47-EB6BBC3E80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AD2320-DDCF-4C85-84BF-F2C2735AEB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7DFBFC-4050-4B3E-8A50-2E76A290B570}" type="datetimeFigureOut">
              <a:rPr lang="en-US" smtClean="0"/>
              <a:t>23/2/2021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CC6AC6-8284-46BF-A49D-9255B75850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F70765-64E2-4549-B256-CC237A4506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CCE066-4ACB-4E26-B3B8-4A59E64309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131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255B644-149D-4B04-B5D0-6EC39854FD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52650" y="2013109"/>
            <a:ext cx="6343650" cy="1589722"/>
          </a:xfrm>
        </p:spPr>
        <p:txBody>
          <a:bodyPr spcFirstLastPara="1">
            <a:prstTxWarp prst="textArchUp">
              <a:avLst/>
            </a:prstTxWarp>
            <a:normAutofit fontScale="90000"/>
          </a:bodyPr>
          <a:lstStyle/>
          <a:p>
            <a:pPr algn="ctr" fontAlgn="auto"/>
            <a:b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b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b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b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4500" b="1" kern="10" noProof="1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>CHÀO MỪNG CÁC EM ĐẾN VỚI TIẾT</a:t>
            </a:r>
            <a:b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</a:br>
            <a:endParaRPr lang="en-US" altLang="vi-VN" sz="4500" b="1" kern="10" noProof="1">
              <a:ln>
                <a:solidFill>
                  <a:sysClr val="windowText" lastClr="000000"/>
                </a:solidFill>
              </a:ln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2290" name="Tiêu đề phụ 2">
            <a:extLst>
              <a:ext uri="{FF2B5EF4-FFF2-40B4-BE49-F238E27FC236}">
                <a16:creationId xmlns:a16="http://schemas.microsoft.com/office/drawing/2014/main" id="{10BA504D-159A-4F98-A814-11ECCF5C20AF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 bwMode="auto"/>
        <p:txBody>
          <a:bodyPr/>
          <a:lstStyle/>
          <a:p>
            <a:endParaRPr lang="en-US" altLang="vi-VN">
              <a:latin typeface="Times New Roman" panose="02020603050405020304" pitchFamily="18" charset="0"/>
            </a:endParaRPr>
          </a:p>
        </p:txBody>
      </p:sp>
      <p:sp>
        <p:nvSpPr>
          <p:cNvPr id="21" name="圆角矩形 1">
            <a:extLst>
              <a:ext uri="{FF2B5EF4-FFF2-40B4-BE49-F238E27FC236}">
                <a16:creationId xmlns:a16="http://schemas.microsoft.com/office/drawing/2014/main" id="{BC4A6FF2-EF40-485B-AFF5-FAF2D9427480}"/>
              </a:ext>
            </a:extLst>
          </p:cNvPr>
          <p:cNvSpPr/>
          <p:nvPr/>
        </p:nvSpPr>
        <p:spPr>
          <a:xfrm>
            <a:off x="3067050" y="2686051"/>
            <a:ext cx="4065588" cy="974725"/>
          </a:xfrm>
          <a:prstGeom prst="roundRect">
            <a:avLst>
              <a:gd name="adj" fmla="val 50000"/>
            </a:avLst>
          </a:prstGeom>
          <a:solidFill>
            <a:srgbClr val="FDB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75" tIns="45637" rIns="91275" bIns="45637" anchor="ctr"/>
          <a:lstStyle/>
          <a:p>
            <a:pPr algn="ctr" defTabSz="1216660">
              <a:defRPr/>
            </a:pPr>
            <a:r>
              <a:rPr lang="en-US" altLang="zh-CN" sz="3300" b="1" noProof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TOÁN LỚP 1</a:t>
            </a:r>
            <a:endParaRPr lang="zh-CN" altLang="en-US" sz="3300" b="1" noProof="1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21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3">
            <a:extLst>
              <a:ext uri="{FF2B5EF4-FFF2-40B4-BE49-F238E27FC236}">
                <a16:creationId xmlns:a16="http://schemas.microsoft.com/office/drawing/2014/main" id="{C45E64D8-A510-4A3F-BB46-5A50A62733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4188" y="1371600"/>
            <a:ext cx="8913812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>
            <a:extLst>
              <a:ext uri="{FF2B5EF4-FFF2-40B4-BE49-F238E27FC236}">
                <a16:creationId xmlns:a16="http://schemas.microsoft.com/office/drawing/2014/main" id="{B1E7055E-25C2-45FD-8859-EF96B099BE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0" y="381000"/>
            <a:ext cx="8408988" cy="344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edg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>
            <a:extLst>
              <a:ext uri="{FF2B5EF4-FFF2-40B4-BE49-F238E27FC236}">
                <a16:creationId xmlns:a16="http://schemas.microsoft.com/office/drawing/2014/main" id="{B4650109-B160-43E9-9694-1F0B8D446E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33142"/>
            <a:ext cx="9324975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Graphic 12" descr="Checkmark">
            <a:extLst>
              <a:ext uri="{FF2B5EF4-FFF2-40B4-BE49-F238E27FC236}">
                <a16:creationId xmlns:a16="http://schemas.microsoft.com/office/drawing/2014/main" id="{EF01FDBB-6DCD-428E-9611-AE453A6A59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712" y="3556168"/>
            <a:ext cx="630238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raphic 12" descr="Checkmark">
            <a:extLst>
              <a:ext uri="{FF2B5EF4-FFF2-40B4-BE49-F238E27FC236}">
                <a16:creationId xmlns:a16="http://schemas.microsoft.com/office/drawing/2014/main" id="{AB541B61-9FFF-4F40-BD46-CBC6DF06BC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2997" y="2986715"/>
            <a:ext cx="630238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raphic 12" descr="Checkmark">
            <a:extLst>
              <a:ext uri="{FF2B5EF4-FFF2-40B4-BE49-F238E27FC236}">
                <a16:creationId xmlns:a16="http://schemas.microsoft.com/office/drawing/2014/main" id="{213EDA3C-C6C1-499F-AE1C-9FC27B07F2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118" y="2356478"/>
            <a:ext cx="630238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Graphic 12" descr="Checkmark">
            <a:extLst>
              <a:ext uri="{FF2B5EF4-FFF2-40B4-BE49-F238E27FC236}">
                <a16:creationId xmlns:a16="http://schemas.microsoft.com/office/drawing/2014/main" id="{87C88C1F-A9F0-4CC4-8CB2-E7E526FFE6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0924" y="3932030"/>
            <a:ext cx="631825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>
            <a:extLst>
              <a:ext uri="{FF2B5EF4-FFF2-40B4-BE49-F238E27FC236}">
                <a16:creationId xmlns:a16="http://schemas.microsoft.com/office/drawing/2014/main" id="{2CFA759A-720C-4D9B-BEDC-14933A6245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038226"/>
            <a:ext cx="8001000" cy="406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Graphic 12" descr="Checkmark">
            <a:extLst>
              <a:ext uri="{FF2B5EF4-FFF2-40B4-BE49-F238E27FC236}">
                <a16:creationId xmlns:a16="http://schemas.microsoft.com/office/drawing/2014/main" id="{714A975A-32C2-4B3E-A1BD-E5DA9662EE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3639" y="4256089"/>
            <a:ext cx="630237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>
            <a:extLst>
              <a:ext uri="{FF2B5EF4-FFF2-40B4-BE49-F238E27FC236}">
                <a16:creationId xmlns:a16="http://schemas.microsoft.com/office/drawing/2014/main" id="{143CB876-AED6-4D5D-8E76-003AF69D96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847725"/>
            <a:ext cx="8991600" cy="516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>
            <a:extLst>
              <a:ext uri="{FF2B5EF4-FFF2-40B4-BE49-F238E27FC236}">
                <a16:creationId xmlns:a16="http://schemas.microsoft.com/office/drawing/2014/main" id="{0EAAF9AA-4C78-48D5-9DC7-F2A4792D13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228600"/>
            <a:ext cx="9372600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>
            <a:extLst>
              <a:ext uri="{FF2B5EF4-FFF2-40B4-BE49-F238E27FC236}">
                <a16:creationId xmlns:a16="http://schemas.microsoft.com/office/drawing/2014/main" id="{4D6F20BD-6901-4082-9FF4-7E38F6DF22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8614" y="5105401"/>
            <a:ext cx="101917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B1FA2D0-C234-469C-A2FA-A708F0D4FE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1" y="1557339"/>
            <a:ext cx="101917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4">
            <a:extLst>
              <a:ext uri="{FF2B5EF4-FFF2-40B4-BE49-F238E27FC236}">
                <a16:creationId xmlns:a16="http://schemas.microsoft.com/office/drawing/2014/main" id="{5A4104CC-D79A-44B4-BEDE-7247B7F927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1" y="685801"/>
            <a:ext cx="12287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5AAE4ED8-490C-4B65-8736-87FA8C0356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1" y="3505201"/>
            <a:ext cx="12287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15</Words>
  <Application>Microsoft Office PowerPoint</Application>
  <PresentationFormat>Widescreen</PresentationFormat>
  <Paragraphs>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Office Theme</vt:lpstr>
      <vt:lpstr>    CHÀO MỪNG CÁC EM ĐẾN VỚI TIẾT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CHÀO MỪNG CÁC EM ĐẾN VỚI TIẾT </dc:title>
  <dc:creator>tam do</dc:creator>
  <cp:lastModifiedBy>tam do</cp:lastModifiedBy>
  <cp:revision>1</cp:revision>
  <dcterms:created xsi:type="dcterms:W3CDTF">2021-02-23T04:40:28Z</dcterms:created>
  <dcterms:modified xsi:type="dcterms:W3CDTF">2021-02-23T04:42:19Z</dcterms:modified>
</cp:coreProperties>
</file>