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57" r:id="rId9"/>
    <p:sldId id="266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8A39-2131-41C1-8592-FE86137E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C7E9F-B7AE-4B56-B49B-CB71D98D3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1FAB4-A940-4F4C-AB53-3C38678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D20CC-A415-42B3-A7E9-AE9A3082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7C251-FF31-4ABA-8DB6-0E5768FC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2E-D62E-433E-8B66-41D9364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88491-36BA-44E3-B940-F33A82DCF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9DCA-4930-441A-8B9D-B0C1E29E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8F51-1C74-4E9D-A9BC-D92C3B0F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C62B4-5FBF-4347-B24E-453F4A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60E81-0FF0-4315-9196-D8D68E430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15D09-D65D-4322-A253-BDF973F68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72E69-B3EA-415F-A77A-ADE7D969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45EA5-406F-41E0-9542-0D695D7F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54CB-2CE5-435B-A3A6-2EFC271D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F172-122D-4B78-97A7-FA3D8A06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A7DF-C83B-4D4E-B276-7E579A14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E9BB9-CDA3-4C38-8753-47A2FC09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10A65-6F7C-4E11-ABCC-89CB1F14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A203-EBEC-49F6-A57F-324C1536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D71C-DD07-4E1C-B08C-73D0055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10C23-CA91-4231-8F83-DDD34C67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3CBE8-EEC0-4EB5-B5C7-DA1F0A8D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B43F-D5AB-4440-A0BE-8A632AA4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0E910-0CE4-4179-B67F-7B0CF6C6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695C-7C76-470F-B4F0-F2E21827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0293-9E29-4165-AFE4-003727FF1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560DE-1620-4ADB-A340-F363C4351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FC791-CEF6-4BD1-8672-30797A22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A1218-08BE-4E58-AB2D-C2888B34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54358-0EB9-4672-A32B-C4979142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A6E-8BDD-4D74-950D-C2404E51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ECA78-72F9-4208-83BE-81D7AA11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43D29-8882-4CAA-9F56-6AC606274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2539-E35D-4625-9E92-A121972E2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C91AB-60ED-4801-8086-B00077E2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D0026-B791-440E-8AFD-3CFC28FD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265EB-5142-4492-A9E0-0E585732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4D763-098F-4F34-BA1A-24D08F60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A30A-A47A-46BE-9FEE-10C29F1D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FDCE9-5596-4724-8393-12ADFB9D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1EC6F-AA18-44B3-9103-DFD2D1DD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1A7B3-83B8-4BA0-9F8D-0350F5F7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85071-3483-4939-8CDF-C94B7720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02A49-7990-4588-943E-0E31F894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BEACD-B24B-4F00-AF34-7FC50C52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1518-D76E-424E-A9A2-50269409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67064-03FD-47D7-909F-D881D355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DBC05-DD0D-44A3-910C-BEB837038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AFAD3-204C-4686-85E7-DEC59278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FD57A-FA46-4EFA-AE29-5C3F7763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B3145-2DEE-400B-B351-64757DF6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6621-A519-4EAB-A3F1-66CD1B0D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E7F23-27FF-486C-8A2E-2F8CB81C0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2AE0-D94D-4E02-8F0B-E5B3CC7D9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AA8C7-0C24-44E5-A9D2-E3636E2D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C8F4-6882-4208-AA3E-7B2E63BE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8583B-C907-479B-ABD9-7A9D5F8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FF263F-65F4-4B20-9133-AC4CFC5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045BC-63D3-41DC-A5C9-AC56B660A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7C72-2577-4A26-98E4-9AB054F7B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BED6-F3DC-4637-AFB9-AD53E0C3212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04E5A-67C7-47EB-B5DF-97CEE06B0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2923C-E323-4FFC-86AF-594EFE1AE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8" b="82174"/>
          <a:stretch/>
        </p:blipFill>
        <p:spPr>
          <a:xfrm>
            <a:off x="1824866" y="1311965"/>
            <a:ext cx="8116069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3" t="16353" r="9651" b="57347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48572" r="9755" b="24307"/>
          <a:stretch/>
        </p:blipFill>
        <p:spPr>
          <a:xfrm>
            <a:off x="336028" y="678398"/>
            <a:ext cx="11409191" cy="5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80319" r="33655" b="5009"/>
          <a:stretch/>
        </p:blipFill>
        <p:spPr>
          <a:xfrm>
            <a:off x="1536970" y="2042807"/>
            <a:ext cx="9291764" cy="34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3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17826" r="19627" b="69566"/>
          <a:stretch/>
        </p:blipFill>
        <p:spPr>
          <a:xfrm>
            <a:off x="854765" y="1302026"/>
            <a:ext cx="9089157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30892" r="5301" b="18959"/>
          <a:stretch/>
        </p:blipFill>
        <p:spPr>
          <a:xfrm>
            <a:off x="1930623" y="0"/>
            <a:ext cx="8330754" cy="68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1645" r="46803" b="37799"/>
          <a:stretch/>
        </p:blipFill>
        <p:spPr>
          <a:xfrm>
            <a:off x="2017644" y="874642"/>
            <a:ext cx="7354956" cy="47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1" t="42003" r="7589" b="41822"/>
          <a:stretch/>
        </p:blipFill>
        <p:spPr>
          <a:xfrm>
            <a:off x="2017644" y="874643"/>
            <a:ext cx="7325426" cy="41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62157" r="52183" b="19652"/>
          <a:stretch/>
        </p:blipFill>
        <p:spPr>
          <a:xfrm>
            <a:off x="3210338" y="874642"/>
            <a:ext cx="6162261" cy="42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BF07FF-20EE-441C-A570-66A492A9A8F1}"/>
              </a:ext>
            </a:extLst>
          </p:cNvPr>
          <p:cNvGrpSpPr/>
          <p:nvPr/>
        </p:nvGrpSpPr>
        <p:grpSpPr>
          <a:xfrm>
            <a:off x="2892286" y="1321904"/>
            <a:ext cx="6858001" cy="4800602"/>
            <a:chOff x="2892286" y="1321904"/>
            <a:chExt cx="6858001" cy="48006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332737-2D71-4158-A223-2870B65DB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4" t="62712" r="10592" b="21028"/>
            <a:stretch/>
          </p:blipFill>
          <p:spPr>
            <a:xfrm>
              <a:off x="2892286" y="2355574"/>
              <a:ext cx="6858001" cy="376693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9D15A1-4360-47DE-BD12-33F7DF795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4" t="58279" r="10592" b="37259"/>
            <a:stretch/>
          </p:blipFill>
          <p:spPr>
            <a:xfrm>
              <a:off x="4131365" y="1321904"/>
              <a:ext cx="5618922" cy="103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79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189" r="10025" b="57011"/>
          <a:stretch/>
        </p:blipFill>
        <p:spPr>
          <a:xfrm>
            <a:off x="1498060" y="0"/>
            <a:ext cx="8989197" cy="5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6689" r="49571" b="57011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3</cp:revision>
  <dcterms:created xsi:type="dcterms:W3CDTF">2020-08-14T16:04:55Z</dcterms:created>
  <dcterms:modified xsi:type="dcterms:W3CDTF">2020-08-14T16:56:56Z</dcterms:modified>
</cp:coreProperties>
</file>