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9" r:id="rId6"/>
    <p:sldId id="264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D9E8C-506B-4BD4-8474-E5B28D34D48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491E7-B32F-46F0-99CD-7CF53DB3CD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436F-C3B9-4F2F-AF7C-7D7A2545B6B3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3BF03-DEEA-47A9-82CD-DDFAF8D23F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Bauernbar">
            <a:hlinkClick r:id="rId2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581400"/>
            <a:ext cx="6354763" cy="1905000"/>
          </a:xfrm>
          <a:prstGeom prst="rect">
            <a:avLst/>
          </a:prstGeom>
          <a:noFill/>
        </p:spPr>
      </p:pic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696200" cy="2133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Chào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các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em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tham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gia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tiết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học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hôm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nay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600200" y="2362200"/>
            <a:ext cx="5638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  <a:p>
            <a:pPr algn="ctr"/>
            <a:r>
              <a:rPr lang="en-US" sz="3600" kern="10" dirty="0">
                <a:ln w="222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 1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-228600" y="29718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8965" name="Line 5"/>
          <p:cNvSpPr>
            <a:spLocks noChangeShapeType="1"/>
          </p:cNvSpPr>
          <p:nvPr/>
        </p:nvSpPr>
        <p:spPr bwMode="auto">
          <a:xfrm>
            <a:off x="1905000" y="42672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295400" y="23622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graphicFrame>
        <p:nvGraphicFramePr>
          <p:cNvPr id="168967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8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9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 descr="C:\Users\PC\Desktop\hình\ta1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Users\PC\Desktop\hình\ta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98" y="-39231"/>
            <a:ext cx="4038600" cy="923925"/>
          </a:xfrm>
          <a:prstGeom prst="rect">
            <a:avLst/>
          </a:prstGeom>
          <a:noFill/>
        </p:spPr>
      </p:pic>
      <p:pic>
        <p:nvPicPr>
          <p:cNvPr id="2050" name="Picture 2" descr="C:\Users\PC\Desktop\hình\ta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7388"/>
            <a:ext cx="1600200" cy="592812"/>
          </a:xfrm>
          <a:prstGeom prst="rect">
            <a:avLst/>
          </a:prstGeom>
          <a:noFill/>
        </p:spPr>
      </p:pic>
      <p:pic>
        <p:nvPicPr>
          <p:cNvPr id="2052" name="Picture 4" descr="C:\Users\PC\Desktop\hình\ta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97620"/>
            <a:ext cx="3886200" cy="962025"/>
          </a:xfrm>
          <a:prstGeom prst="rect">
            <a:avLst/>
          </a:prstGeom>
          <a:noFill/>
        </p:spPr>
      </p:pic>
      <p:pic>
        <p:nvPicPr>
          <p:cNvPr id="2053" name="Picture 5" descr="C:\Users\PC\Desktop\hình\ta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302" y="2636004"/>
            <a:ext cx="3825498" cy="914400"/>
          </a:xfrm>
          <a:prstGeom prst="rect">
            <a:avLst/>
          </a:prstGeom>
          <a:noFill/>
        </p:spPr>
      </p:pic>
      <p:pic>
        <p:nvPicPr>
          <p:cNvPr id="2054" name="Picture 6" descr="C:\Users\PC\Desktop\hình\ta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9008" y="3673098"/>
            <a:ext cx="3871992" cy="952500"/>
          </a:xfrm>
          <a:prstGeom prst="rect">
            <a:avLst/>
          </a:prstGeom>
          <a:noFill/>
        </p:spPr>
      </p:pic>
      <p:pic>
        <p:nvPicPr>
          <p:cNvPr id="2055" name="Picture 7" descr="C:\Users\PC\Desktop\hình\ta7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3804" y="4710192"/>
            <a:ext cx="3993396" cy="914400"/>
          </a:xfrm>
          <a:prstGeom prst="rect">
            <a:avLst/>
          </a:prstGeom>
          <a:noFill/>
        </p:spPr>
      </p:pic>
      <p:pic>
        <p:nvPicPr>
          <p:cNvPr id="2056" name="Picture 8" descr="C:\Users\PC\Desktop\hình\ta8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3804" y="5793780"/>
            <a:ext cx="3840996" cy="885825"/>
          </a:xfrm>
          <a:prstGeom prst="rect">
            <a:avLst/>
          </a:prstGeom>
          <a:noFill/>
        </p:spPr>
      </p:pic>
      <p:pic>
        <p:nvPicPr>
          <p:cNvPr id="2057" name="Picture 9" descr="C:\Users\PC\Desktop\hình\ta9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67200" y="1627032"/>
            <a:ext cx="4724400" cy="895350"/>
          </a:xfrm>
          <a:prstGeom prst="rect">
            <a:avLst/>
          </a:prstGeom>
          <a:noFill/>
        </p:spPr>
      </p:pic>
      <p:pic>
        <p:nvPicPr>
          <p:cNvPr id="2058" name="Picture 10" descr="C:\Users\PC\Desktop\hình\Ta10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343400" y="2667000"/>
            <a:ext cx="4648200" cy="885825"/>
          </a:xfrm>
          <a:prstGeom prst="rect">
            <a:avLst/>
          </a:prstGeom>
          <a:noFill/>
        </p:spPr>
      </p:pic>
      <p:pic>
        <p:nvPicPr>
          <p:cNvPr id="2059" name="Picture 11" descr="C:\Users\PC\Desktop\hình\ta11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43400" y="3657600"/>
            <a:ext cx="4572000" cy="904875"/>
          </a:xfrm>
          <a:prstGeom prst="rect">
            <a:avLst/>
          </a:prstGeom>
          <a:noFill/>
        </p:spPr>
      </p:pic>
      <p:pic>
        <p:nvPicPr>
          <p:cNvPr id="2060" name="Picture 12" descr="C:\Users\PC\Desktop\hình\ta12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43400" y="4648200"/>
            <a:ext cx="4572000" cy="857250"/>
          </a:xfrm>
          <a:prstGeom prst="rect">
            <a:avLst/>
          </a:prstGeom>
          <a:noFill/>
        </p:spPr>
      </p:pic>
      <p:pic>
        <p:nvPicPr>
          <p:cNvPr id="2061" name="Picture 13" descr="C:\Users\PC\Desktop\hình\ta1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67200" y="5638800"/>
            <a:ext cx="472440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PC\Desktop\hình\T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4680" y="168742"/>
            <a:ext cx="1121480" cy="900112"/>
          </a:xfrm>
          <a:prstGeom prst="rect">
            <a:avLst/>
          </a:prstGeom>
          <a:noFill/>
        </p:spPr>
      </p:pic>
      <p:pic>
        <p:nvPicPr>
          <p:cNvPr id="3076" name="Picture 4" descr="C:\Users\PC\Desktop\hình\T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4996" y="256478"/>
            <a:ext cx="1362808" cy="885825"/>
          </a:xfrm>
          <a:prstGeom prst="rect">
            <a:avLst/>
          </a:prstGeom>
          <a:noFill/>
        </p:spPr>
      </p:pic>
      <p:pic>
        <p:nvPicPr>
          <p:cNvPr id="3078" name="Picture 6" descr="C:\Users\PC\Desktop\hình\TN.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9510" y="1371600"/>
            <a:ext cx="1981200" cy="1514475"/>
          </a:xfrm>
          <a:prstGeom prst="rect">
            <a:avLst/>
          </a:prstGeom>
          <a:noFill/>
        </p:spPr>
      </p:pic>
      <p:pic>
        <p:nvPicPr>
          <p:cNvPr id="3079" name="Picture 7" descr="C:\Users\PC\Desktop\hình\TN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1371600"/>
            <a:ext cx="1981200" cy="1447800"/>
          </a:xfrm>
          <a:prstGeom prst="rect">
            <a:avLst/>
          </a:prstGeom>
          <a:noFill/>
        </p:spPr>
      </p:pic>
      <p:pic>
        <p:nvPicPr>
          <p:cNvPr id="3080" name="Picture 8" descr="C:\Users\PC\Desktop\hình\TN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71646" y="1341894"/>
            <a:ext cx="1905000" cy="1524000"/>
          </a:xfrm>
          <a:prstGeom prst="rect">
            <a:avLst/>
          </a:prstGeom>
          <a:noFill/>
        </p:spPr>
      </p:pic>
      <p:pic>
        <p:nvPicPr>
          <p:cNvPr id="3082" name="Picture 10" descr="C:\Users\PC\Desktop\hình\TN9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1600200"/>
            <a:ext cx="1600200" cy="1438275"/>
          </a:xfrm>
          <a:prstGeom prst="rect">
            <a:avLst/>
          </a:prstGeom>
          <a:noFill/>
        </p:spPr>
      </p:pic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92988" y="1295400"/>
            <a:ext cx="1066800" cy="1066800"/>
          </a:xfrm>
        </p:spPr>
        <p:txBody>
          <a:bodyPr>
            <a:normAutofit/>
          </a:bodyPr>
          <a:lstStyle/>
          <a:p>
            <a:r>
              <a:rPr lang="en-US" sz="3600" dirty="0"/>
              <a:t>a.</a:t>
            </a: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5486400" y="3962400"/>
            <a:ext cx="106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57400" y="318537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26" name="Title 16"/>
          <p:cNvSpPr txBox="1">
            <a:spLocks/>
          </p:cNvSpPr>
          <p:nvPr/>
        </p:nvSpPr>
        <p:spPr>
          <a:xfrm>
            <a:off x="3962400" y="3505200"/>
            <a:ext cx="1828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itle 16"/>
          <p:cNvSpPr txBox="1">
            <a:spLocks/>
          </p:cNvSpPr>
          <p:nvPr/>
        </p:nvSpPr>
        <p:spPr>
          <a:xfrm>
            <a:off x="5791200" y="3581400"/>
            <a:ext cx="106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itle 16"/>
          <p:cNvSpPr txBox="1">
            <a:spLocks/>
          </p:cNvSpPr>
          <p:nvPr/>
        </p:nvSpPr>
        <p:spPr>
          <a:xfrm>
            <a:off x="136299" y="3200400"/>
            <a:ext cx="106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81400" y="3657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131195" y="3352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47 =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43200" y="3261573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200400" y="3162837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66800" y="4038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53  =               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057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00400" y="405255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44274" y="4038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6148" y="3200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69  =              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47953" y="396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96  =               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467600" y="399996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69748" y="3200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248400" y="3998889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248400" y="3173568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72837" y="313493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61032" y="399888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200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057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00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248400" y="3174642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248400" y="399996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467600" y="4012842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PC\Desktop\hình\T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4680" y="168742"/>
            <a:ext cx="1121480" cy="900112"/>
          </a:xfrm>
          <a:prstGeom prst="rect">
            <a:avLst/>
          </a:prstGeom>
          <a:noFill/>
        </p:spPr>
      </p:pic>
      <p:pic>
        <p:nvPicPr>
          <p:cNvPr id="3076" name="Picture 4" descr="C:\Users\PC\Desktop\hình\T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4996" y="256478"/>
            <a:ext cx="1362808" cy="885825"/>
          </a:xfrm>
          <a:prstGeom prst="rect">
            <a:avLst/>
          </a:prstGeom>
          <a:noFill/>
        </p:spPr>
      </p:pic>
      <p:pic>
        <p:nvPicPr>
          <p:cNvPr id="3078" name="Picture 6" descr="C:\Users\PC\Desktop\hình\TN.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9510" y="1371600"/>
            <a:ext cx="1981200" cy="1514475"/>
          </a:xfrm>
          <a:prstGeom prst="rect">
            <a:avLst/>
          </a:prstGeom>
          <a:noFill/>
        </p:spPr>
      </p:pic>
      <p:pic>
        <p:nvPicPr>
          <p:cNvPr id="3079" name="Picture 7" descr="C:\Users\PC\Desktop\hình\TN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1371600"/>
            <a:ext cx="1981200" cy="1447800"/>
          </a:xfrm>
          <a:prstGeom prst="rect">
            <a:avLst/>
          </a:prstGeom>
          <a:noFill/>
        </p:spPr>
      </p:pic>
      <p:pic>
        <p:nvPicPr>
          <p:cNvPr id="3080" name="Picture 8" descr="C:\Users\PC\Desktop\hình\TN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71646" y="1341894"/>
            <a:ext cx="1905000" cy="1524000"/>
          </a:xfrm>
          <a:prstGeom prst="rect">
            <a:avLst/>
          </a:prstGeom>
          <a:noFill/>
        </p:spPr>
      </p:pic>
      <p:pic>
        <p:nvPicPr>
          <p:cNvPr id="3082" name="Picture 10" descr="C:\Users\PC\Desktop\hình\TN9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1600200"/>
            <a:ext cx="1600200" cy="1438275"/>
          </a:xfrm>
          <a:prstGeom prst="rect">
            <a:avLst/>
          </a:prstGeom>
          <a:noFill/>
        </p:spPr>
      </p:pic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92988" y="1295400"/>
            <a:ext cx="1066800" cy="1066800"/>
          </a:xfrm>
        </p:spPr>
        <p:txBody>
          <a:bodyPr>
            <a:normAutofit/>
          </a:bodyPr>
          <a:lstStyle/>
          <a:p>
            <a:r>
              <a:rPr lang="en-US" sz="3600" dirty="0"/>
              <a:t>a.</a:t>
            </a: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5486400" y="3962400"/>
            <a:ext cx="106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57400" y="318537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26" name="Title 16"/>
          <p:cNvSpPr txBox="1">
            <a:spLocks/>
          </p:cNvSpPr>
          <p:nvPr/>
        </p:nvSpPr>
        <p:spPr>
          <a:xfrm>
            <a:off x="3962400" y="3505200"/>
            <a:ext cx="1828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itle 16"/>
          <p:cNvSpPr txBox="1">
            <a:spLocks/>
          </p:cNvSpPr>
          <p:nvPr/>
        </p:nvSpPr>
        <p:spPr>
          <a:xfrm>
            <a:off x="5791200" y="3581400"/>
            <a:ext cx="106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itle 16"/>
          <p:cNvSpPr txBox="1">
            <a:spLocks/>
          </p:cNvSpPr>
          <p:nvPr/>
        </p:nvSpPr>
        <p:spPr>
          <a:xfrm>
            <a:off x="136299" y="3200400"/>
            <a:ext cx="106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81400" y="3657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131195" y="3352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47 =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43200" y="3261573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200400" y="3162837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66800" y="4038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53  =               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057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00400" y="405255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44274" y="4038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6148" y="3200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69  =              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47953" y="396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96  =               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467600" y="399996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69748" y="3200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248400" y="3998889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248400" y="3173568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72837" y="313493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61032" y="399888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200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057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00400" y="4038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248400" y="3174642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248400" y="3999963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467600" y="4012842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FCAD473-EF12-4A07-A4E4-5454D6D0F55D}"/>
              </a:ext>
            </a:extLst>
          </p:cNvPr>
          <p:cNvSpPr/>
          <p:nvPr/>
        </p:nvSpPr>
        <p:spPr>
          <a:xfrm>
            <a:off x="3924955" y="1359932"/>
            <a:ext cx="533400" cy="5232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6069CF2-B5FC-450A-A15C-320CB10C32C9}"/>
              </a:ext>
            </a:extLst>
          </p:cNvPr>
          <p:cNvSpPr/>
          <p:nvPr/>
        </p:nvSpPr>
        <p:spPr>
          <a:xfrm>
            <a:off x="4685646" y="1132820"/>
            <a:ext cx="985325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64D362A-7A1C-478A-BCE3-447D7D06F6F5}"/>
              </a:ext>
            </a:extLst>
          </p:cNvPr>
          <p:cNvSpPr/>
          <p:nvPr/>
        </p:nvSpPr>
        <p:spPr>
          <a:xfrm>
            <a:off x="6929380" y="974861"/>
            <a:ext cx="9906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AC217AA-BD30-4D21-9346-15036C4C2792}"/>
              </a:ext>
            </a:extLst>
          </p:cNvPr>
          <p:cNvSpPr/>
          <p:nvPr/>
        </p:nvSpPr>
        <p:spPr>
          <a:xfrm>
            <a:off x="8305800" y="1341894"/>
            <a:ext cx="533400" cy="5232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26422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11" y="2935602"/>
            <a:ext cx="4724400" cy="609600"/>
          </a:xfrm>
        </p:spPr>
        <p:txBody>
          <a:bodyPr>
            <a:normAutofit/>
          </a:bodyPr>
          <a:lstStyle/>
          <a:p>
            <a:r>
              <a:rPr lang="en-US" sz="2800" dirty="0"/>
              <a:t>a.  Ai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dài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?</a:t>
            </a:r>
          </a:p>
        </p:txBody>
      </p:sp>
      <p:pic>
        <p:nvPicPr>
          <p:cNvPr id="4099" name="Picture 3" descr="C:\Users\PC\Desktop\hình\a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707703"/>
            <a:ext cx="909637" cy="767646"/>
          </a:xfrm>
          <a:prstGeom prst="rect">
            <a:avLst/>
          </a:prstGeom>
          <a:noFill/>
        </p:spPr>
      </p:pic>
      <p:pic>
        <p:nvPicPr>
          <p:cNvPr id="4102" name="Picture 6" descr="C:\Users\PC\Desktop\hình\B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5221" y="1910132"/>
            <a:ext cx="3976788" cy="2440302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7714" y="707703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Độ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bước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Mai,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lang="en-US" sz="2800" dirty="0">
                <a:latin typeface="+mj-lt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lượt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32cm, 30 cm, 34cm.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055" y="4700655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 Ai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chân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ngắn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nhất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EAE0371-6532-42C3-BE5C-B7C59F83173B}"/>
              </a:ext>
            </a:extLst>
          </p:cNvPr>
          <p:cNvSpPr txBox="1">
            <a:spLocks/>
          </p:cNvSpPr>
          <p:nvPr/>
        </p:nvSpPr>
        <p:spPr>
          <a:xfrm>
            <a:off x="-18757" y="3740834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FF0000"/>
                </a:solidFill>
              </a:rPr>
              <a:t>Nam </a:t>
            </a:r>
            <a:r>
              <a:rPr lang="en-US" sz="2800" dirty="0" err="1">
                <a:solidFill>
                  <a:srgbClr val="FF0000"/>
                </a:solidFill>
              </a:rPr>
              <a:t>có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chân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dài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nhất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7E02CAE-9952-4313-9F69-6D9B2D09220A}"/>
              </a:ext>
            </a:extLst>
          </p:cNvPr>
          <p:cNvSpPr txBox="1">
            <a:spLocks/>
          </p:cNvSpPr>
          <p:nvPr/>
        </p:nvSpPr>
        <p:spPr>
          <a:xfrm>
            <a:off x="71511" y="5505887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Việt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chân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ngắn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nhất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C:\Users\PC\Desktop\hình\to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828801"/>
            <a:ext cx="2971800" cy="2667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647700" y="723901"/>
            <a:ext cx="78486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Việt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ghép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trong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tấm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thẻ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như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vẽ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để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được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các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chữ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Việt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thể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ghép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những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nào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07" name="Picture 11" descr="C:\Users\PC\Desktop\hình\s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3350" y="753835"/>
            <a:ext cx="876300" cy="625929"/>
          </a:xfrm>
          <a:prstGeom prst="rect">
            <a:avLst/>
          </a:prstGeom>
          <a:noFill/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8115ED57-9FD7-486D-AE27-534406F40184}"/>
              </a:ext>
            </a:extLst>
          </p:cNvPr>
          <p:cNvSpPr/>
          <p:nvPr/>
        </p:nvSpPr>
        <p:spPr>
          <a:xfrm>
            <a:off x="457200" y="2743200"/>
            <a:ext cx="985325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54FD643-4BD7-4F22-964F-53FB567DA759}"/>
              </a:ext>
            </a:extLst>
          </p:cNvPr>
          <p:cNvSpPr/>
          <p:nvPr/>
        </p:nvSpPr>
        <p:spPr>
          <a:xfrm>
            <a:off x="1897380" y="2822918"/>
            <a:ext cx="985325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5AF4AD-1827-45A3-845B-C7F89CC21511}"/>
              </a:ext>
            </a:extLst>
          </p:cNvPr>
          <p:cNvSpPr/>
          <p:nvPr/>
        </p:nvSpPr>
        <p:spPr>
          <a:xfrm>
            <a:off x="457200" y="3899683"/>
            <a:ext cx="985325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73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F0714C-8ADD-4429-9578-CC7F6C8FC545}"/>
              </a:ext>
            </a:extLst>
          </p:cNvPr>
          <p:cNvSpPr/>
          <p:nvPr/>
        </p:nvSpPr>
        <p:spPr>
          <a:xfrm>
            <a:off x="1752600" y="3899683"/>
            <a:ext cx="985325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3706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9CC18D-5848-4288-8B9E-0445428FE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1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157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a.</vt:lpstr>
      <vt:lpstr>a.</vt:lpstr>
      <vt:lpstr>a.  Ai có bước chân dài nhất?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tam do</cp:lastModifiedBy>
  <cp:revision>23</cp:revision>
  <dcterms:created xsi:type="dcterms:W3CDTF">2020-08-28T07:51:34Z</dcterms:created>
  <dcterms:modified xsi:type="dcterms:W3CDTF">2021-05-12T09:13:38Z</dcterms:modified>
</cp:coreProperties>
</file>