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D1B3-17CE-4B9B-ABE6-FEDB39333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7AB43-7EAE-44A6-8982-135E8007E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691CF-6508-46AD-8C77-CA4544180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064C-7DCD-49BD-89EE-0A834D56EF69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8CEDB-4FF0-4061-872E-A4F027D8B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67776-F3F0-420F-A878-DFCCB9A42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EE20-93C2-43C3-AE43-38700B2AC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1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D792-8FFD-4D22-89EE-0510BB05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1C828-2D8D-4E87-83B2-1B6F0C0C6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E34B3-EEEE-4900-9387-3869F7069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064C-7DCD-49BD-89EE-0A834D56EF69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E0773-1E68-4BA7-850E-A2664801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E48C1-6E52-4921-BAC7-D02EA8F0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EE20-93C2-43C3-AE43-38700B2AC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3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C6DFE6-ED48-4B32-9A27-63788AF05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BCD38-3E2B-4FF8-B24D-D1B889942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4CF69-54CB-4EAA-ABBC-BA720758E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064C-7DCD-49BD-89EE-0A834D56EF69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0A3AA-598C-4666-8D42-E55B8C9A7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3D959-6EFB-442B-BC03-4AB4213D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EE20-93C2-43C3-AE43-38700B2AC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9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264D5-8C05-4869-AEEF-95F134813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033E4-9FC1-4791-BC76-533FF1660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8E201-9043-4B76-BF82-245097EA6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064C-7DCD-49BD-89EE-0A834D56EF69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EFB0D-22AF-4536-B83D-D32C0504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E380A-6BF5-40BF-A32E-28376A03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EE20-93C2-43C3-AE43-38700B2AC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2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C8E63-2B40-4569-B391-A81BDEDE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86DD2-290E-41F7-839A-986B25FD2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A9F0A-21D7-40D4-BE2F-02F154AF3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064C-7DCD-49BD-89EE-0A834D56EF69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69931-47F0-4504-BD9F-B578F5619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0357B-E49D-463D-BC84-1A4610D3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EE20-93C2-43C3-AE43-38700B2AC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1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AA66C-0D29-4CFB-9331-29F4A4DA0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5A17E-7B84-445E-BC1F-385B72B20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3141D-BA5E-4602-8094-566D584C3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9B2F9-7DFE-4BC1-AA5E-6E96788C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064C-7DCD-49BD-89EE-0A834D56EF69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CBF62-328B-4C97-A327-B7337CEC6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54DB0-4152-4F75-AED7-86FFFCB4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EE20-93C2-43C3-AE43-38700B2AC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0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363FA-AB25-45BE-8EF6-195F5F7A2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B51F9-CC75-4E61-9420-07FCD19DB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DF354-2B11-4ADA-B8DD-B2294A056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71B2DB-A5DD-4337-8B2A-E217E3C7B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AC2FA-02F8-4EA7-92B3-89FDBFB289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EFB7B7-7283-44EC-A9F8-CB185BE2A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064C-7DCD-49BD-89EE-0A834D56EF69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AC71C1-43AE-414B-90E9-9D9A53D5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AE1CF2-48FA-4AC3-BE27-E7970158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EE20-93C2-43C3-AE43-38700B2AC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0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67F64-F50C-463D-B7CE-493CDE87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B4F608-3423-49DE-B374-440F0253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064C-7DCD-49BD-89EE-0A834D56EF69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F296A2-F79C-4373-84D0-385CCFD0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0063E-74DF-4AFA-A8B1-BDA0605E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EE20-93C2-43C3-AE43-38700B2AC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8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E6D086-44B2-40BD-81CC-7DCB50DD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064C-7DCD-49BD-89EE-0A834D56EF69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467658-5BA4-45F0-9A0B-08D847995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0DCFD-9E44-4AA3-8A25-7243A883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EE20-93C2-43C3-AE43-38700B2AC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4F2BF-389C-483E-99AB-E61CE367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72948-091A-43AF-8C50-19C125F90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58B01-5346-483E-A83B-1D85B2913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6EA00-53AA-4B96-A783-072AB9846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064C-7DCD-49BD-89EE-0A834D56EF69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F9F74-AC61-4B87-80BF-16E97EEF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877CB-261A-4271-B93B-9EC131AA9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EE20-93C2-43C3-AE43-38700B2AC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6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C678-3C0A-4B92-B2E1-EAFEA1254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2E0BD-3420-40B5-9E3D-FA395D3FE4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710D5-FFED-466B-B406-06B3699B1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0D4B2-3FD5-4A25-B679-58846366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064C-7DCD-49BD-89EE-0A834D56EF69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6B83-5603-44E2-9D6F-C4643EA4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BA512-6CD3-4F91-9100-ECE23149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EE20-93C2-43C3-AE43-38700B2AC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7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B5299B-F196-47A8-9A31-368F648F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49BA4-0CBF-4012-85F3-2303A544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6E9CC-DB40-4949-BF9A-D8756D03E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8064C-7DCD-49BD-89EE-0A834D56EF69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D16B2-B8AE-4FEA-B5BC-0F6215F29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0C418-1471-4C5D-AE30-8A2049204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5EE20-93C2-43C3-AE43-38700B2AC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9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wmf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680576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0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86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80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39325" y="642939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86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88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2976282" y="1585661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5257801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1524001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9698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dministrator.EPR5HADQQSBOGQY\Downloads\100.png"/>
          <p:cNvPicPr>
            <a:picLocks noChangeAspect="1" noChangeArrowheads="1"/>
          </p:cNvPicPr>
          <p:nvPr/>
        </p:nvPicPr>
        <p:blipFill>
          <a:blip r:embed="rId2"/>
          <a:srcRect l="9275" t="6000" r="9275" b="83333"/>
          <a:stretch>
            <a:fillRect/>
          </a:stretch>
        </p:blipFill>
        <p:spPr bwMode="auto">
          <a:xfrm>
            <a:off x="2529840" y="533400"/>
            <a:ext cx="713232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.EPR5HADQQSBOGQY\Downloads\100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434" t="17326" r="4306" b="44444"/>
          <a:stretch>
            <a:fillRect/>
          </a:stretch>
        </p:blipFill>
        <p:spPr bwMode="auto">
          <a:xfrm>
            <a:off x="1524001" y="76200"/>
            <a:ext cx="9063789" cy="6096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4419600" y="31242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477000" y="52578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EPR5HADQQSBOGQY\Downloads\100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708" t="55556" b="7778"/>
          <a:stretch>
            <a:fillRect/>
          </a:stretch>
        </p:blipFill>
        <p:spPr bwMode="auto">
          <a:xfrm>
            <a:off x="1524000" y="0"/>
            <a:ext cx="8979588" cy="586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62400" y="17526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.VnAvant" panose="020B7200000000000000" pitchFamily="34" charset="0"/>
              </a:rPr>
              <a:t>3</a:t>
            </a:r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28194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.VnAvant" panose="020B7200000000000000" pitchFamily="34" charset="0"/>
              </a:rPr>
              <a:t>8</a:t>
            </a:r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38862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.VnAvant" panose="020B7200000000000000" pitchFamily="34" charset="0"/>
              </a:rPr>
              <a:t>11</a:t>
            </a:r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48768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.VnAvant" panose="020B7200000000000000" pitchFamily="34" charset="0"/>
              </a:rPr>
              <a:t>3</a:t>
            </a:r>
            <a:endParaRPr lang="en-US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.EPR5HADQQSBOGQY\Downloads\101.png"/>
          <p:cNvPicPr>
            <a:picLocks noChangeAspect="1" noChangeArrowheads="1"/>
          </p:cNvPicPr>
          <p:nvPr/>
        </p:nvPicPr>
        <p:blipFill>
          <a:blip r:embed="rId2"/>
          <a:srcRect t="6340" r="7708" b="76666"/>
          <a:stretch>
            <a:fillRect/>
          </a:stretch>
        </p:blipFill>
        <p:spPr bwMode="auto">
          <a:xfrm>
            <a:off x="1524000" y="228600"/>
            <a:ext cx="8979588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.EPR5HADQQSBOGQY\Downloads\101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354" t="23333" r="7708" b="7778"/>
          <a:stretch>
            <a:fillRect/>
          </a:stretch>
        </p:blipFill>
        <p:spPr bwMode="auto">
          <a:xfrm>
            <a:off x="1524000" y="0"/>
            <a:ext cx="8686800" cy="6324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848600" y="2209800"/>
            <a:ext cx="533400" cy="3810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70C0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6" name="Oval 5"/>
          <p:cNvSpPr/>
          <p:nvPr/>
        </p:nvSpPr>
        <p:spPr>
          <a:xfrm>
            <a:off x="6477000" y="4953000"/>
            <a:ext cx="457200" cy="3810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</Words>
  <Application>Microsoft Office PowerPoint</Application>
  <PresentationFormat>Widescreen</PresentationFormat>
  <Paragraphs>9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 do</dc:creator>
  <cp:lastModifiedBy>tam do</cp:lastModifiedBy>
  <cp:revision>1</cp:revision>
  <dcterms:created xsi:type="dcterms:W3CDTF">2021-05-12T09:17:20Z</dcterms:created>
  <dcterms:modified xsi:type="dcterms:W3CDTF">2021-05-12T09:23:15Z</dcterms:modified>
</cp:coreProperties>
</file>