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383</Words>
  <Application>Microsoft Office PowerPoint</Application>
  <PresentationFormat>Widescreen</PresentationFormat>
  <Paragraphs>163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等线</vt:lpstr>
      <vt:lpstr>等线 Light</vt:lpstr>
      <vt:lpstr>Roboto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ANH KHOA</cp:lastModifiedBy>
  <cp:revision>16</cp:revision>
  <dcterms:created xsi:type="dcterms:W3CDTF">2022-06-22T10:46:23Z</dcterms:created>
  <dcterms:modified xsi:type="dcterms:W3CDTF">2024-10-13T15:41:48Z</dcterms:modified>
</cp:coreProperties>
</file>