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37"/>
  </p:notesMasterIdLst>
  <p:handoutMasterIdLst>
    <p:handoutMasterId r:id="rId38"/>
  </p:handoutMasterIdLst>
  <p:sldIdLst>
    <p:sldId id="303" r:id="rId3"/>
    <p:sldId id="257" r:id="rId4"/>
    <p:sldId id="258" r:id="rId5"/>
    <p:sldId id="282" r:id="rId6"/>
    <p:sldId id="259" r:id="rId7"/>
    <p:sldId id="265" r:id="rId8"/>
    <p:sldId id="283" r:id="rId9"/>
    <p:sldId id="284" r:id="rId10"/>
    <p:sldId id="285" r:id="rId11"/>
    <p:sldId id="267" r:id="rId12"/>
    <p:sldId id="286" r:id="rId13"/>
    <p:sldId id="287" r:id="rId14"/>
    <p:sldId id="288" r:id="rId15"/>
    <p:sldId id="289" r:id="rId16"/>
    <p:sldId id="268" r:id="rId17"/>
    <p:sldId id="260" r:id="rId18"/>
    <p:sldId id="290" r:id="rId19"/>
    <p:sldId id="291" r:id="rId20"/>
    <p:sldId id="292" r:id="rId21"/>
    <p:sldId id="293" r:id="rId22"/>
    <p:sldId id="294" r:id="rId23"/>
    <p:sldId id="295" r:id="rId24"/>
    <p:sldId id="269" r:id="rId25"/>
    <p:sldId id="270" r:id="rId26"/>
    <p:sldId id="271" r:id="rId27"/>
    <p:sldId id="296" r:id="rId28"/>
    <p:sldId id="272" r:id="rId29"/>
    <p:sldId id="297" r:id="rId30"/>
    <p:sldId id="298" r:id="rId31"/>
    <p:sldId id="299" r:id="rId32"/>
    <p:sldId id="300" r:id="rId33"/>
    <p:sldId id="301" r:id="rId34"/>
    <p:sldId id="302" r:id="rId35"/>
    <p:sldId id="26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56" y="40"/>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D40643-B877-464C-907C-5EBF9E02D8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F91AAA2-F726-4FE8-8BEA-3CA3C65D8E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1B13C0-B025-489C-8070-869AC4951A55}" type="datetimeFigureOut">
              <a:rPr lang="en-US" smtClean="0"/>
              <a:t>10/13/2024</a:t>
            </a:fld>
            <a:endParaRPr lang="en-US"/>
          </a:p>
        </p:txBody>
      </p:sp>
      <p:sp>
        <p:nvSpPr>
          <p:cNvPr id="4" name="Footer Placeholder 3">
            <a:extLst>
              <a:ext uri="{FF2B5EF4-FFF2-40B4-BE49-F238E27FC236}">
                <a16:creationId xmlns:a16="http://schemas.microsoft.com/office/drawing/2014/main" id="{24120612-422F-497C-9FA1-489E7D61A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28ECBA-BFDC-4077-B707-261D0195C6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C5F9BB-C94E-45D4-8FD1-1DCBF3F7E71E}" type="slidenum">
              <a:rPr lang="en-US" smtClean="0"/>
              <a:t>‹#›</a:t>
            </a:fld>
            <a:endParaRPr lang="en-US"/>
          </a:p>
        </p:txBody>
      </p:sp>
    </p:spTree>
    <p:extLst>
      <p:ext uri="{BB962C8B-B14F-4D97-AF65-F5344CB8AC3E}">
        <p14:creationId xmlns:p14="http://schemas.microsoft.com/office/powerpoint/2010/main" val="2795321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0DC22-7A4B-46E3-9884-9E4086E3DF88}" type="datetimeFigureOut">
              <a:rPr lang="en-US" smtClean="0"/>
              <a:t>10/13/2024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558040-1F3B-4E36-BDCD-3A06D531F8A5}" type="slidenum">
              <a:rPr lang="en-US" smtClean="0"/>
              <a:t>‹#›</a:t>
            </a:fld>
            <a:endParaRPr lang="en-US"/>
          </a:p>
        </p:txBody>
      </p:sp>
    </p:spTree>
    <p:extLst>
      <p:ext uri="{BB962C8B-B14F-4D97-AF65-F5344CB8AC3E}">
        <p14:creationId xmlns:p14="http://schemas.microsoft.com/office/powerpoint/2010/main" val="55327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2432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1312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7188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8147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2203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4741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4626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49399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2531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2846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70433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04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01124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5748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1628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57058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6057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67960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1296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88901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3504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6083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7705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21489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18437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39132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84641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03777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055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1863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04528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13641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2702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379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3DB632B-2A60-44F1-A556-DB0BB951A7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23" name="图片 22" descr="图片包含 植物&#10;&#10;描述已自动生成">
            <a:extLst>
              <a:ext uri="{FF2B5EF4-FFF2-40B4-BE49-F238E27FC236}">
                <a16:creationId xmlns:a16="http://schemas.microsoft.com/office/drawing/2014/main" id="{15673818-6D56-4D6B-8882-416237C059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7" name="图片 6">
            <a:extLst>
              <a:ext uri="{FF2B5EF4-FFF2-40B4-BE49-F238E27FC236}">
                <a16:creationId xmlns:a16="http://schemas.microsoft.com/office/drawing/2014/main" id="{EA2A3867-3FF5-476B-8F31-2A348636523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9" name="图片 8">
            <a:extLst>
              <a:ext uri="{FF2B5EF4-FFF2-40B4-BE49-F238E27FC236}">
                <a16:creationId xmlns:a16="http://schemas.microsoft.com/office/drawing/2014/main" id="{A633D0F8-FD95-4142-AE45-CA9EAE15A3D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6" name="组合 15">
            <a:extLst>
              <a:ext uri="{FF2B5EF4-FFF2-40B4-BE49-F238E27FC236}">
                <a16:creationId xmlns:a16="http://schemas.microsoft.com/office/drawing/2014/main" id="{DE53D522-57D9-42D8-9AA9-4C5BD55B42EF}"/>
              </a:ext>
            </a:extLst>
          </p:cNvPr>
          <p:cNvGrpSpPr/>
          <p:nvPr userDrawn="1"/>
        </p:nvGrpSpPr>
        <p:grpSpPr>
          <a:xfrm>
            <a:off x="6956640" y="5026921"/>
            <a:ext cx="1272960" cy="1272960"/>
            <a:chOff x="1771650" y="1931437"/>
            <a:chExt cx="1409700" cy="1409700"/>
          </a:xfrm>
        </p:grpSpPr>
        <p:sp>
          <p:nvSpPr>
            <p:cNvPr id="14" name="椭圆 13">
              <a:extLst>
                <a:ext uri="{FF2B5EF4-FFF2-40B4-BE49-F238E27FC236}">
                  <a16:creationId xmlns:a16="http://schemas.microsoft.com/office/drawing/2014/main" id="{38D021EB-9771-4AC7-A311-0528816EB856}"/>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DB83887-64A6-40A7-8497-2E165337ABC7}"/>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7F5DD946-4C43-4837-9952-B64DF6E869A6}"/>
              </a:ext>
            </a:extLst>
          </p:cNvPr>
          <p:cNvGrpSpPr/>
          <p:nvPr userDrawn="1"/>
        </p:nvGrpSpPr>
        <p:grpSpPr>
          <a:xfrm>
            <a:off x="10246751" y="569041"/>
            <a:ext cx="939072" cy="939072"/>
            <a:chOff x="1771650" y="1931437"/>
            <a:chExt cx="1409700" cy="1409700"/>
          </a:xfrm>
        </p:grpSpPr>
        <p:sp>
          <p:nvSpPr>
            <p:cNvPr id="18" name="椭圆 17">
              <a:extLst>
                <a:ext uri="{FF2B5EF4-FFF2-40B4-BE49-F238E27FC236}">
                  <a16:creationId xmlns:a16="http://schemas.microsoft.com/office/drawing/2014/main" id="{0A2B7561-2BF2-4440-B2CA-0499C21CAFE3}"/>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80FD4E5E-7D23-48C9-A4EC-8695BA72240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a:extLst>
              <a:ext uri="{FF2B5EF4-FFF2-40B4-BE49-F238E27FC236}">
                <a16:creationId xmlns:a16="http://schemas.microsoft.com/office/drawing/2014/main" id="{E7887E5A-AAC5-41AD-A4EC-5F578AA3C4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53418" y="3795610"/>
            <a:ext cx="1587302" cy="1765079"/>
          </a:xfrm>
          <a:prstGeom prst="rect">
            <a:avLst/>
          </a:prstGeom>
        </p:spPr>
      </p:pic>
    </p:spTree>
    <p:extLst>
      <p:ext uri="{BB962C8B-B14F-4D97-AF65-F5344CB8AC3E}">
        <p14:creationId xmlns:p14="http://schemas.microsoft.com/office/powerpoint/2010/main" val="136596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3DB632B-2A60-44F1-A556-DB0BB951A7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23" name="图片 22" descr="图片包含 植物&#10;&#10;描述已自动生成">
            <a:extLst>
              <a:ext uri="{FF2B5EF4-FFF2-40B4-BE49-F238E27FC236}">
                <a16:creationId xmlns:a16="http://schemas.microsoft.com/office/drawing/2014/main" id="{15673818-6D56-4D6B-8882-416237C059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7" name="图片 6">
            <a:extLst>
              <a:ext uri="{FF2B5EF4-FFF2-40B4-BE49-F238E27FC236}">
                <a16:creationId xmlns:a16="http://schemas.microsoft.com/office/drawing/2014/main" id="{EA2A3867-3FF5-476B-8F31-2A348636523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9" name="图片 8">
            <a:extLst>
              <a:ext uri="{FF2B5EF4-FFF2-40B4-BE49-F238E27FC236}">
                <a16:creationId xmlns:a16="http://schemas.microsoft.com/office/drawing/2014/main" id="{A633D0F8-FD95-4142-AE45-CA9EAE15A3D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6" name="组合 15">
            <a:extLst>
              <a:ext uri="{FF2B5EF4-FFF2-40B4-BE49-F238E27FC236}">
                <a16:creationId xmlns:a16="http://schemas.microsoft.com/office/drawing/2014/main" id="{DE53D522-57D9-42D8-9AA9-4C5BD55B42EF}"/>
              </a:ext>
            </a:extLst>
          </p:cNvPr>
          <p:cNvGrpSpPr/>
          <p:nvPr userDrawn="1"/>
        </p:nvGrpSpPr>
        <p:grpSpPr>
          <a:xfrm>
            <a:off x="6956640" y="5026921"/>
            <a:ext cx="1272960" cy="1272960"/>
            <a:chOff x="1771650" y="1931437"/>
            <a:chExt cx="1409700" cy="1409700"/>
          </a:xfrm>
        </p:grpSpPr>
        <p:sp>
          <p:nvSpPr>
            <p:cNvPr id="14" name="椭圆 13">
              <a:extLst>
                <a:ext uri="{FF2B5EF4-FFF2-40B4-BE49-F238E27FC236}">
                  <a16:creationId xmlns:a16="http://schemas.microsoft.com/office/drawing/2014/main" id="{38D021EB-9771-4AC7-A311-0528816EB856}"/>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DB83887-64A6-40A7-8497-2E165337ABC7}"/>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7F5DD946-4C43-4837-9952-B64DF6E869A6}"/>
              </a:ext>
            </a:extLst>
          </p:cNvPr>
          <p:cNvGrpSpPr/>
          <p:nvPr userDrawn="1"/>
        </p:nvGrpSpPr>
        <p:grpSpPr>
          <a:xfrm>
            <a:off x="10246751" y="569041"/>
            <a:ext cx="939072" cy="939072"/>
            <a:chOff x="1771650" y="1931437"/>
            <a:chExt cx="1409700" cy="1409700"/>
          </a:xfrm>
        </p:grpSpPr>
        <p:sp>
          <p:nvSpPr>
            <p:cNvPr id="18" name="椭圆 17">
              <a:extLst>
                <a:ext uri="{FF2B5EF4-FFF2-40B4-BE49-F238E27FC236}">
                  <a16:creationId xmlns:a16="http://schemas.microsoft.com/office/drawing/2014/main" id="{0A2B7561-2BF2-4440-B2CA-0499C21CAFE3}"/>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80FD4E5E-7D23-48C9-A4EC-8695BA72240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a:extLst>
              <a:ext uri="{FF2B5EF4-FFF2-40B4-BE49-F238E27FC236}">
                <a16:creationId xmlns:a16="http://schemas.microsoft.com/office/drawing/2014/main" id="{E7887E5A-AAC5-41AD-A4EC-5F578AA3C4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53418" y="3795610"/>
            <a:ext cx="1587302" cy="1765079"/>
          </a:xfrm>
          <a:prstGeom prst="rect">
            <a:avLst/>
          </a:prstGeom>
        </p:spPr>
      </p:pic>
    </p:spTree>
    <p:extLst>
      <p:ext uri="{BB962C8B-B14F-4D97-AF65-F5344CB8AC3E}">
        <p14:creationId xmlns:p14="http://schemas.microsoft.com/office/powerpoint/2010/main" val="285851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1994D17-4365-41C4-A3F4-80D8018C9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10" name="图片 9" descr="图片包含 植物&#10;&#10;描述已自动生成">
            <a:extLst>
              <a:ext uri="{FF2B5EF4-FFF2-40B4-BE49-F238E27FC236}">
                <a16:creationId xmlns:a16="http://schemas.microsoft.com/office/drawing/2014/main" id="{6A47777B-0298-4695-83D5-92E5F0FF9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308381" y="160942"/>
            <a:ext cx="3868629" cy="6006231"/>
          </a:xfrm>
          <a:prstGeom prst="rect">
            <a:avLst/>
          </a:prstGeom>
        </p:spPr>
      </p:pic>
      <p:pic>
        <p:nvPicPr>
          <p:cNvPr id="11" name="图片 10">
            <a:extLst>
              <a:ext uri="{FF2B5EF4-FFF2-40B4-BE49-F238E27FC236}">
                <a16:creationId xmlns:a16="http://schemas.microsoft.com/office/drawing/2014/main" id="{81A717C9-37E1-4161-8B3B-2C039CDDCF6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a16="http://schemas.microsoft.com/office/drawing/2014/main" id="{5996D3E9-648B-4BD2-A686-D34B5BE9AC0C}"/>
              </a:ext>
            </a:extLst>
          </p:cNvPr>
          <p:cNvGrpSpPr/>
          <p:nvPr userDrawn="1"/>
        </p:nvGrpSpPr>
        <p:grpSpPr>
          <a:xfrm>
            <a:off x="6008610" y="5003388"/>
            <a:ext cx="939072" cy="939072"/>
            <a:chOff x="1771650" y="1931437"/>
            <a:chExt cx="1409700" cy="1409700"/>
          </a:xfrm>
        </p:grpSpPr>
        <p:sp>
          <p:nvSpPr>
            <p:cNvPr id="17" name="椭圆 16">
              <a:extLst>
                <a:ext uri="{FF2B5EF4-FFF2-40B4-BE49-F238E27FC236}">
                  <a16:creationId xmlns:a16="http://schemas.microsoft.com/office/drawing/2014/main" id="{6D3D291D-1B64-42F9-BCDB-031065EF8EA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4903750C-A2B3-4959-BE9D-2AB2694CCDCD}"/>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a:extLst>
              <a:ext uri="{FF2B5EF4-FFF2-40B4-BE49-F238E27FC236}">
                <a16:creationId xmlns:a16="http://schemas.microsoft.com/office/drawing/2014/main" id="{07DB9AC2-F056-4CD2-96F4-3D77714135CE}"/>
              </a:ext>
            </a:extLst>
          </p:cNvPr>
          <p:cNvSpPr/>
          <p:nvPr userDrawn="1"/>
        </p:nvSpPr>
        <p:spPr>
          <a:xfrm>
            <a:off x="3041954" y="5921229"/>
            <a:ext cx="394238" cy="394238"/>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a16="http://schemas.microsoft.com/office/drawing/2014/main" id="{2AB9D2DB-C49F-431A-AF48-057B054400CF}"/>
              </a:ext>
            </a:extLst>
          </p:cNvPr>
          <p:cNvGrpSpPr/>
          <p:nvPr userDrawn="1"/>
        </p:nvGrpSpPr>
        <p:grpSpPr>
          <a:xfrm>
            <a:off x="567813" y="1258178"/>
            <a:ext cx="1890574" cy="3201392"/>
            <a:chOff x="8632521" y="1671488"/>
            <a:chExt cx="2185526" cy="3700847"/>
          </a:xfrm>
        </p:grpSpPr>
        <p:grpSp>
          <p:nvGrpSpPr>
            <p:cNvPr id="13" name="组合 12">
              <a:extLst>
                <a:ext uri="{FF2B5EF4-FFF2-40B4-BE49-F238E27FC236}">
                  <a16:creationId xmlns:a16="http://schemas.microsoft.com/office/drawing/2014/main" id="{B02F1362-4C48-489A-8544-24A506C34C4B}"/>
                </a:ext>
              </a:extLst>
            </p:cNvPr>
            <p:cNvGrpSpPr/>
            <p:nvPr userDrawn="1"/>
          </p:nvGrpSpPr>
          <p:grpSpPr>
            <a:xfrm>
              <a:off x="8632521" y="1671488"/>
              <a:ext cx="2170536" cy="2170536"/>
              <a:chOff x="1771650" y="1931437"/>
              <a:chExt cx="1409700" cy="1409700"/>
            </a:xfrm>
          </p:grpSpPr>
          <p:sp>
            <p:nvSpPr>
              <p:cNvPr id="14" name="椭圆 13">
                <a:extLst>
                  <a:ext uri="{FF2B5EF4-FFF2-40B4-BE49-F238E27FC236}">
                    <a16:creationId xmlns:a16="http://schemas.microsoft.com/office/drawing/2014/main" id="{5E62B975-F914-4D5C-B861-888BB6B2AA1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B95E1D0-B27A-455D-8E7D-5C46F06D612A}"/>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EDA9AE87-6F7C-409A-BA20-77931900BEB1}"/>
                </a:ext>
              </a:extLst>
            </p:cNvPr>
            <p:cNvGrpSpPr/>
            <p:nvPr userDrawn="1"/>
          </p:nvGrpSpPr>
          <p:grpSpPr>
            <a:xfrm>
              <a:off x="8647511" y="3201799"/>
              <a:ext cx="2170536" cy="2170536"/>
              <a:chOff x="1771650" y="1931437"/>
              <a:chExt cx="1409700" cy="1409700"/>
            </a:xfrm>
          </p:grpSpPr>
          <p:sp>
            <p:nvSpPr>
              <p:cNvPr id="21" name="椭圆 20">
                <a:extLst>
                  <a:ext uri="{FF2B5EF4-FFF2-40B4-BE49-F238E27FC236}">
                    <a16:creationId xmlns:a16="http://schemas.microsoft.com/office/drawing/2014/main" id="{F03330F1-117A-4CD5-B030-6B93EFBA203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A790B097-0C6B-4D59-BA8D-5255D45B3505}"/>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4" name="图片 23">
            <a:extLst>
              <a:ext uri="{FF2B5EF4-FFF2-40B4-BE49-F238E27FC236}">
                <a16:creationId xmlns:a16="http://schemas.microsoft.com/office/drawing/2014/main" id="{434703C1-DA16-47DF-8216-2FFDC08E39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55393" y="4242447"/>
            <a:ext cx="1587302" cy="1765079"/>
          </a:xfrm>
          <a:prstGeom prst="rect">
            <a:avLst/>
          </a:prstGeom>
        </p:spPr>
      </p:pic>
    </p:spTree>
    <p:extLst>
      <p:ext uri="{BB962C8B-B14F-4D97-AF65-F5344CB8AC3E}">
        <p14:creationId xmlns:p14="http://schemas.microsoft.com/office/powerpoint/2010/main" val="251755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A0220A13-2F6A-4E97-8B1E-8F1974501E26}"/>
              </a:ext>
            </a:extLst>
          </p:cNvPr>
          <p:cNvSpPr/>
          <p:nvPr userDrawn="1"/>
        </p:nvSpPr>
        <p:spPr>
          <a:xfrm>
            <a:off x="697463" y="914338"/>
            <a:ext cx="10797073" cy="5016043"/>
          </a:xfrm>
          <a:prstGeom prst="roundRect">
            <a:avLst>
              <a:gd name="adj" fmla="val 5377"/>
            </a:avLst>
          </a:prstGeom>
          <a:no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CF4D948A-7807-4D9B-99FF-FA9DD84E24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id="{7B9225F2-E840-4BC8-AE37-EFE3E69E24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881" r="666"/>
          <a:stretch/>
        </p:blipFill>
        <p:spPr>
          <a:xfrm>
            <a:off x="873386" y="1169653"/>
            <a:ext cx="10445225" cy="3891822"/>
          </a:xfrm>
          <a:prstGeom prst="rect">
            <a:avLst/>
          </a:prstGeom>
        </p:spPr>
      </p:pic>
      <p:pic>
        <p:nvPicPr>
          <p:cNvPr id="9" name="图片 8">
            <a:extLst>
              <a:ext uri="{FF2B5EF4-FFF2-40B4-BE49-F238E27FC236}">
                <a16:creationId xmlns:a16="http://schemas.microsoft.com/office/drawing/2014/main" id="{28C5EF30-C349-497F-A3AC-A83A3979E5F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27877"/>
          <a:stretch/>
        </p:blipFill>
        <p:spPr>
          <a:xfrm flipH="1">
            <a:off x="7378181" y="2228850"/>
            <a:ext cx="4813818" cy="4629150"/>
          </a:xfrm>
          <a:prstGeom prst="rect">
            <a:avLst/>
          </a:prstGeom>
          <a:effectLst/>
        </p:spPr>
      </p:pic>
      <p:grpSp>
        <p:nvGrpSpPr>
          <p:cNvPr id="12" name="组合 11">
            <a:extLst>
              <a:ext uri="{FF2B5EF4-FFF2-40B4-BE49-F238E27FC236}">
                <a16:creationId xmlns:a16="http://schemas.microsoft.com/office/drawing/2014/main" id="{0A63FDAD-8B55-4251-9156-7959BDDAED9A}"/>
              </a:ext>
            </a:extLst>
          </p:cNvPr>
          <p:cNvGrpSpPr/>
          <p:nvPr userDrawn="1"/>
        </p:nvGrpSpPr>
        <p:grpSpPr>
          <a:xfrm>
            <a:off x="6041759" y="5143253"/>
            <a:ext cx="1277918" cy="1277918"/>
            <a:chOff x="1771650" y="1931437"/>
            <a:chExt cx="1409700" cy="1409700"/>
          </a:xfrm>
        </p:grpSpPr>
        <p:sp>
          <p:nvSpPr>
            <p:cNvPr id="13" name="椭圆 12">
              <a:extLst>
                <a:ext uri="{FF2B5EF4-FFF2-40B4-BE49-F238E27FC236}">
                  <a16:creationId xmlns:a16="http://schemas.microsoft.com/office/drawing/2014/main" id="{EBF01810-8E0B-46B1-91BA-3537FECB3A8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F5C75916-D656-4EB5-AD16-0C067EF294AF}"/>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EFBB48F3-3871-413A-9131-79271D5E78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E591CB1B-5A57-43AC-A766-FE185A151D4D}"/>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2B9648F7-43FC-40D9-B65E-44F2C4B7ED1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B400C15C-A04C-473E-9EAD-0FC1F9BE15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8038" y="4093528"/>
            <a:ext cx="1434190" cy="1594819"/>
          </a:xfrm>
          <a:prstGeom prst="rect">
            <a:avLst/>
          </a:prstGeom>
        </p:spPr>
      </p:pic>
      <p:grpSp>
        <p:nvGrpSpPr>
          <p:cNvPr id="19" name="组合 18">
            <a:extLst>
              <a:ext uri="{FF2B5EF4-FFF2-40B4-BE49-F238E27FC236}">
                <a16:creationId xmlns:a16="http://schemas.microsoft.com/office/drawing/2014/main" id="{93B22471-CE4A-467F-9609-491CB557468F}"/>
              </a:ext>
            </a:extLst>
          </p:cNvPr>
          <p:cNvGrpSpPr/>
          <p:nvPr userDrawn="1"/>
        </p:nvGrpSpPr>
        <p:grpSpPr>
          <a:xfrm>
            <a:off x="1648038" y="1359214"/>
            <a:ext cx="791983" cy="791983"/>
            <a:chOff x="1771650" y="1931437"/>
            <a:chExt cx="1409700" cy="1409700"/>
          </a:xfrm>
        </p:grpSpPr>
        <p:sp>
          <p:nvSpPr>
            <p:cNvPr id="20" name="椭圆 19">
              <a:extLst>
                <a:ext uri="{FF2B5EF4-FFF2-40B4-BE49-F238E27FC236}">
                  <a16:creationId xmlns:a16="http://schemas.microsoft.com/office/drawing/2014/main" id="{3F300F67-1DFA-48E4-8C6D-F36F1672B99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53B406C7-FC1B-42CF-8356-EF324D53AA82}"/>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21626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BD44F3E0-3461-4C59-A2FB-541CA82739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38821910-21F7-4CCC-90DA-5CCDD0725C48}"/>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F5DC0F8A-D06F-4B45-BEB6-4A997F778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pic>
        <p:nvPicPr>
          <p:cNvPr id="19" name="图片 18">
            <a:extLst>
              <a:ext uri="{FF2B5EF4-FFF2-40B4-BE49-F238E27FC236}">
                <a16:creationId xmlns:a16="http://schemas.microsoft.com/office/drawing/2014/main" id="{1F583E76-B147-4553-ADFF-B03A705441F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31461" y="3175000"/>
            <a:ext cx="2762250" cy="3683000"/>
          </a:xfrm>
          <a:prstGeom prst="rect">
            <a:avLst/>
          </a:prstGeom>
        </p:spPr>
      </p:pic>
    </p:spTree>
    <p:extLst>
      <p:ext uri="{BB962C8B-B14F-4D97-AF65-F5344CB8AC3E}">
        <p14:creationId xmlns:p14="http://schemas.microsoft.com/office/powerpoint/2010/main" val="175328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5DF97A78-03D1-44B4-B550-5F0E46EC67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11" name="矩形: 圆角 10">
            <a:extLst>
              <a:ext uri="{FF2B5EF4-FFF2-40B4-BE49-F238E27FC236}">
                <a16:creationId xmlns:a16="http://schemas.microsoft.com/office/drawing/2014/main" id="{7F7545AA-422F-450F-88CE-4F2074379672}"/>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包含 植物&#10;&#10;描述已自动生成">
            <a:extLst>
              <a:ext uri="{FF2B5EF4-FFF2-40B4-BE49-F238E27FC236}">
                <a16:creationId xmlns:a16="http://schemas.microsoft.com/office/drawing/2014/main" id="{F3B888A3-AB27-4BC6-AB66-F3A55E2C1D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886200"/>
            <a:ext cx="2041788" cy="3169973"/>
          </a:xfrm>
          <a:prstGeom prst="rect">
            <a:avLst/>
          </a:prstGeom>
        </p:spPr>
      </p:pic>
    </p:spTree>
    <p:extLst>
      <p:ext uri="{BB962C8B-B14F-4D97-AF65-F5344CB8AC3E}">
        <p14:creationId xmlns:p14="http://schemas.microsoft.com/office/powerpoint/2010/main" val="84731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45F2D06-0341-4795-A5E5-237C29FFC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7" name="矩形: 圆角 6">
            <a:extLst>
              <a:ext uri="{FF2B5EF4-FFF2-40B4-BE49-F238E27FC236}">
                <a16:creationId xmlns:a16="http://schemas.microsoft.com/office/drawing/2014/main" id="{7F50053E-D3B3-4C69-8472-5CEF50E8471B}"/>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FF355723-7EA6-462A-9603-9803C9297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31" y="5665577"/>
            <a:ext cx="1425890" cy="909620"/>
          </a:xfrm>
          <a:prstGeom prst="rect">
            <a:avLst/>
          </a:prstGeom>
        </p:spPr>
      </p:pic>
      <p:pic>
        <p:nvPicPr>
          <p:cNvPr id="12" name="图片 11">
            <a:extLst>
              <a:ext uri="{FF2B5EF4-FFF2-40B4-BE49-F238E27FC236}">
                <a16:creationId xmlns:a16="http://schemas.microsoft.com/office/drawing/2014/main" id="{A668F49C-4817-43DA-A1A5-38F9980253D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flipH="1">
            <a:off x="9778482" y="3175000"/>
            <a:ext cx="2762250" cy="3683000"/>
          </a:xfrm>
          <a:prstGeom prst="rect">
            <a:avLst/>
          </a:prstGeom>
        </p:spPr>
      </p:pic>
    </p:spTree>
    <p:extLst>
      <p:ext uri="{BB962C8B-B14F-4D97-AF65-F5344CB8AC3E}">
        <p14:creationId xmlns:p14="http://schemas.microsoft.com/office/powerpoint/2010/main" val="219721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D1BEC9-2AFB-4247-8FE9-817C7961E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6" name="矩形: 圆角 5">
            <a:extLst>
              <a:ext uri="{FF2B5EF4-FFF2-40B4-BE49-F238E27FC236}">
                <a16:creationId xmlns:a16="http://schemas.microsoft.com/office/drawing/2014/main" id="{41913052-56A4-4506-88F6-541F5ABC6C96}"/>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D27E546-C75C-4949-AB2E-772E6D8E1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9709" y="4348386"/>
            <a:ext cx="2002528" cy="2226811"/>
          </a:xfrm>
          <a:prstGeom prst="rect">
            <a:avLst/>
          </a:prstGeom>
        </p:spPr>
      </p:pic>
    </p:spTree>
    <p:extLst>
      <p:ext uri="{BB962C8B-B14F-4D97-AF65-F5344CB8AC3E}">
        <p14:creationId xmlns:p14="http://schemas.microsoft.com/office/powerpoint/2010/main" val="262906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73E2934-7956-4B7D-A5AB-49F397324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9" name="图片 8" descr="图片包含 植物&#10;&#10;描述已自动生成">
            <a:extLst>
              <a:ext uri="{FF2B5EF4-FFF2-40B4-BE49-F238E27FC236}">
                <a16:creationId xmlns:a16="http://schemas.microsoft.com/office/drawing/2014/main" id="{7097CB3A-A2D9-4C38-82F5-9D39EAE71E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10" name="图片 9">
            <a:extLst>
              <a:ext uri="{FF2B5EF4-FFF2-40B4-BE49-F238E27FC236}">
                <a16:creationId xmlns:a16="http://schemas.microsoft.com/office/drawing/2014/main" id="{34EB0EB2-9CEA-4816-9FBF-7D8BFC7BCE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id="{5C7DCF24-CD8B-492F-9B53-8F1A941190D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2" name="组合 11">
            <a:extLst>
              <a:ext uri="{FF2B5EF4-FFF2-40B4-BE49-F238E27FC236}">
                <a16:creationId xmlns:a16="http://schemas.microsoft.com/office/drawing/2014/main" id="{01AA029B-EC53-4B76-A554-5FEC4D09BD72}"/>
              </a:ext>
            </a:extLst>
          </p:cNvPr>
          <p:cNvGrpSpPr/>
          <p:nvPr userDrawn="1"/>
        </p:nvGrpSpPr>
        <p:grpSpPr>
          <a:xfrm>
            <a:off x="1711675" y="4480363"/>
            <a:ext cx="1277918" cy="1277918"/>
            <a:chOff x="1771650" y="1931437"/>
            <a:chExt cx="1409700" cy="1409700"/>
          </a:xfrm>
        </p:grpSpPr>
        <p:sp>
          <p:nvSpPr>
            <p:cNvPr id="13" name="椭圆 12">
              <a:extLst>
                <a:ext uri="{FF2B5EF4-FFF2-40B4-BE49-F238E27FC236}">
                  <a16:creationId xmlns:a16="http://schemas.microsoft.com/office/drawing/2014/main" id="{C3D5DE8E-7553-4CF4-9219-A1A64DB4AD2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874A8CFD-D31D-4B24-B48A-638BBDEFB164}"/>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C77D047B-B50B-4601-ADE3-0C20B0D200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57302FBB-F309-44BE-A860-62ED04A55CDB}"/>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9449D7D8-8440-486C-A3F1-8EBDCAEDD2F9}"/>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321A8197-CEFE-408B-A433-27C72EE7F61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40700" y="4846249"/>
            <a:ext cx="1127468" cy="1253744"/>
          </a:xfrm>
          <a:prstGeom prst="rect">
            <a:avLst/>
          </a:prstGeom>
        </p:spPr>
      </p:pic>
    </p:spTree>
    <p:extLst>
      <p:ext uri="{BB962C8B-B14F-4D97-AF65-F5344CB8AC3E}">
        <p14:creationId xmlns:p14="http://schemas.microsoft.com/office/powerpoint/2010/main" val="90092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F9AFA02-22FC-418B-825A-AFDBD2C6EB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AEDF950D-B842-476C-B3D8-EC8DD65DC6C9}"/>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E9B4C0C9-93A4-4250-A800-8B969D6011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spTree>
    <p:extLst>
      <p:ext uri="{BB962C8B-B14F-4D97-AF65-F5344CB8AC3E}">
        <p14:creationId xmlns:p14="http://schemas.microsoft.com/office/powerpoint/2010/main" val="319789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1994D17-4365-41C4-A3F4-80D8018C9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10" name="图片 9" descr="图片包含 植物&#10;&#10;描述已自动生成">
            <a:extLst>
              <a:ext uri="{FF2B5EF4-FFF2-40B4-BE49-F238E27FC236}">
                <a16:creationId xmlns:a16="http://schemas.microsoft.com/office/drawing/2014/main" id="{6A47777B-0298-4695-83D5-92E5F0FF9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308381" y="160942"/>
            <a:ext cx="3868629" cy="6006231"/>
          </a:xfrm>
          <a:prstGeom prst="rect">
            <a:avLst/>
          </a:prstGeom>
        </p:spPr>
      </p:pic>
      <p:pic>
        <p:nvPicPr>
          <p:cNvPr id="11" name="图片 10">
            <a:extLst>
              <a:ext uri="{FF2B5EF4-FFF2-40B4-BE49-F238E27FC236}">
                <a16:creationId xmlns:a16="http://schemas.microsoft.com/office/drawing/2014/main" id="{81A717C9-37E1-4161-8B3B-2C039CDDCF6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a16="http://schemas.microsoft.com/office/drawing/2014/main" id="{5996D3E9-648B-4BD2-A686-D34B5BE9AC0C}"/>
              </a:ext>
            </a:extLst>
          </p:cNvPr>
          <p:cNvGrpSpPr/>
          <p:nvPr userDrawn="1"/>
        </p:nvGrpSpPr>
        <p:grpSpPr>
          <a:xfrm>
            <a:off x="6008610" y="5003388"/>
            <a:ext cx="939072" cy="939072"/>
            <a:chOff x="1771650" y="1931437"/>
            <a:chExt cx="1409700" cy="1409700"/>
          </a:xfrm>
        </p:grpSpPr>
        <p:sp>
          <p:nvSpPr>
            <p:cNvPr id="17" name="椭圆 16">
              <a:extLst>
                <a:ext uri="{FF2B5EF4-FFF2-40B4-BE49-F238E27FC236}">
                  <a16:creationId xmlns:a16="http://schemas.microsoft.com/office/drawing/2014/main" id="{6D3D291D-1B64-42F9-BCDB-031065EF8EA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4903750C-A2B3-4959-BE9D-2AB2694CCDCD}"/>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a:extLst>
              <a:ext uri="{FF2B5EF4-FFF2-40B4-BE49-F238E27FC236}">
                <a16:creationId xmlns:a16="http://schemas.microsoft.com/office/drawing/2014/main" id="{07DB9AC2-F056-4CD2-96F4-3D77714135CE}"/>
              </a:ext>
            </a:extLst>
          </p:cNvPr>
          <p:cNvSpPr/>
          <p:nvPr userDrawn="1"/>
        </p:nvSpPr>
        <p:spPr>
          <a:xfrm>
            <a:off x="3041954" y="5921229"/>
            <a:ext cx="394238" cy="394238"/>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a16="http://schemas.microsoft.com/office/drawing/2014/main" id="{2AB9D2DB-C49F-431A-AF48-057B054400CF}"/>
              </a:ext>
            </a:extLst>
          </p:cNvPr>
          <p:cNvGrpSpPr/>
          <p:nvPr userDrawn="1"/>
        </p:nvGrpSpPr>
        <p:grpSpPr>
          <a:xfrm>
            <a:off x="567813" y="1258178"/>
            <a:ext cx="1890574" cy="3201392"/>
            <a:chOff x="8632521" y="1671488"/>
            <a:chExt cx="2185526" cy="3700847"/>
          </a:xfrm>
        </p:grpSpPr>
        <p:grpSp>
          <p:nvGrpSpPr>
            <p:cNvPr id="13" name="组合 12">
              <a:extLst>
                <a:ext uri="{FF2B5EF4-FFF2-40B4-BE49-F238E27FC236}">
                  <a16:creationId xmlns:a16="http://schemas.microsoft.com/office/drawing/2014/main" id="{B02F1362-4C48-489A-8544-24A506C34C4B}"/>
                </a:ext>
              </a:extLst>
            </p:cNvPr>
            <p:cNvGrpSpPr/>
            <p:nvPr userDrawn="1"/>
          </p:nvGrpSpPr>
          <p:grpSpPr>
            <a:xfrm>
              <a:off x="8632521" y="1671488"/>
              <a:ext cx="2170536" cy="2170536"/>
              <a:chOff x="1771650" y="1931437"/>
              <a:chExt cx="1409700" cy="1409700"/>
            </a:xfrm>
          </p:grpSpPr>
          <p:sp>
            <p:nvSpPr>
              <p:cNvPr id="14" name="椭圆 13">
                <a:extLst>
                  <a:ext uri="{FF2B5EF4-FFF2-40B4-BE49-F238E27FC236}">
                    <a16:creationId xmlns:a16="http://schemas.microsoft.com/office/drawing/2014/main" id="{5E62B975-F914-4D5C-B861-888BB6B2AA1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B95E1D0-B27A-455D-8E7D-5C46F06D612A}"/>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EDA9AE87-6F7C-409A-BA20-77931900BEB1}"/>
                </a:ext>
              </a:extLst>
            </p:cNvPr>
            <p:cNvGrpSpPr/>
            <p:nvPr userDrawn="1"/>
          </p:nvGrpSpPr>
          <p:grpSpPr>
            <a:xfrm>
              <a:off x="8647511" y="3201799"/>
              <a:ext cx="2170536" cy="2170536"/>
              <a:chOff x="1771650" y="1931437"/>
              <a:chExt cx="1409700" cy="1409700"/>
            </a:xfrm>
          </p:grpSpPr>
          <p:sp>
            <p:nvSpPr>
              <p:cNvPr id="21" name="椭圆 20">
                <a:extLst>
                  <a:ext uri="{FF2B5EF4-FFF2-40B4-BE49-F238E27FC236}">
                    <a16:creationId xmlns:a16="http://schemas.microsoft.com/office/drawing/2014/main" id="{F03330F1-117A-4CD5-B030-6B93EFBA203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A790B097-0C6B-4D59-BA8D-5255D45B3505}"/>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4" name="图片 23">
            <a:extLst>
              <a:ext uri="{FF2B5EF4-FFF2-40B4-BE49-F238E27FC236}">
                <a16:creationId xmlns:a16="http://schemas.microsoft.com/office/drawing/2014/main" id="{434703C1-DA16-47DF-8216-2FFDC08E39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55393" y="4242447"/>
            <a:ext cx="1587302" cy="1765079"/>
          </a:xfrm>
          <a:prstGeom prst="rect">
            <a:avLst/>
          </a:prstGeom>
        </p:spPr>
      </p:pic>
    </p:spTree>
    <p:extLst>
      <p:ext uri="{BB962C8B-B14F-4D97-AF65-F5344CB8AC3E}">
        <p14:creationId xmlns:p14="http://schemas.microsoft.com/office/powerpoint/2010/main" val="271754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A0220A13-2F6A-4E97-8B1E-8F1974501E26}"/>
              </a:ext>
            </a:extLst>
          </p:cNvPr>
          <p:cNvSpPr/>
          <p:nvPr userDrawn="1"/>
        </p:nvSpPr>
        <p:spPr>
          <a:xfrm>
            <a:off x="697463" y="914338"/>
            <a:ext cx="10797073" cy="5016043"/>
          </a:xfrm>
          <a:prstGeom prst="roundRect">
            <a:avLst>
              <a:gd name="adj" fmla="val 5377"/>
            </a:avLst>
          </a:prstGeom>
          <a:no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CF4D948A-7807-4D9B-99FF-FA9DD84E24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id="{7B9225F2-E840-4BC8-AE37-EFE3E69E24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881" r="666"/>
          <a:stretch/>
        </p:blipFill>
        <p:spPr>
          <a:xfrm>
            <a:off x="873386" y="1169653"/>
            <a:ext cx="10445225" cy="3891822"/>
          </a:xfrm>
          <a:prstGeom prst="rect">
            <a:avLst/>
          </a:prstGeom>
        </p:spPr>
      </p:pic>
      <p:pic>
        <p:nvPicPr>
          <p:cNvPr id="9" name="图片 8">
            <a:extLst>
              <a:ext uri="{FF2B5EF4-FFF2-40B4-BE49-F238E27FC236}">
                <a16:creationId xmlns:a16="http://schemas.microsoft.com/office/drawing/2014/main" id="{28C5EF30-C349-497F-A3AC-A83A3979E5F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27877"/>
          <a:stretch/>
        </p:blipFill>
        <p:spPr>
          <a:xfrm flipH="1">
            <a:off x="7378181" y="2228850"/>
            <a:ext cx="4813818" cy="4629150"/>
          </a:xfrm>
          <a:prstGeom prst="rect">
            <a:avLst/>
          </a:prstGeom>
          <a:effectLst/>
        </p:spPr>
      </p:pic>
      <p:grpSp>
        <p:nvGrpSpPr>
          <p:cNvPr id="12" name="组合 11">
            <a:extLst>
              <a:ext uri="{FF2B5EF4-FFF2-40B4-BE49-F238E27FC236}">
                <a16:creationId xmlns:a16="http://schemas.microsoft.com/office/drawing/2014/main" id="{0A63FDAD-8B55-4251-9156-7959BDDAED9A}"/>
              </a:ext>
            </a:extLst>
          </p:cNvPr>
          <p:cNvGrpSpPr/>
          <p:nvPr userDrawn="1"/>
        </p:nvGrpSpPr>
        <p:grpSpPr>
          <a:xfrm>
            <a:off x="6041759" y="5143253"/>
            <a:ext cx="1277918" cy="1277918"/>
            <a:chOff x="1771650" y="1931437"/>
            <a:chExt cx="1409700" cy="1409700"/>
          </a:xfrm>
        </p:grpSpPr>
        <p:sp>
          <p:nvSpPr>
            <p:cNvPr id="13" name="椭圆 12">
              <a:extLst>
                <a:ext uri="{FF2B5EF4-FFF2-40B4-BE49-F238E27FC236}">
                  <a16:creationId xmlns:a16="http://schemas.microsoft.com/office/drawing/2014/main" id="{EBF01810-8E0B-46B1-91BA-3537FECB3A8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F5C75916-D656-4EB5-AD16-0C067EF294AF}"/>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EFBB48F3-3871-413A-9131-79271D5E78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E591CB1B-5A57-43AC-A766-FE185A151D4D}"/>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2B9648F7-43FC-40D9-B65E-44F2C4B7ED1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B400C15C-A04C-473E-9EAD-0FC1F9BE15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8038" y="4093528"/>
            <a:ext cx="1434190" cy="1594819"/>
          </a:xfrm>
          <a:prstGeom prst="rect">
            <a:avLst/>
          </a:prstGeom>
        </p:spPr>
      </p:pic>
      <p:grpSp>
        <p:nvGrpSpPr>
          <p:cNvPr id="19" name="组合 18">
            <a:extLst>
              <a:ext uri="{FF2B5EF4-FFF2-40B4-BE49-F238E27FC236}">
                <a16:creationId xmlns:a16="http://schemas.microsoft.com/office/drawing/2014/main" id="{93B22471-CE4A-467F-9609-491CB557468F}"/>
              </a:ext>
            </a:extLst>
          </p:cNvPr>
          <p:cNvGrpSpPr/>
          <p:nvPr userDrawn="1"/>
        </p:nvGrpSpPr>
        <p:grpSpPr>
          <a:xfrm>
            <a:off x="1648038" y="1359214"/>
            <a:ext cx="791983" cy="791983"/>
            <a:chOff x="1771650" y="1931437"/>
            <a:chExt cx="1409700" cy="1409700"/>
          </a:xfrm>
        </p:grpSpPr>
        <p:sp>
          <p:nvSpPr>
            <p:cNvPr id="20" name="椭圆 19">
              <a:extLst>
                <a:ext uri="{FF2B5EF4-FFF2-40B4-BE49-F238E27FC236}">
                  <a16:creationId xmlns:a16="http://schemas.microsoft.com/office/drawing/2014/main" id="{3F300F67-1DFA-48E4-8C6D-F36F1672B99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53B406C7-FC1B-42CF-8356-EF324D53AA82}"/>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0727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BD44F3E0-3461-4C59-A2FB-541CA82739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38821910-21F7-4CCC-90DA-5CCDD0725C48}"/>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F5DC0F8A-D06F-4B45-BEB6-4A997F778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pic>
        <p:nvPicPr>
          <p:cNvPr id="19" name="图片 18">
            <a:extLst>
              <a:ext uri="{FF2B5EF4-FFF2-40B4-BE49-F238E27FC236}">
                <a16:creationId xmlns:a16="http://schemas.microsoft.com/office/drawing/2014/main" id="{1F583E76-B147-4553-ADFF-B03A705441F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31461" y="3175000"/>
            <a:ext cx="2762250" cy="3683000"/>
          </a:xfrm>
          <a:prstGeom prst="rect">
            <a:avLst/>
          </a:prstGeom>
        </p:spPr>
      </p:pic>
    </p:spTree>
    <p:extLst>
      <p:ext uri="{BB962C8B-B14F-4D97-AF65-F5344CB8AC3E}">
        <p14:creationId xmlns:p14="http://schemas.microsoft.com/office/powerpoint/2010/main" val="387384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5DF97A78-03D1-44B4-B550-5F0E46EC67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11" name="矩形: 圆角 10">
            <a:extLst>
              <a:ext uri="{FF2B5EF4-FFF2-40B4-BE49-F238E27FC236}">
                <a16:creationId xmlns:a16="http://schemas.microsoft.com/office/drawing/2014/main" id="{7F7545AA-422F-450F-88CE-4F2074379672}"/>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包含 植物&#10;&#10;描述已自动生成">
            <a:extLst>
              <a:ext uri="{FF2B5EF4-FFF2-40B4-BE49-F238E27FC236}">
                <a16:creationId xmlns:a16="http://schemas.microsoft.com/office/drawing/2014/main" id="{F3B888A3-AB27-4BC6-AB66-F3A55E2C1D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886200"/>
            <a:ext cx="2041788" cy="3169973"/>
          </a:xfrm>
          <a:prstGeom prst="rect">
            <a:avLst/>
          </a:prstGeom>
        </p:spPr>
      </p:pic>
    </p:spTree>
    <p:extLst>
      <p:ext uri="{BB962C8B-B14F-4D97-AF65-F5344CB8AC3E}">
        <p14:creationId xmlns:p14="http://schemas.microsoft.com/office/powerpoint/2010/main" val="102221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45F2D06-0341-4795-A5E5-237C29FFC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7" name="矩形: 圆角 6">
            <a:extLst>
              <a:ext uri="{FF2B5EF4-FFF2-40B4-BE49-F238E27FC236}">
                <a16:creationId xmlns:a16="http://schemas.microsoft.com/office/drawing/2014/main" id="{7F50053E-D3B3-4C69-8472-5CEF50E8471B}"/>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FF355723-7EA6-462A-9603-9803C9297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31" y="5665577"/>
            <a:ext cx="1425890" cy="909620"/>
          </a:xfrm>
          <a:prstGeom prst="rect">
            <a:avLst/>
          </a:prstGeom>
        </p:spPr>
      </p:pic>
      <p:pic>
        <p:nvPicPr>
          <p:cNvPr id="12" name="图片 11">
            <a:extLst>
              <a:ext uri="{FF2B5EF4-FFF2-40B4-BE49-F238E27FC236}">
                <a16:creationId xmlns:a16="http://schemas.microsoft.com/office/drawing/2014/main" id="{A668F49C-4817-43DA-A1A5-38F9980253D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flipH="1">
            <a:off x="9778482" y="3175000"/>
            <a:ext cx="2762250" cy="3683000"/>
          </a:xfrm>
          <a:prstGeom prst="rect">
            <a:avLst/>
          </a:prstGeom>
        </p:spPr>
      </p:pic>
    </p:spTree>
    <p:extLst>
      <p:ext uri="{BB962C8B-B14F-4D97-AF65-F5344CB8AC3E}">
        <p14:creationId xmlns:p14="http://schemas.microsoft.com/office/powerpoint/2010/main" val="426361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D1BEC9-2AFB-4247-8FE9-817C7961E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6" name="矩形: 圆角 5">
            <a:extLst>
              <a:ext uri="{FF2B5EF4-FFF2-40B4-BE49-F238E27FC236}">
                <a16:creationId xmlns:a16="http://schemas.microsoft.com/office/drawing/2014/main" id="{41913052-56A4-4506-88F6-541F5ABC6C96}"/>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D27E546-C75C-4949-AB2E-772E6D8E1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9709" y="4348386"/>
            <a:ext cx="2002528" cy="2226811"/>
          </a:xfrm>
          <a:prstGeom prst="rect">
            <a:avLst/>
          </a:prstGeom>
        </p:spPr>
      </p:pic>
    </p:spTree>
    <p:extLst>
      <p:ext uri="{BB962C8B-B14F-4D97-AF65-F5344CB8AC3E}">
        <p14:creationId xmlns:p14="http://schemas.microsoft.com/office/powerpoint/2010/main" val="404229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73E2934-7956-4B7D-A5AB-49F397324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9" name="图片 8" descr="图片包含 植物&#10;&#10;描述已自动生成">
            <a:extLst>
              <a:ext uri="{FF2B5EF4-FFF2-40B4-BE49-F238E27FC236}">
                <a16:creationId xmlns:a16="http://schemas.microsoft.com/office/drawing/2014/main" id="{7097CB3A-A2D9-4C38-82F5-9D39EAE71E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10" name="图片 9">
            <a:extLst>
              <a:ext uri="{FF2B5EF4-FFF2-40B4-BE49-F238E27FC236}">
                <a16:creationId xmlns:a16="http://schemas.microsoft.com/office/drawing/2014/main" id="{34EB0EB2-9CEA-4816-9FBF-7D8BFC7BCE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id="{5C7DCF24-CD8B-492F-9B53-8F1A941190D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2" name="组合 11">
            <a:extLst>
              <a:ext uri="{FF2B5EF4-FFF2-40B4-BE49-F238E27FC236}">
                <a16:creationId xmlns:a16="http://schemas.microsoft.com/office/drawing/2014/main" id="{01AA029B-EC53-4B76-A554-5FEC4D09BD72}"/>
              </a:ext>
            </a:extLst>
          </p:cNvPr>
          <p:cNvGrpSpPr/>
          <p:nvPr userDrawn="1"/>
        </p:nvGrpSpPr>
        <p:grpSpPr>
          <a:xfrm>
            <a:off x="1711675" y="4480363"/>
            <a:ext cx="1277918" cy="1277918"/>
            <a:chOff x="1771650" y="1931437"/>
            <a:chExt cx="1409700" cy="1409700"/>
          </a:xfrm>
        </p:grpSpPr>
        <p:sp>
          <p:nvSpPr>
            <p:cNvPr id="13" name="椭圆 12">
              <a:extLst>
                <a:ext uri="{FF2B5EF4-FFF2-40B4-BE49-F238E27FC236}">
                  <a16:creationId xmlns:a16="http://schemas.microsoft.com/office/drawing/2014/main" id="{C3D5DE8E-7553-4CF4-9219-A1A64DB4AD2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874A8CFD-D31D-4B24-B48A-638BBDEFB164}"/>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C77D047B-B50B-4601-ADE3-0C20B0D200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57302FBB-F309-44BE-A860-62ED04A55CDB}"/>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9449D7D8-8440-486C-A3F1-8EBDCAEDD2F9}"/>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321A8197-CEFE-408B-A433-27C72EE7F61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40700" y="4846249"/>
            <a:ext cx="1127468" cy="1253744"/>
          </a:xfrm>
          <a:prstGeom prst="rect">
            <a:avLst/>
          </a:prstGeom>
        </p:spPr>
      </p:pic>
    </p:spTree>
    <p:extLst>
      <p:ext uri="{BB962C8B-B14F-4D97-AF65-F5344CB8AC3E}">
        <p14:creationId xmlns:p14="http://schemas.microsoft.com/office/powerpoint/2010/main" val="155288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F9AFA02-22FC-418B-825A-AFDBD2C6EB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AEDF950D-B842-476C-B3D8-EC8DD65DC6C9}"/>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E9B4C0C9-93A4-4250-A800-8B969D6011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spTree>
    <p:extLst>
      <p:ext uri="{BB962C8B-B14F-4D97-AF65-F5344CB8AC3E}">
        <p14:creationId xmlns:p14="http://schemas.microsoft.com/office/powerpoint/2010/main" val="325207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086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04780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7" Type="http://schemas.microsoft.com/office/2007/relationships/hdphoto" Target="../media/hdphoto4.wdp"/><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12.png"/><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5.jpeg"/><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microsoft.com/office/2007/relationships/hdphoto" Target="../media/hdphoto5.wdp"/></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7" Type="http://schemas.microsoft.com/office/2007/relationships/hdphoto" Target="../media/hdphoto7.wdp"/><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9.png"/><Relationship Id="rId5" Type="http://schemas.microsoft.com/office/2007/relationships/hdphoto" Target="../media/hdphoto6.wdp"/><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39.png"/><Relationship Id="rId4" Type="http://schemas.microsoft.com/office/2007/relationships/hdphoto" Target="../media/hdphoto6.wdp"/></Relationships>
</file>

<file path=ppt/slides/_rels/slide2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41.png"/><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38.png"/><Relationship Id="rId4" Type="http://schemas.microsoft.com/office/2007/relationships/hdphoto" Target="../media/hdphoto9.wdp"/></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39.png"/><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microsoft.com/office/2007/relationships/hdphoto" Target="../media/hdphoto10.wdp"/></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93436E-1AB4-4C86-AD39-C13BE0D7A87C}"/>
              </a:ext>
            </a:extLst>
          </p:cNvPr>
          <p:cNvSpPr txBox="1"/>
          <p:nvPr/>
        </p:nvSpPr>
        <p:spPr>
          <a:xfrm>
            <a:off x="3248025" y="2354818"/>
            <a:ext cx="6905625" cy="1446550"/>
          </a:xfrm>
          <a:prstGeom prst="rect">
            <a:avLst/>
          </a:prstGeom>
          <a:noFill/>
        </p:spPr>
        <p:txBody>
          <a:bodyPr wrap="square" rtlCol="0">
            <a:spAutoFit/>
          </a:bodyPr>
          <a:lstStyle/>
          <a:p>
            <a:r>
              <a:rPr lang="en-US" sz="8800" dirty="0" err="1">
                <a:solidFill>
                  <a:srgbClr val="FF0000"/>
                </a:solidFill>
                <a:latin typeface="Coiny" panose="02000903060500060000" pitchFamily="2" charset="0"/>
              </a:rPr>
              <a:t>Khởi</a:t>
            </a:r>
            <a:r>
              <a:rPr lang="en-US" sz="8800" dirty="0">
                <a:solidFill>
                  <a:srgbClr val="FF0000"/>
                </a:solidFill>
                <a:latin typeface="Coiny" panose="02000903060500060000" pitchFamily="2" charset="0"/>
              </a:rPr>
              <a:t> </a:t>
            </a:r>
            <a:r>
              <a:rPr lang="en-US" sz="8800" dirty="0" err="1">
                <a:solidFill>
                  <a:srgbClr val="FF0000"/>
                </a:solidFill>
                <a:latin typeface="Coiny" panose="02000903060500060000" pitchFamily="2" charset="0"/>
              </a:rPr>
              <a:t>động</a:t>
            </a:r>
            <a:endParaRPr lang="en-US" sz="8800" dirty="0">
              <a:solidFill>
                <a:srgbClr val="FF0000"/>
              </a:solidFill>
              <a:latin typeface="Coiny" panose="02000903060500060000" pitchFamily="2" charset="0"/>
            </a:endParaRPr>
          </a:p>
        </p:txBody>
      </p:sp>
    </p:spTree>
    <p:extLst>
      <p:ext uri="{BB962C8B-B14F-4D97-AF65-F5344CB8AC3E}">
        <p14:creationId xmlns:p14="http://schemas.microsoft.com/office/powerpoint/2010/main" val="237434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cxnSp>
        <p:nvCxnSpPr>
          <p:cNvPr id="14" name="Straight Connector 13">
            <a:extLst>
              <a:ext uri="{FF2B5EF4-FFF2-40B4-BE49-F238E27FC236}">
                <a16:creationId xmlns:a16="http://schemas.microsoft.com/office/drawing/2014/main" id="{8912F287-B99B-415C-BDBC-6160F4C6C8EA}"/>
              </a:ext>
            </a:extLst>
          </p:cNvPr>
          <p:cNvCxnSpPr>
            <a:cxnSpLocks/>
          </p:cNvCxnSpPr>
          <p:nvPr/>
        </p:nvCxnSpPr>
        <p:spPr>
          <a:xfrm flipV="1">
            <a:off x="2202914" y="3456419"/>
            <a:ext cx="79915" cy="396000"/>
          </a:xfrm>
          <a:prstGeom prst="line">
            <a:avLst/>
          </a:prstGeom>
          <a:noFill/>
          <a:ln w="28575" cap="flat" cmpd="sng" algn="ctr">
            <a:solidFill>
              <a:srgbClr val="FD4739"/>
            </a:solidFill>
            <a:prstDash val="solid"/>
          </a:ln>
          <a:effectLst/>
        </p:spPr>
      </p:cxnSp>
      <p:grpSp>
        <p:nvGrpSpPr>
          <p:cNvPr id="16" name="Group 15">
            <a:extLst>
              <a:ext uri="{FF2B5EF4-FFF2-40B4-BE49-F238E27FC236}">
                <a16:creationId xmlns:a16="http://schemas.microsoft.com/office/drawing/2014/main" id="{1EED481B-BF9B-4C49-815D-155CF64D5EC2}"/>
              </a:ext>
            </a:extLst>
          </p:cNvPr>
          <p:cNvGrpSpPr/>
          <p:nvPr/>
        </p:nvGrpSpPr>
        <p:grpSpPr>
          <a:xfrm>
            <a:off x="9481769" y="3953494"/>
            <a:ext cx="150624" cy="399194"/>
            <a:chOff x="6020688" y="3229403"/>
            <a:chExt cx="150624" cy="399194"/>
          </a:xfrm>
        </p:grpSpPr>
        <p:cxnSp>
          <p:nvCxnSpPr>
            <p:cNvPr id="17" name="Straight Connector 16">
              <a:extLst>
                <a:ext uri="{FF2B5EF4-FFF2-40B4-BE49-F238E27FC236}">
                  <a16:creationId xmlns:a16="http://schemas.microsoft.com/office/drawing/2014/main" id="{43C4891A-F7EA-44DC-949E-B5E7DEAB9395}"/>
                </a:ext>
              </a:extLst>
            </p:cNvPr>
            <p:cNvCxnSpPr/>
            <p:nvPr/>
          </p:nvCxnSpPr>
          <p:spPr>
            <a:xfrm flipV="1">
              <a:off x="6020688" y="3232597"/>
              <a:ext cx="79915" cy="396000"/>
            </a:xfrm>
            <a:prstGeom prst="line">
              <a:avLst/>
            </a:prstGeom>
            <a:noFill/>
            <a:ln w="28575" cap="flat" cmpd="sng" algn="ctr">
              <a:solidFill>
                <a:srgbClr val="FD4739"/>
              </a:solidFill>
              <a:prstDash val="solid"/>
            </a:ln>
            <a:effectLst/>
          </p:spPr>
        </p:cxnSp>
        <p:cxnSp>
          <p:nvCxnSpPr>
            <p:cNvPr id="18" name="Straight Connector 17">
              <a:extLst>
                <a:ext uri="{FF2B5EF4-FFF2-40B4-BE49-F238E27FC236}">
                  <a16:creationId xmlns:a16="http://schemas.microsoft.com/office/drawing/2014/main" id="{E33BC0EB-3638-4EFC-9EDC-1BB621BC7326}"/>
                </a:ext>
              </a:extLst>
            </p:cNvPr>
            <p:cNvCxnSpPr/>
            <p:nvPr/>
          </p:nvCxnSpPr>
          <p:spPr>
            <a:xfrm flipV="1">
              <a:off x="6091397" y="3229403"/>
              <a:ext cx="79915" cy="396000"/>
            </a:xfrm>
            <a:prstGeom prst="line">
              <a:avLst/>
            </a:prstGeom>
            <a:noFill/>
            <a:ln w="28575" cap="flat" cmpd="sng" algn="ctr">
              <a:solidFill>
                <a:srgbClr val="FD4739"/>
              </a:solidFill>
              <a:prstDash val="solid"/>
            </a:ln>
            <a:effectLst/>
          </p:spPr>
        </p:cxnSp>
      </p:grpSp>
      <p:cxnSp>
        <p:nvCxnSpPr>
          <p:cNvPr id="19" name="Straight Connector 18">
            <a:extLst>
              <a:ext uri="{FF2B5EF4-FFF2-40B4-BE49-F238E27FC236}">
                <a16:creationId xmlns:a16="http://schemas.microsoft.com/office/drawing/2014/main" id="{D6A85742-4A11-4A18-AFD2-E4F60E04F461}"/>
              </a:ext>
            </a:extLst>
          </p:cNvPr>
          <p:cNvCxnSpPr>
            <a:cxnSpLocks/>
          </p:cNvCxnSpPr>
          <p:nvPr/>
        </p:nvCxnSpPr>
        <p:spPr>
          <a:xfrm flipV="1">
            <a:off x="10255780" y="3504137"/>
            <a:ext cx="79915" cy="396000"/>
          </a:xfrm>
          <a:prstGeom prst="line">
            <a:avLst/>
          </a:prstGeom>
          <a:noFill/>
          <a:ln w="28575" cap="flat" cmpd="sng" algn="ctr">
            <a:solidFill>
              <a:srgbClr val="FD4739"/>
            </a:solidFill>
            <a:prstDash val="solid"/>
          </a:ln>
          <a:effectLst/>
        </p:spPr>
      </p:cxnSp>
      <p:cxnSp>
        <p:nvCxnSpPr>
          <p:cNvPr id="20" name="Straight Connector 19">
            <a:extLst>
              <a:ext uri="{FF2B5EF4-FFF2-40B4-BE49-F238E27FC236}">
                <a16:creationId xmlns:a16="http://schemas.microsoft.com/office/drawing/2014/main" id="{D4E9DDFE-136B-4273-BA79-B6159F5A7330}"/>
              </a:ext>
            </a:extLst>
          </p:cNvPr>
          <p:cNvCxnSpPr>
            <a:cxnSpLocks/>
          </p:cNvCxnSpPr>
          <p:nvPr/>
        </p:nvCxnSpPr>
        <p:spPr>
          <a:xfrm flipV="1">
            <a:off x="2116051" y="3954197"/>
            <a:ext cx="79915" cy="396000"/>
          </a:xfrm>
          <a:prstGeom prst="line">
            <a:avLst/>
          </a:prstGeom>
          <a:noFill/>
          <a:ln w="28575" cap="flat" cmpd="sng" algn="ctr">
            <a:solidFill>
              <a:srgbClr val="FD4739"/>
            </a:solidFill>
            <a:prstDash val="solid"/>
          </a:ln>
          <a:effectLst/>
        </p:spPr>
      </p:cxnSp>
      <p:cxnSp>
        <p:nvCxnSpPr>
          <p:cNvPr id="21" name="Straight Connector 20">
            <a:extLst>
              <a:ext uri="{FF2B5EF4-FFF2-40B4-BE49-F238E27FC236}">
                <a16:creationId xmlns:a16="http://schemas.microsoft.com/office/drawing/2014/main" id="{25F95B1F-8CAE-4374-8805-5B4ABD01C431}"/>
              </a:ext>
            </a:extLst>
          </p:cNvPr>
          <p:cNvCxnSpPr>
            <a:cxnSpLocks/>
          </p:cNvCxnSpPr>
          <p:nvPr/>
        </p:nvCxnSpPr>
        <p:spPr>
          <a:xfrm flipV="1">
            <a:off x="3656455" y="3953494"/>
            <a:ext cx="79915" cy="396000"/>
          </a:xfrm>
          <a:prstGeom prst="line">
            <a:avLst/>
          </a:prstGeom>
          <a:noFill/>
          <a:ln w="28575" cap="flat" cmpd="sng" algn="ctr">
            <a:solidFill>
              <a:srgbClr val="FD4739"/>
            </a:solidFill>
            <a:prstDash val="solid"/>
          </a:ln>
          <a:effectLst/>
        </p:spPr>
      </p:cxnSp>
    </p:spTree>
    <p:extLst>
      <p:ext uri="{BB962C8B-B14F-4D97-AF65-F5344CB8AC3E}">
        <p14:creationId xmlns:p14="http://schemas.microsoft.com/office/powerpoint/2010/main" val="135168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2862322"/>
          </a:xfrm>
          <a:prstGeom prst="rect">
            <a:avLst/>
          </a:prstGeom>
          <a:noFill/>
        </p:spPr>
        <p:txBody>
          <a:bodyPr wrap="square">
            <a:spAutoFit/>
          </a:bodyPr>
          <a:lstStyle/>
          <a:p>
            <a:pPr lvl="0" algn="just">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endPar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5162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66512" y="155710"/>
            <a:ext cx="1078849" cy="845498"/>
          </a:xfrm>
          <a:prstGeom prst="rect">
            <a:avLst/>
          </a:prstGeom>
        </p:spPr>
      </p:pic>
    </p:spTree>
    <p:extLst>
      <p:ext uri="{BB962C8B-B14F-4D97-AF65-F5344CB8AC3E}">
        <p14:creationId xmlns:p14="http://schemas.microsoft.com/office/powerpoint/2010/main" val="287246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286232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endPar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3" y="326854"/>
            <a:ext cx="443237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117937" y="125701"/>
            <a:ext cx="1078849" cy="845498"/>
          </a:xfrm>
          <a:prstGeom prst="rect">
            <a:avLst/>
          </a:prstGeom>
        </p:spPr>
      </p:pic>
    </p:spTree>
    <p:extLst>
      <p:ext uri="{BB962C8B-B14F-4D97-AF65-F5344CB8AC3E}">
        <p14:creationId xmlns:p14="http://schemas.microsoft.com/office/powerpoint/2010/main" val="136012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endPar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5162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157164" y="207723"/>
            <a:ext cx="1078849" cy="845498"/>
          </a:xfrm>
          <a:prstGeom prst="rect">
            <a:avLst/>
          </a:prstGeom>
        </p:spPr>
      </p:pic>
      <p:cxnSp>
        <p:nvCxnSpPr>
          <p:cNvPr id="13" name="Straight Connector 12">
            <a:extLst>
              <a:ext uri="{FF2B5EF4-FFF2-40B4-BE49-F238E27FC236}">
                <a16:creationId xmlns:a16="http://schemas.microsoft.com/office/drawing/2014/main" id="{41645543-39FD-40C7-97E0-47E46E166188}"/>
              </a:ext>
            </a:extLst>
          </p:cNvPr>
          <p:cNvCxnSpPr>
            <a:cxnSpLocks/>
          </p:cNvCxnSpPr>
          <p:nvPr/>
        </p:nvCxnSpPr>
        <p:spPr>
          <a:xfrm flipV="1">
            <a:off x="2578630" y="3471691"/>
            <a:ext cx="79915" cy="396000"/>
          </a:xfrm>
          <a:prstGeom prst="line">
            <a:avLst/>
          </a:prstGeom>
          <a:noFill/>
          <a:ln w="28575" cap="flat" cmpd="sng" algn="ctr">
            <a:solidFill>
              <a:srgbClr val="FD4739"/>
            </a:solidFill>
            <a:prstDash val="solid"/>
          </a:ln>
          <a:effectLst/>
        </p:spPr>
      </p:cxnSp>
      <p:cxnSp>
        <p:nvCxnSpPr>
          <p:cNvPr id="14" name="Straight Connector 13">
            <a:extLst>
              <a:ext uri="{FF2B5EF4-FFF2-40B4-BE49-F238E27FC236}">
                <a16:creationId xmlns:a16="http://schemas.microsoft.com/office/drawing/2014/main" id="{8912F287-B99B-415C-BDBC-6160F4C6C8EA}"/>
              </a:ext>
            </a:extLst>
          </p:cNvPr>
          <p:cNvCxnSpPr>
            <a:cxnSpLocks/>
          </p:cNvCxnSpPr>
          <p:nvPr/>
        </p:nvCxnSpPr>
        <p:spPr>
          <a:xfrm flipV="1">
            <a:off x="7745327" y="3012197"/>
            <a:ext cx="79915" cy="396000"/>
          </a:xfrm>
          <a:prstGeom prst="line">
            <a:avLst/>
          </a:prstGeom>
          <a:noFill/>
          <a:ln w="28575" cap="flat" cmpd="sng" algn="ctr">
            <a:solidFill>
              <a:srgbClr val="FD4739"/>
            </a:solidFill>
            <a:prstDash val="solid"/>
          </a:ln>
          <a:effectLst/>
        </p:spPr>
      </p:cxnSp>
      <p:cxnSp>
        <p:nvCxnSpPr>
          <p:cNvPr id="15" name="Straight Connector 14">
            <a:extLst>
              <a:ext uri="{FF2B5EF4-FFF2-40B4-BE49-F238E27FC236}">
                <a16:creationId xmlns:a16="http://schemas.microsoft.com/office/drawing/2014/main" id="{5DDD3FB0-CC5C-4991-BBB1-1A73FAD4323A}"/>
              </a:ext>
            </a:extLst>
          </p:cNvPr>
          <p:cNvCxnSpPr>
            <a:cxnSpLocks/>
          </p:cNvCxnSpPr>
          <p:nvPr/>
        </p:nvCxnSpPr>
        <p:spPr>
          <a:xfrm flipV="1">
            <a:off x="4762031" y="3042081"/>
            <a:ext cx="79915" cy="396000"/>
          </a:xfrm>
          <a:prstGeom prst="line">
            <a:avLst/>
          </a:prstGeom>
          <a:noFill/>
          <a:ln w="28575" cap="flat" cmpd="sng" algn="ctr">
            <a:solidFill>
              <a:srgbClr val="FD4739"/>
            </a:solidFill>
            <a:prstDash val="solid"/>
          </a:ln>
          <a:effectLst/>
        </p:spPr>
      </p:cxnSp>
      <p:grpSp>
        <p:nvGrpSpPr>
          <p:cNvPr id="16" name="Group 15">
            <a:extLst>
              <a:ext uri="{FF2B5EF4-FFF2-40B4-BE49-F238E27FC236}">
                <a16:creationId xmlns:a16="http://schemas.microsoft.com/office/drawing/2014/main" id="{1EED481B-BF9B-4C49-815D-155CF64D5EC2}"/>
              </a:ext>
            </a:extLst>
          </p:cNvPr>
          <p:cNvGrpSpPr/>
          <p:nvPr/>
        </p:nvGrpSpPr>
        <p:grpSpPr>
          <a:xfrm>
            <a:off x="8159368" y="3957861"/>
            <a:ext cx="150624" cy="399194"/>
            <a:chOff x="6020688" y="3229403"/>
            <a:chExt cx="150624" cy="399194"/>
          </a:xfrm>
        </p:grpSpPr>
        <p:cxnSp>
          <p:nvCxnSpPr>
            <p:cNvPr id="17" name="Straight Connector 16">
              <a:extLst>
                <a:ext uri="{FF2B5EF4-FFF2-40B4-BE49-F238E27FC236}">
                  <a16:creationId xmlns:a16="http://schemas.microsoft.com/office/drawing/2014/main" id="{43C4891A-F7EA-44DC-949E-B5E7DEAB9395}"/>
                </a:ext>
              </a:extLst>
            </p:cNvPr>
            <p:cNvCxnSpPr/>
            <p:nvPr/>
          </p:nvCxnSpPr>
          <p:spPr>
            <a:xfrm flipV="1">
              <a:off x="6020688" y="3232597"/>
              <a:ext cx="79915" cy="396000"/>
            </a:xfrm>
            <a:prstGeom prst="line">
              <a:avLst/>
            </a:prstGeom>
            <a:noFill/>
            <a:ln w="28575" cap="flat" cmpd="sng" algn="ctr">
              <a:solidFill>
                <a:srgbClr val="FD4739"/>
              </a:solidFill>
              <a:prstDash val="solid"/>
            </a:ln>
            <a:effectLst/>
          </p:spPr>
        </p:cxnSp>
        <p:cxnSp>
          <p:nvCxnSpPr>
            <p:cNvPr id="18" name="Straight Connector 17">
              <a:extLst>
                <a:ext uri="{FF2B5EF4-FFF2-40B4-BE49-F238E27FC236}">
                  <a16:creationId xmlns:a16="http://schemas.microsoft.com/office/drawing/2014/main" id="{E33BC0EB-3638-4EFC-9EDC-1BB621BC7326}"/>
                </a:ext>
              </a:extLst>
            </p:cNvPr>
            <p:cNvCxnSpPr/>
            <p:nvPr/>
          </p:nvCxnSpPr>
          <p:spPr>
            <a:xfrm flipV="1">
              <a:off x="6091397" y="3229403"/>
              <a:ext cx="79915" cy="396000"/>
            </a:xfrm>
            <a:prstGeom prst="line">
              <a:avLst/>
            </a:prstGeom>
            <a:noFill/>
            <a:ln w="28575" cap="flat" cmpd="sng" algn="ctr">
              <a:solidFill>
                <a:srgbClr val="FD4739"/>
              </a:solidFill>
              <a:prstDash val="solid"/>
            </a:ln>
            <a:effectLst/>
          </p:spPr>
        </p:cxnSp>
      </p:grpSp>
      <p:cxnSp>
        <p:nvCxnSpPr>
          <p:cNvPr id="19" name="Straight Connector 18">
            <a:extLst>
              <a:ext uri="{FF2B5EF4-FFF2-40B4-BE49-F238E27FC236}">
                <a16:creationId xmlns:a16="http://schemas.microsoft.com/office/drawing/2014/main" id="{D6A85742-4A11-4A18-AFD2-E4F60E04F461}"/>
              </a:ext>
            </a:extLst>
          </p:cNvPr>
          <p:cNvCxnSpPr>
            <a:cxnSpLocks/>
          </p:cNvCxnSpPr>
          <p:nvPr/>
        </p:nvCxnSpPr>
        <p:spPr>
          <a:xfrm flipV="1">
            <a:off x="10875693" y="3533299"/>
            <a:ext cx="79915" cy="396000"/>
          </a:xfrm>
          <a:prstGeom prst="line">
            <a:avLst/>
          </a:prstGeom>
          <a:noFill/>
          <a:ln w="28575" cap="flat" cmpd="sng" algn="ctr">
            <a:solidFill>
              <a:srgbClr val="FD4739"/>
            </a:solidFill>
            <a:prstDash val="solid"/>
          </a:ln>
          <a:effectLst/>
        </p:spPr>
      </p:cxnSp>
      <p:cxnSp>
        <p:nvCxnSpPr>
          <p:cNvPr id="20" name="Straight Connector 19">
            <a:extLst>
              <a:ext uri="{FF2B5EF4-FFF2-40B4-BE49-F238E27FC236}">
                <a16:creationId xmlns:a16="http://schemas.microsoft.com/office/drawing/2014/main" id="{D4E9DDFE-136B-4273-BA79-B6159F5A7330}"/>
              </a:ext>
            </a:extLst>
          </p:cNvPr>
          <p:cNvCxnSpPr>
            <a:cxnSpLocks/>
          </p:cNvCxnSpPr>
          <p:nvPr/>
        </p:nvCxnSpPr>
        <p:spPr>
          <a:xfrm flipV="1">
            <a:off x="3831215" y="3533299"/>
            <a:ext cx="79915" cy="396000"/>
          </a:xfrm>
          <a:prstGeom prst="line">
            <a:avLst/>
          </a:prstGeom>
          <a:noFill/>
          <a:ln w="28575" cap="flat" cmpd="sng" algn="ctr">
            <a:solidFill>
              <a:srgbClr val="FD4739"/>
            </a:solidFill>
            <a:prstDash val="solid"/>
          </a:ln>
          <a:effectLst/>
        </p:spPr>
      </p:cxnSp>
      <p:cxnSp>
        <p:nvCxnSpPr>
          <p:cNvPr id="21" name="Straight Connector 20">
            <a:extLst>
              <a:ext uri="{FF2B5EF4-FFF2-40B4-BE49-F238E27FC236}">
                <a16:creationId xmlns:a16="http://schemas.microsoft.com/office/drawing/2014/main" id="{25F95B1F-8CAE-4374-8805-5B4ABD01C431}"/>
              </a:ext>
            </a:extLst>
          </p:cNvPr>
          <p:cNvCxnSpPr>
            <a:cxnSpLocks/>
          </p:cNvCxnSpPr>
          <p:nvPr/>
        </p:nvCxnSpPr>
        <p:spPr>
          <a:xfrm flipV="1">
            <a:off x="6577498" y="3495172"/>
            <a:ext cx="79915" cy="396000"/>
          </a:xfrm>
          <a:prstGeom prst="line">
            <a:avLst/>
          </a:prstGeom>
          <a:noFill/>
          <a:ln w="28575" cap="flat" cmpd="sng" algn="ctr">
            <a:solidFill>
              <a:srgbClr val="FD4739"/>
            </a:solidFill>
            <a:prstDash val="solid"/>
          </a:ln>
          <a:effectLst/>
        </p:spPr>
      </p:cxnSp>
      <p:cxnSp>
        <p:nvCxnSpPr>
          <p:cNvPr id="22" name="Straight Connector 21">
            <a:extLst>
              <a:ext uri="{FF2B5EF4-FFF2-40B4-BE49-F238E27FC236}">
                <a16:creationId xmlns:a16="http://schemas.microsoft.com/office/drawing/2014/main" id="{C34EC220-AFCE-4848-8FDD-0306348BABA8}"/>
              </a:ext>
            </a:extLst>
          </p:cNvPr>
          <p:cNvCxnSpPr>
            <a:cxnSpLocks/>
          </p:cNvCxnSpPr>
          <p:nvPr/>
        </p:nvCxnSpPr>
        <p:spPr>
          <a:xfrm flipV="1">
            <a:off x="4996825" y="3953494"/>
            <a:ext cx="79915" cy="396000"/>
          </a:xfrm>
          <a:prstGeom prst="line">
            <a:avLst/>
          </a:prstGeom>
          <a:noFill/>
          <a:ln w="28575" cap="flat" cmpd="sng" algn="ctr">
            <a:solidFill>
              <a:srgbClr val="FD4739"/>
            </a:solidFill>
            <a:prstDash val="solid"/>
          </a:ln>
          <a:effectLst/>
        </p:spPr>
      </p:cxnSp>
    </p:spTree>
    <p:extLst>
      <p:ext uri="{BB962C8B-B14F-4D97-AF65-F5344CB8AC3E}">
        <p14:creationId xmlns:p14="http://schemas.microsoft.com/office/powerpoint/2010/main" val="417396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up)">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8"/>
            <a:ext cx="10146932" cy="986736"/>
          </a:xfrm>
          <a:custGeom>
            <a:avLst/>
            <a:gdLst>
              <a:gd name="connsiteX0" fmla="*/ 0 w 10146932"/>
              <a:gd name="connsiteY0" fmla="*/ 164459 h 986736"/>
              <a:gd name="connsiteX1" fmla="*/ 164459 w 10146932"/>
              <a:gd name="connsiteY1" fmla="*/ 0 h 986736"/>
              <a:gd name="connsiteX2" fmla="*/ 524453 w 10146932"/>
              <a:gd name="connsiteY2" fmla="*/ 0 h 986736"/>
              <a:gd name="connsiteX3" fmla="*/ 1277167 w 10146932"/>
              <a:gd name="connsiteY3" fmla="*/ 0 h 986736"/>
              <a:gd name="connsiteX4" fmla="*/ 1637161 w 10146932"/>
              <a:gd name="connsiteY4" fmla="*/ 0 h 986736"/>
              <a:gd name="connsiteX5" fmla="*/ 2488056 w 10146932"/>
              <a:gd name="connsiteY5" fmla="*/ 0 h 986736"/>
              <a:gd name="connsiteX6" fmla="*/ 2848049 w 10146932"/>
              <a:gd name="connsiteY6" fmla="*/ 0 h 986736"/>
              <a:gd name="connsiteX7" fmla="*/ 3698944 w 10146932"/>
              <a:gd name="connsiteY7" fmla="*/ 0 h 986736"/>
              <a:gd name="connsiteX8" fmla="*/ 4058938 w 10146932"/>
              <a:gd name="connsiteY8" fmla="*/ 0 h 986736"/>
              <a:gd name="connsiteX9" fmla="*/ 4713472 w 10146932"/>
              <a:gd name="connsiteY9" fmla="*/ 0 h 986736"/>
              <a:gd name="connsiteX10" fmla="*/ 5171646 w 10146932"/>
              <a:gd name="connsiteY10" fmla="*/ 0 h 986736"/>
              <a:gd name="connsiteX11" fmla="*/ 5531640 w 10146932"/>
              <a:gd name="connsiteY11" fmla="*/ 0 h 986736"/>
              <a:gd name="connsiteX12" fmla="*/ 6284354 w 10146932"/>
              <a:gd name="connsiteY12" fmla="*/ 0 h 986736"/>
              <a:gd name="connsiteX13" fmla="*/ 6644348 w 10146932"/>
              <a:gd name="connsiteY13" fmla="*/ 0 h 986736"/>
              <a:gd name="connsiteX14" fmla="*/ 7397063 w 10146932"/>
              <a:gd name="connsiteY14" fmla="*/ 0 h 986736"/>
              <a:gd name="connsiteX15" fmla="*/ 8149777 w 10146932"/>
              <a:gd name="connsiteY15" fmla="*/ 0 h 986736"/>
              <a:gd name="connsiteX16" fmla="*/ 9000672 w 10146932"/>
              <a:gd name="connsiteY16" fmla="*/ 0 h 986736"/>
              <a:gd name="connsiteX17" fmla="*/ 9360665 w 10146932"/>
              <a:gd name="connsiteY17" fmla="*/ 0 h 986736"/>
              <a:gd name="connsiteX18" fmla="*/ 9982473 w 10146932"/>
              <a:gd name="connsiteY18" fmla="*/ 0 h 986736"/>
              <a:gd name="connsiteX19" fmla="*/ 10146932 w 10146932"/>
              <a:gd name="connsiteY19" fmla="*/ 164459 h 986736"/>
              <a:gd name="connsiteX20" fmla="*/ 10146932 w 10146932"/>
              <a:gd name="connsiteY20" fmla="*/ 822277 h 986736"/>
              <a:gd name="connsiteX21" fmla="*/ 9982473 w 10146932"/>
              <a:gd name="connsiteY21" fmla="*/ 986736 h 986736"/>
              <a:gd name="connsiteX22" fmla="*/ 9622479 w 10146932"/>
              <a:gd name="connsiteY22" fmla="*/ 986736 h 986736"/>
              <a:gd name="connsiteX23" fmla="*/ 8869765 w 10146932"/>
              <a:gd name="connsiteY23" fmla="*/ 986736 h 986736"/>
              <a:gd name="connsiteX24" fmla="*/ 8215230 w 10146932"/>
              <a:gd name="connsiteY24" fmla="*/ 986736 h 986736"/>
              <a:gd name="connsiteX25" fmla="*/ 7560696 w 10146932"/>
              <a:gd name="connsiteY25" fmla="*/ 986736 h 986736"/>
              <a:gd name="connsiteX26" fmla="*/ 6709802 w 10146932"/>
              <a:gd name="connsiteY26" fmla="*/ 986736 h 986736"/>
              <a:gd name="connsiteX27" fmla="*/ 5858907 w 10146932"/>
              <a:gd name="connsiteY27" fmla="*/ 986736 h 986736"/>
              <a:gd name="connsiteX28" fmla="*/ 5400733 w 10146932"/>
              <a:gd name="connsiteY28" fmla="*/ 986736 h 986736"/>
              <a:gd name="connsiteX29" fmla="*/ 5040739 w 10146932"/>
              <a:gd name="connsiteY29" fmla="*/ 986736 h 986736"/>
              <a:gd name="connsiteX30" fmla="*/ 4582565 w 10146932"/>
              <a:gd name="connsiteY30" fmla="*/ 986736 h 986736"/>
              <a:gd name="connsiteX31" fmla="*/ 4026211 w 10146932"/>
              <a:gd name="connsiteY31" fmla="*/ 986736 h 986736"/>
              <a:gd name="connsiteX32" fmla="*/ 3666217 w 10146932"/>
              <a:gd name="connsiteY32" fmla="*/ 986736 h 986736"/>
              <a:gd name="connsiteX33" fmla="*/ 3306223 w 10146932"/>
              <a:gd name="connsiteY33" fmla="*/ 986736 h 986736"/>
              <a:gd name="connsiteX34" fmla="*/ 2749869 w 10146932"/>
              <a:gd name="connsiteY34" fmla="*/ 986736 h 986736"/>
              <a:gd name="connsiteX35" fmla="*/ 2193515 w 10146932"/>
              <a:gd name="connsiteY35" fmla="*/ 986736 h 986736"/>
              <a:gd name="connsiteX36" fmla="*/ 1833521 w 10146932"/>
              <a:gd name="connsiteY36" fmla="*/ 986736 h 986736"/>
              <a:gd name="connsiteX37" fmla="*/ 982627 w 10146932"/>
              <a:gd name="connsiteY37" fmla="*/ 986736 h 986736"/>
              <a:gd name="connsiteX38" fmla="*/ 164459 w 10146932"/>
              <a:gd name="connsiteY38" fmla="*/ 986736 h 986736"/>
              <a:gd name="connsiteX39" fmla="*/ 0 w 10146932"/>
              <a:gd name="connsiteY39" fmla="*/ 822277 h 986736"/>
              <a:gd name="connsiteX40" fmla="*/ 0 w 10146932"/>
              <a:gd name="connsiteY40" fmla="*/ 164459 h 98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986736" fill="none" extrusionOk="0">
                <a:moveTo>
                  <a:pt x="0" y="164459"/>
                </a:moveTo>
                <a:cubicBezTo>
                  <a:pt x="621" y="69766"/>
                  <a:pt x="83245" y="8066"/>
                  <a:pt x="164459" y="0"/>
                </a:cubicBezTo>
                <a:cubicBezTo>
                  <a:pt x="276307" y="1658"/>
                  <a:pt x="430271" y="-9023"/>
                  <a:pt x="524453" y="0"/>
                </a:cubicBezTo>
                <a:cubicBezTo>
                  <a:pt x="618635" y="9023"/>
                  <a:pt x="1057431" y="-6203"/>
                  <a:pt x="1277167" y="0"/>
                </a:cubicBezTo>
                <a:cubicBezTo>
                  <a:pt x="1496903" y="6203"/>
                  <a:pt x="1556833" y="-14110"/>
                  <a:pt x="1637161" y="0"/>
                </a:cubicBezTo>
                <a:cubicBezTo>
                  <a:pt x="1717489" y="14110"/>
                  <a:pt x="2170998" y="-30485"/>
                  <a:pt x="2488056" y="0"/>
                </a:cubicBezTo>
                <a:cubicBezTo>
                  <a:pt x="2805114" y="30485"/>
                  <a:pt x="2708122" y="-9782"/>
                  <a:pt x="2848049" y="0"/>
                </a:cubicBezTo>
                <a:cubicBezTo>
                  <a:pt x="2987976" y="9782"/>
                  <a:pt x="3298142" y="25892"/>
                  <a:pt x="3698944" y="0"/>
                </a:cubicBezTo>
                <a:cubicBezTo>
                  <a:pt x="4099747" y="-25892"/>
                  <a:pt x="3925455" y="359"/>
                  <a:pt x="4058938" y="0"/>
                </a:cubicBezTo>
                <a:cubicBezTo>
                  <a:pt x="4192421" y="-359"/>
                  <a:pt x="4426693" y="-22722"/>
                  <a:pt x="4713472" y="0"/>
                </a:cubicBezTo>
                <a:cubicBezTo>
                  <a:pt x="5000251" y="22722"/>
                  <a:pt x="4984922" y="14503"/>
                  <a:pt x="5171646" y="0"/>
                </a:cubicBezTo>
                <a:cubicBezTo>
                  <a:pt x="5358370" y="-14503"/>
                  <a:pt x="5413895" y="-9246"/>
                  <a:pt x="5531640" y="0"/>
                </a:cubicBezTo>
                <a:cubicBezTo>
                  <a:pt x="5649385" y="9246"/>
                  <a:pt x="5910255" y="29361"/>
                  <a:pt x="6284354" y="0"/>
                </a:cubicBezTo>
                <a:cubicBezTo>
                  <a:pt x="6658453" y="-29361"/>
                  <a:pt x="6515365" y="10918"/>
                  <a:pt x="6644348" y="0"/>
                </a:cubicBezTo>
                <a:cubicBezTo>
                  <a:pt x="6773331" y="-10918"/>
                  <a:pt x="7205234" y="28651"/>
                  <a:pt x="7397063" y="0"/>
                </a:cubicBezTo>
                <a:cubicBezTo>
                  <a:pt x="7588892" y="-28651"/>
                  <a:pt x="7798786" y="-9634"/>
                  <a:pt x="8149777" y="0"/>
                </a:cubicBezTo>
                <a:cubicBezTo>
                  <a:pt x="8500768" y="9634"/>
                  <a:pt x="8803539" y="-22511"/>
                  <a:pt x="9000672" y="0"/>
                </a:cubicBezTo>
                <a:cubicBezTo>
                  <a:pt x="9197806" y="22511"/>
                  <a:pt x="9270042" y="-4206"/>
                  <a:pt x="9360665" y="0"/>
                </a:cubicBezTo>
                <a:cubicBezTo>
                  <a:pt x="9451288" y="4206"/>
                  <a:pt x="9804358" y="4593"/>
                  <a:pt x="9982473" y="0"/>
                </a:cubicBezTo>
                <a:cubicBezTo>
                  <a:pt x="10073455" y="18101"/>
                  <a:pt x="10143026" y="51384"/>
                  <a:pt x="10146932" y="164459"/>
                </a:cubicBezTo>
                <a:cubicBezTo>
                  <a:pt x="10133794" y="324459"/>
                  <a:pt x="10145406" y="554305"/>
                  <a:pt x="10146932" y="822277"/>
                </a:cubicBezTo>
                <a:cubicBezTo>
                  <a:pt x="10157422" y="902946"/>
                  <a:pt x="10057879" y="986802"/>
                  <a:pt x="9982473" y="986736"/>
                </a:cubicBezTo>
                <a:cubicBezTo>
                  <a:pt x="9885653" y="982693"/>
                  <a:pt x="9701513" y="972590"/>
                  <a:pt x="9622479" y="986736"/>
                </a:cubicBezTo>
                <a:cubicBezTo>
                  <a:pt x="9543445" y="1000882"/>
                  <a:pt x="9065029" y="1006708"/>
                  <a:pt x="8869765" y="986736"/>
                </a:cubicBezTo>
                <a:cubicBezTo>
                  <a:pt x="8674501" y="966764"/>
                  <a:pt x="8486008" y="968396"/>
                  <a:pt x="8215230" y="986736"/>
                </a:cubicBezTo>
                <a:cubicBezTo>
                  <a:pt x="7944453" y="1005076"/>
                  <a:pt x="7857250" y="985807"/>
                  <a:pt x="7560696" y="986736"/>
                </a:cubicBezTo>
                <a:cubicBezTo>
                  <a:pt x="7264142" y="987665"/>
                  <a:pt x="7064224" y="1028738"/>
                  <a:pt x="6709802" y="986736"/>
                </a:cubicBezTo>
                <a:cubicBezTo>
                  <a:pt x="6355380" y="944734"/>
                  <a:pt x="6070006" y="961701"/>
                  <a:pt x="5858907" y="986736"/>
                </a:cubicBezTo>
                <a:cubicBezTo>
                  <a:pt x="5647809" y="1011771"/>
                  <a:pt x="5552824" y="988254"/>
                  <a:pt x="5400733" y="986736"/>
                </a:cubicBezTo>
                <a:cubicBezTo>
                  <a:pt x="5248642" y="985218"/>
                  <a:pt x="5165847" y="982342"/>
                  <a:pt x="5040739" y="986736"/>
                </a:cubicBezTo>
                <a:cubicBezTo>
                  <a:pt x="4915631" y="991130"/>
                  <a:pt x="4809553" y="965059"/>
                  <a:pt x="4582565" y="986736"/>
                </a:cubicBezTo>
                <a:cubicBezTo>
                  <a:pt x="4355577" y="1008413"/>
                  <a:pt x="4302550" y="988045"/>
                  <a:pt x="4026211" y="986736"/>
                </a:cubicBezTo>
                <a:cubicBezTo>
                  <a:pt x="3749872" y="985427"/>
                  <a:pt x="3751885" y="992308"/>
                  <a:pt x="3666217" y="986736"/>
                </a:cubicBezTo>
                <a:cubicBezTo>
                  <a:pt x="3580549" y="981164"/>
                  <a:pt x="3467489" y="1002608"/>
                  <a:pt x="3306223" y="986736"/>
                </a:cubicBezTo>
                <a:cubicBezTo>
                  <a:pt x="3144957" y="970864"/>
                  <a:pt x="2947560" y="1009367"/>
                  <a:pt x="2749869" y="986736"/>
                </a:cubicBezTo>
                <a:cubicBezTo>
                  <a:pt x="2552178" y="964105"/>
                  <a:pt x="2354232" y="980298"/>
                  <a:pt x="2193515" y="986736"/>
                </a:cubicBezTo>
                <a:cubicBezTo>
                  <a:pt x="2032798" y="993174"/>
                  <a:pt x="1924138" y="969929"/>
                  <a:pt x="1833521" y="986736"/>
                </a:cubicBezTo>
                <a:cubicBezTo>
                  <a:pt x="1742904" y="1003543"/>
                  <a:pt x="1249850" y="968004"/>
                  <a:pt x="982627" y="986736"/>
                </a:cubicBezTo>
                <a:cubicBezTo>
                  <a:pt x="715404" y="1005468"/>
                  <a:pt x="484544" y="1025529"/>
                  <a:pt x="164459" y="986736"/>
                </a:cubicBezTo>
                <a:cubicBezTo>
                  <a:pt x="76162" y="986703"/>
                  <a:pt x="9997" y="911291"/>
                  <a:pt x="0" y="822277"/>
                </a:cubicBezTo>
                <a:cubicBezTo>
                  <a:pt x="14578" y="614412"/>
                  <a:pt x="-18057" y="474710"/>
                  <a:pt x="0" y="164459"/>
                </a:cubicBezTo>
                <a:close/>
              </a:path>
              <a:path w="10146932" h="986736" stroke="0" extrusionOk="0">
                <a:moveTo>
                  <a:pt x="0" y="164459"/>
                </a:moveTo>
                <a:cubicBezTo>
                  <a:pt x="6211" y="73156"/>
                  <a:pt x="69337" y="5247"/>
                  <a:pt x="164459" y="0"/>
                </a:cubicBezTo>
                <a:cubicBezTo>
                  <a:pt x="389689" y="3336"/>
                  <a:pt x="731113" y="-12788"/>
                  <a:pt x="917173" y="0"/>
                </a:cubicBezTo>
                <a:cubicBezTo>
                  <a:pt x="1103233" y="12788"/>
                  <a:pt x="1279641" y="7236"/>
                  <a:pt x="1375347" y="0"/>
                </a:cubicBezTo>
                <a:cubicBezTo>
                  <a:pt x="1471053" y="-7236"/>
                  <a:pt x="1585137" y="-12407"/>
                  <a:pt x="1735341" y="0"/>
                </a:cubicBezTo>
                <a:cubicBezTo>
                  <a:pt x="1885545" y="12407"/>
                  <a:pt x="2223048" y="-23746"/>
                  <a:pt x="2389876" y="0"/>
                </a:cubicBezTo>
                <a:cubicBezTo>
                  <a:pt x="2556704" y="23746"/>
                  <a:pt x="2772380" y="27678"/>
                  <a:pt x="2946230" y="0"/>
                </a:cubicBezTo>
                <a:cubicBezTo>
                  <a:pt x="3120080" y="-27678"/>
                  <a:pt x="3463982" y="-6817"/>
                  <a:pt x="3600764" y="0"/>
                </a:cubicBezTo>
                <a:cubicBezTo>
                  <a:pt x="3737546" y="6817"/>
                  <a:pt x="3918564" y="16057"/>
                  <a:pt x="4157118" y="0"/>
                </a:cubicBezTo>
                <a:cubicBezTo>
                  <a:pt x="4395672" y="-16057"/>
                  <a:pt x="4405708" y="3677"/>
                  <a:pt x="4517112" y="0"/>
                </a:cubicBezTo>
                <a:cubicBezTo>
                  <a:pt x="4628516" y="-3677"/>
                  <a:pt x="5032236" y="2360"/>
                  <a:pt x="5368006" y="0"/>
                </a:cubicBezTo>
                <a:cubicBezTo>
                  <a:pt x="5703776" y="-2360"/>
                  <a:pt x="5578456" y="-17753"/>
                  <a:pt x="5728000" y="0"/>
                </a:cubicBezTo>
                <a:cubicBezTo>
                  <a:pt x="5877544" y="17753"/>
                  <a:pt x="6200598" y="-28994"/>
                  <a:pt x="6382535" y="0"/>
                </a:cubicBezTo>
                <a:cubicBezTo>
                  <a:pt x="6564472" y="28994"/>
                  <a:pt x="6612257" y="-19086"/>
                  <a:pt x="6840709" y="0"/>
                </a:cubicBezTo>
                <a:cubicBezTo>
                  <a:pt x="7069161" y="19086"/>
                  <a:pt x="7141197" y="26980"/>
                  <a:pt x="7397063" y="0"/>
                </a:cubicBezTo>
                <a:cubicBezTo>
                  <a:pt x="7652929" y="-26980"/>
                  <a:pt x="7766362" y="6722"/>
                  <a:pt x="7953417" y="0"/>
                </a:cubicBezTo>
                <a:cubicBezTo>
                  <a:pt x="8140472" y="-6722"/>
                  <a:pt x="8207249" y="5145"/>
                  <a:pt x="8313411" y="0"/>
                </a:cubicBezTo>
                <a:cubicBezTo>
                  <a:pt x="8419573" y="-5145"/>
                  <a:pt x="8563796" y="5504"/>
                  <a:pt x="8771585" y="0"/>
                </a:cubicBezTo>
                <a:cubicBezTo>
                  <a:pt x="8979374" y="-5504"/>
                  <a:pt x="9022025" y="-21855"/>
                  <a:pt x="9229759" y="0"/>
                </a:cubicBezTo>
                <a:cubicBezTo>
                  <a:pt x="9437493" y="21855"/>
                  <a:pt x="9633917" y="6335"/>
                  <a:pt x="9982473" y="0"/>
                </a:cubicBezTo>
                <a:cubicBezTo>
                  <a:pt x="10072004" y="-2080"/>
                  <a:pt x="10139866" y="79605"/>
                  <a:pt x="10146932" y="164459"/>
                </a:cubicBezTo>
                <a:cubicBezTo>
                  <a:pt x="10136985" y="414255"/>
                  <a:pt x="10123064" y="681833"/>
                  <a:pt x="10146932" y="822277"/>
                </a:cubicBezTo>
                <a:cubicBezTo>
                  <a:pt x="10132797" y="919907"/>
                  <a:pt x="10079185" y="975948"/>
                  <a:pt x="9982473" y="986736"/>
                </a:cubicBezTo>
                <a:cubicBezTo>
                  <a:pt x="9766252" y="975626"/>
                  <a:pt x="9508716" y="984984"/>
                  <a:pt x="9229759" y="986736"/>
                </a:cubicBezTo>
                <a:cubicBezTo>
                  <a:pt x="8950802" y="988488"/>
                  <a:pt x="8992014" y="987554"/>
                  <a:pt x="8869765" y="986736"/>
                </a:cubicBezTo>
                <a:cubicBezTo>
                  <a:pt x="8747516" y="985918"/>
                  <a:pt x="8637266" y="989318"/>
                  <a:pt x="8411591" y="986736"/>
                </a:cubicBezTo>
                <a:cubicBezTo>
                  <a:pt x="8185916" y="984154"/>
                  <a:pt x="7789718" y="952773"/>
                  <a:pt x="7560696" y="986736"/>
                </a:cubicBezTo>
                <a:cubicBezTo>
                  <a:pt x="7331674" y="1020699"/>
                  <a:pt x="7364482" y="984670"/>
                  <a:pt x="7200702" y="986736"/>
                </a:cubicBezTo>
                <a:cubicBezTo>
                  <a:pt x="7036922" y="988802"/>
                  <a:pt x="6937220" y="973509"/>
                  <a:pt x="6840709" y="986736"/>
                </a:cubicBezTo>
                <a:cubicBezTo>
                  <a:pt x="6744198" y="999963"/>
                  <a:pt x="6274205" y="1006408"/>
                  <a:pt x="5989814" y="986736"/>
                </a:cubicBezTo>
                <a:cubicBezTo>
                  <a:pt x="5705424" y="967064"/>
                  <a:pt x="5608376" y="997999"/>
                  <a:pt x="5237100" y="986736"/>
                </a:cubicBezTo>
                <a:cubicBezTo>
                  <a:pt x="4865824" y="975473"/>
                  <a:pt x="5004647" y="993899"/>
                  <a:pt x="4877106" y="986736"/>
                </a:cubicBezTo>
                <a:cubicBezTo>
                  <a:pt x="4749565" y="979573"/>
                  <a:pt x="4595987" y="1004569"/>
                  <a:pt x="4320752" y="986736"/>
                </a:cubicBezTo>
                <a:cubicBezTo>
                  <a:pt x="4045517" y="968903"/>
                  <a:pt x="4097019" y="990189"/>
                  <a:pt x="3960758" y="986736"/>
                </a:cubicBezTo>
                <a:cubicBezTo>
                  <a:pt x="3824497" y="983283"/>
                  <a:pt x="3683273" y="993657"/>
                  <a:pt x="3502584" y="986736"/>
                </a:cubicBezTo>
                <a:cubicBezTo>
                  <a:pt x="3321895" y="979815"/>
                  <a:pt x="3248810" y="986107"/>
                  <a:pt x="3142590" y="986736"/>
                </a:cubicBezTo>
                <a:cubicBezTo>
                  <a:pt x="3036370" y="987365"/>
                  <a:pt x="2889020" y="987257"/>
                  <a:pt x="2782596" y="986736"/>
                </a:cubicBezTo>
                <a:cubicBezTo>
                  <a:pt x="2676172" y="986215"/>
                  <a:pt x="2480853" y="981400"/>
                  <a:pt x="2324422" y="986736"/>
                </a:cubicBezTo>
                <a:cubicBezTo>
                  <a:pt x="2167991" y="992072"/>
                  <a:pt x="1864970" y="969676"/>
                  <a:pt x="1669888" y="986736"/>
                </a:cubicBezTo>
                <a:cubicBezTo>
                  <a:pt x="1474806" y="1003796"/>
                  <a:pt x="1455536" y="995028"/>
                  <a:pt x="1309894" y="986736"/>
                </a:cubicBezTo>
                <a:cubicBezTo>
                  <a:pt x="1164252" y="978444"/>
                  <a:pt x="587407" y="1031335"/>
                  <a:pt x="164459" y="986736"/>
                </a:cubicBezTo>
                <a:cubicBezTo>
                  <a:pt x="64047" y="975312"/>
                  <a:pt x="2199" y="916532"/>
                  <a:pt x="0" y="822277"/>
                </a:cubicBezTo>
                <a:cubicBezTo>
                  <a:pt x="6692" y="579431"/>
                  <a:pt x="16313" y="415728"/>
                  <a:pt x="0" y="164459"/>
                </a:cubicBezTo>
                <a:close/>
              </a:path>
            </a:pathLst>
          </a:custGeom>
          <a:ln w="57150">
            <a:solidFill>
              <a:schemeClr val="accent4"/>
            </a:solidFill>
            <a:extLst>
              <a:ext uri="{C807C97D-BFC1-408E-A445-0C87EB9F89A2}">
                <ask:lineSketchStyleProps xmln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endPar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3" y="326854"/>
            <a:ext cx="44323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427241" y="189153"/>
            <a:ext cx="1078849" cy="845498"/>
          </a:xfrm>
          <a:prstGeom prst="rect">
            <a:avLst/>
          </a:prstGeom>
        </p:spPr>
      </p:pic>
    </p:spTree>
    <p:extLst>
      <p:ext uri="{BB962C8B-B14F-4D97-AF65-F5344CB8AC3E}">
        <p14:creationId xmlns:p14="http://schemas.microsoft.com/office/powerpoint/2010/main" val="333692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ext, toy, vector graphics&#10;&#10;Description automatically generated">
            <a:extLst>
              <a:ext uri="{FF2B5EF4-FFF2-40B4-BE49-F238E27FC236}">
                <a16:creationId xmlns:a16="http://schemas.microsoft.com/office/drawing/2014/main" id="{888E0CBF-58EB-4BF0-9D79-864B47A08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15" name="Group 14">
            <a:extLst>
              <a:ext uri="{FF2B5EF4-FFF2-40B4-BE49-F238E27FC236}">
                <a16:creationId xmlns:a16="http://schemas.microsoft.com/office/drawing/2014/main" id="{A5805B71-C554-4D44-A4DA-2FA1253083C3}"/>
              </a:ext>
            </a:extLst>
          </p:cNvPr>
          <p:cNvGrpSpPr/>
          <p:nvPr/>
        </p:nvGrpSpPr>
        <p:grpSpPr>
          <a:xfrm>
            <a:off x="6000767" y="2566296"/>
            <a:ext cx="3677724" cy="1043679"/>
            <a:chOff x="6410789" y="819970"/>
            <a:chExt cx="4322439" cy="1121761"/>
          </a:xfrm>
        </p:grpSpPr>
        <p:pic>
          <p:nvPicPr>
            <p:cNvPr id="16" name="Picture 15">
              <a:extLst>
                <a:ext uri="{FF2B5EF4-FFF2-40B4-BE49-F238E27FC236}">
                  <a16:creationId xmlns:a16="http://schemas.microsoft.com/office/drawing/2014/main" id="{BE40F42B-F18C-4E3C-B3B3-17E3871E377C}"/>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17" name="TextBox 16">
              <a:extLst>
                <a:ext uri="{FF2B5EF4-FFF2-40B4-BE49-F238E27FC236}">
                  <a16:creationId xmlns:a16="http://schemas.microsoft.com/office/drawing/2014/main" id="{DDFD31FD-8063-402A-B1C2-003739D39998}"/>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sầu</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riêng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8" name="Group 17">
            <a:extLst>
              <a:ext uri="{FF2B5EF4-FFF2-40B4-BE49-F238E27FC236}">
                <a16:creationId xmlns:a16="http://schemas.microsoft.com/office/drawing/2014/main" id="{510F06AF-9FA1-4156-B7E5-67C0FC4FC883}"/>
              </a:ext>
            </a:extLst>
          </p:cNvPr>
          <p:cNvGrpSpPr/>
          <p:nvPr/>
        </p:nvGrpSpPr>
        <p:grpSpPr>
          <a:xfrm>
            <a:off x="5972538" y="3730920"/>
            <a:ext cx="3781464" cy="1043679"/>
            <a:chOff x="6410789" y="2733385"/>
            <a:chExt cx="4322439" cy="1121761"/>
          </a:xfrm>
        </p:grpSpPr>
        <p:pic>
          <p:nvPicPr>
            <p:cNvPr id="19" name="Picture 18">
              <a:extLst>
                <a:ext uri="{FF2B5EF4-FFF2-40B4-BE49-F238E27FC236}">
                  <a16:creationId xmlns:a16="http://schemas.microsoft.com/office/drawing/2014/main" id="{1323518A-9745-428E-A3E3-076FC175E230}"/>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20" name="TextBox 19">
              <a:extLst>
                <a:ext uri="{FF2B5EF4-FFF2-40B4-BE49-F238E27FC236}">
                  <a16:creationId xmlns:a16="http://schemas.microsoft.com/office/drawing/2014/main" id="{84D8AECC-9E15-4DB8-896B-72487085953A}"/>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tỉ</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tê</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4" name="Rectangle 23">
            <a:extLst>
              <a:ext uri="{FF2B5EF4-FFF2-40B4-BE49-F238E27FC236}">
                <a16:creationId xmlns:a16="http://schemas.microsoft.com/office/drawing/2014/main" id="{E6EB743C-3F0A-43F8-86A4-8116E23DD9BF}"/>
              </a:ext>
            </a:extLst>
          </p:cNvPr>
          <p:cNvSpPr/>
          <p:nvPr/>
        </p:nvSpPr>
        <p:spPr>
          <a:xfrm>
            <a:off x="683399" y="1514079"/>
            <a:ext cx="3738524" cy="707886"/>
          </a:xfrm>
          <a:prstGeom prst="rect">
            <a:avLst/>
          </a:prstGeom>
        </p:spPr>
        <p:txBody>
          <a:bodyPr wrap="none">
            <a:spAutoFit/>
          </a:bodyPr>
          <a:lstStyle/>
          <a:p>
            <a:pPr algn="ctr">
              <a:defRPr/>
            </a:pP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338C8E"/>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Group 24">
            <a:extLst>
              <a:ext uri="{FF2B5EF4-FFF2-40B4-BE49-F238E27FC236}">
                <a16:creationId xmlns:a16="http://schemas.microsoft.com/office/drawing/2014/main" id="{9F9B91CE-1825-4015-8D70-99824CD1CD2A}"/>
              </a:ext>
            </a:extLst>
          </p:cNvPr>
          <p:cNvGrpSpPr/>
          <p:nvPr/>
        </p:nvGrpSpPr>
        <p:grpSpPr>
          <a:xfrm>
            <a:off x="5879347" y="1331443"/>
            <a:ext cx="3781463" cy="1121761"/>
            <a:chOff x="6410789" y="819970"/>
            <a:chExt cx="4322439" cy="1121761"/>
          </a:xfrm>
        </p:grpSpPr>
        <p:pic>
          <p:nvPicPr>
            <p:cNvPr id="26" name="Picture 25">
              <a:extLst>
                <a:ext uri="{FF2B5EF4-FFF2-40B4-BE49-F238E27FC236}">
                  <a16:creationId xmlns:a16="http://schemas.microsoft.com/office/drawing/2014/main" id="{51B302DA-4E7F-4FB0-B683-F7E43D68CEDA}"/>
                </a:ext>
              </a:extLst>
            </p:cNvPr>
            <p:cNvPicPr>
              <a:picLocks noChangeAspect="1"/>
            </p:cNvPicPr>
            <p:nvPr/>
          </p:nvPicPr>
          <p:blipFill>
            <a:blip r:embed="rId4">
              <a:duotone>
                <a:prstClr val="black"/>
                <a:srgbClr val="31AA44">
                  <a:tint val="45000"/>
                  <a:satMod val="400000"/>
                </a:srgb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27" name="TextBox 26">
              <a:extLst>
                <a:ext uri="{FF2B5EF4-FFF2-40B4-BE49-F238E27FC236}">
                  <a16:creationId xmlns:a16="http://schemas.microsoft.com/office/drawing/2014/main" id="{7BF50757-9CC5-4BC3-98AB-97B75820672D}"/>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háo</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hức</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53589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ppt_x</p:attrName>
                                        </p:attrNameLst>
                                      </p:cBhvr>
                                      <p:tavLst>
                                        <p:tav tm="0">
                                          <p:val>
                                            <p:strVal val="#ppt_x-#ppt_w*1.125000"/>
                                          </p:val>
                                        </p:tav>
                                        <p:tav tm="100000">
                                          <p:val>
                                            <p:strVal val="#ppt_x"/>
                                          </p:val>
                                        </p:tav>
                                      </p:tavLst>
                                    </p:anim>
                                    <p:animEffect transition="in" filter="wipe(right)">
                                      <p:cBhvr>
                                        <p:cTn id="8" dur="500"/>
                                        <p:tgtEl>
                                          <p:spTgt spid="2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p:tgtEl>
                                          <p:spTgt spid="15"/>
                                        </p:tgtEl>
                                        <p:attrNameLst>
                                          <p:attrName>ppt_x</p:attrName>
                                        </p:attrNameLst>
                                      </p:cBhvr>
                                      <p:tavLst>
                                        <p:tav tm="0">
                                          <p:val>
                                            <p:strVal val="#ppt_x-#ppt_w*1.125000"/>
                                          </p:val>
                                        </p:tav>
                                        <p:tav tm="100000">
                                          <p:val>
                                            <p:strVal val="#ppt_x"/>
                                          </p:val>
                                        </p:tav>
                                      </p:tavLst>
                                    </p:anim>
                                    <p:animEffect transition="in" filter="wipe(righ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ppt_x</p:attrName>
                                        </p:attrNameLst>
                                      </p:cBhvr>
                                      <p:tavLst>
                                        <p:tav tm="0">
                                          <p:val>
                                            <p:strVal val="#ppt_x-#ppt_w*1.125000"/>
                                          </p:val>
                                        </p:tav>
                                        <p:tav tm="100000">
                                          <p:val>
                                            <p:strVal val="#ppt_x"/>
                                          </p:val>
                                        </p:tav>
                                      </p:tavLst>
                                    </p:anim>
                                    <p:animEffect transition="in" filter="wipe(righ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40">
            <a:extLst>
              <a:ext uri="{FF2B5EF4-FFF2-40B4-BE49-F238E27FC236}">
                <a16:creationId xmlns:a16="http://schemas.microsoft.com/office/drawing/2014/main" id="{5A2FD1B0-5AA3-45CB-9496-49F3BC8FDC39}"/>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30A56C9E-9FBC-4560-8C8C-49FB02CAFDDC}"/>
              </a:ext>
            </a:extLst>
          </p:cNvPr>
          <p:cNvSpPr txBox="1"/>
          <p:nvPr/>
        </p:nvSpPr>
        <p:spPr>
          <a:xfrm>
            <a:off x="3994876" y="32685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Luyện</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trong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nhóm</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10" name="Picture 9" descr="A picture containing icon&#10;&#10;Description automatically generated">
            <a:extLst>
              <a:ext uri="{FF2B5EF4-FFF2-40B4-BE49-F238E27FC236}">
                <a16:creationId xmlns:a16="http://schemas.microsoft.com/office/drawing/2014/main" id="{BB2CCABB-B9AE-475E-8772-E27C28F1F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E48E5C-A385-4099-802F-A092EA5DAE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C02C6903-30EA-4F0C-AB34-7975707B5D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grpSp>
        <p:nvGrpSpPr>
          <p:cNvPr id="14" name="Group 13">
            <a:extLst>
              <a:ext uri="{FF2B5EF4-FFF2-40B4-BE49-F238E27FC236}">
                <a16:creationId xmlns:a16="http://schemas.microsoft.com/office/drawing/2014/main" id="{406DB804-71C7-4CFC-ABA1-A3B5A83F9ED7}"/>
              </a:ext>
            </a:extLst>
          </p:cNvPr>
          <p:cNvGrpSpPr/>
          <p:nvPr/>
        </p:nvGrpSpPr>
        <p:grpSpPr>
          <a:xfrm>
            <a:off x="1791579" y="2076005"/>
            <a:ext cx="8292221" cy="3562796"/>
            <a:chOff x="2650888" y="992979"/>
            <a:chExt cx="7445374" cy="3086150"/>
          </a:xfrm>
        </p:grpSpPr>
        <p:sp>
          <p:nvSpPr>
            <p:cNvPr id="15" name="Rectangle: Rounded Corners 14">
              <a:extLst>
                <a:ext uri="{FF2B5EF4-FFF2-40B4-BE49-F238E27FC236}">
                  <a16:creationId xmlns:a16="http://schemas.microsoft.com/office/drawing/2014/main" id="{B6FF3A87-55C2-440B-BF0C-E321E5FEC3D7}"/>
                </a:ext>
              </a:extLst>
            </p:cNvPr>
            <p:cNvSpPr/>
            <p:nvPr/>
          </p:nvSpPr>
          <p:spPr>
            <a:xfrm>
              <a:off x="2650888" y="992979"/>
              <a:ext cx="7445374" cy="3086150"/>
            </a:xfrm>
            <a:prstGeom prst="roundRect">
              <a:avLst/>
            </a:prstGeom>
            <a:ln>
              <a:noFill/>
            </a:ln>
            <a:effectLst>
              <a:softEdge rad="317500"/>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6" name="Picture 15">
              <a:extLst>
                <a:ext uri="{FF2B5EF4-FFF2-40B4-BE49-F238E27FC236}">
                  <a16:creationId xmlns:a16="http://schemas.microsoft.com/office/drawing/2014/main" id="{39DFD604-E9DB-4BAC-B8F5-B17463710703}"/>
                </a:ext>
              </a:extLst>
            </p:cNvPr>
            <p:cNvPicPr>
              <a:picLocks noChangeAspect="1"/>
            </p:cNvPicPr>
            <p:nvPr/>
          </p:nvPicPr>
          <p:blipFill>
            <a:blip r:embed="rId5"/>
            <a:stretch>
              <a:fillRect/>
            </a:stretch>
          </p:blipFill>
          <p:spPr>
            <a:xfrm>
              <a:off x="3638380" y="1357858"/>
              <a:ext cx="5572227" cy="2188654"/>
            </a:xfrm>
            <a:prstGeom prst="rect">
              <a:avLst/>
            </a:prstGeom>
          </p:spPr>
        </p:pic>
      </p:grpSp>
    </p:spTree>
    <p:extLst>
      <p:ext uri="{BB962C8B-B14F-4D97-AF65-F5344CB8AC3E}">
        <p14:creationId xmlns:p14="http://schemas.microsoft.com/office/powerpoint/2010/main" val="212755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3"/>
                                        </p:tgtEl>
                                      </p:cBhvr>
                                    </p:animEffect>
                                    <p:anim calcmode="lin" valueType="num">
                                      <p:cBhvr>
                                        <p:cTn id="18" dur="250"/>
                                        <p:tgtEl>
                                          <p:spTgt spid="13"/>
                                        </p:tgtEl>
                                        <p:attrNameLst>
                                          <p:attrName>ppt_x</p:attrName>
                                        </p:attrNameLst>
                                      </p:cBhvr>
                                      <p:tavLst>
                                        <p:tav tm="0">
                                          <p:val>
                                            <p:strVal val="ppt_x"/>
                                          </p:val>
                                        </p:tav>
                                        <p:tav tm="100000">
                                          <p:val>
                                            <p:strVal val="ppt_x"/>
                                          </p:val>
                                        </p:tav>
                                      </p:tavLst>
                                    </p:anim>
                                    <p:anim calcmode="lin" valueType="num">
                                      <p:cBhvr>
                                        <p:cTn id="19" dur="250"/>
                                        <p:tgtEl>
                                          <p:spTgt spid="13"/>
                                        </p:tgtEl>
                                        <p:attrNameLst>
                                          <p:attrName>ppt_y</p:attrName>
                                        </p:attrNameLst>
                                      </p:cBhvr>
                                      <p:tavLst>
                                        <p:tav tm="0">
                                          <p:val>
                                            <p:strVal val="ppt_y"/>
                                          </p:val>
                                        </p:tav>
                                        <p:tav tm="100000">
                                          <p:val>
                                            <p:strVal val="ppt_y+.1"/>
                                          </p:val>
                                        </p:tav>
                                      </p:tavLst>
                                    </p:anim>
                                    <p:set>
                                      <p:cBhvr>
                                        <p:cTn id="20" dur="1" fill="hold">
                                          <p:stCondLst>
                                            <p:cond delay="249"/>
                                          </p:stCondLst>
                                        </p:cTn>
                                        <p:tgtEl>
                                          <p:spTgt spid="1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1495425" y="5462563"/>
            <a:ext cx="4486275"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theo</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nhóm</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ardrop 7">
            <a:extLst>
              <a:ext uri="{FF2B5EF4-FFF2-40B4-BE49-F238E27FC236}">
                <a16:creationId xmlns:a16="http://schemas.microsoft.com/office/drawing/2014/main" id="{203AFDA3-BC4A-4F41-A81B-FE204EA2D3B6}"/>
              </a:ext>
            </a:extLst>
          </p:cNvPr>
          <p:cNvSpPr/>
          <p:nvPr/>
        </p:nvSpPr>
        <p:spPr>
          <a:xfrm>
            <a:off x="603915" y="95246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1</a:t>
            </a:r>
          </a:p>
        </p:txBody>
      </p:sp>
      <p:sp>
        <p:nvSpPr>
          <p:cNvPr id="9" name="Rounded Rectangle 15">
            <a:extLst>
              <a:ext uri="{FF2B5EF4-FFF2-40B4-BE49-F238E27FC236}">
                <a16:creationId xmlns:a16="http://schemas.microsoft.com/office/drawing/2014/main" id="{35BA75F4-5018-474C-A748-D0E693279115}"/>
              </a:ext>
            </a:extLst>
          </p:cNvPr>
          <p:cNvSpPr/>
          <p:nvPr/>
        </p:nvSpPr>
        <p:spPr>
          <a:xfrm>
            <a:off x="1064594" y="952467"/>
            <a:ext cx="9899291" cy="2135538"/>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58927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125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ardrop 2">
            <a:extLst>
              <a:ext uri="{FF2B5EF4-FFF2-40B4-BE49-F238E27FC236}">
                <a16:creationId xmlns:a16="http://schemas.microsoft.com/office/drawing/2014/main" id="{A398781B-7816-441C-BF98-342835D38CE3}"/>
              </a:ext>
            </a:extLst>
          </p:cNvPr>
          <p:cNvSpPr/>
          <p:nvPr/>
        </p:nvSpPr>
        <p:spPr>
          <a:xfrm>
            <a:off x="289590" y="649782"/>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2</a:t>
            </a:r>
          </a:p>
        </p:txBody>
      </p:sp>
      <p:sp>
        <p:nvSpPr>
          <p:cNvPr id="4" name="Rounded Rectangle 15">
            <a:extLst>
              <a:ext uri="{FF2B5EF4-FFF2-40B4-BE49-F238E27FC236}">
                <a16:creationId xmlns:a16="http://schemas.microsoft.com/office/drawing/2014/main" id="{76008635-3B3A-4A77-A8BF-90D0547877A4}"/>
              </a:ext>
            </a:extLst>
          </p:cNvPr>
          <p:cNvSpPr/>
          <p:nvPr/>
        </p:nvSpPr>
        <p:spPr>
          <a:xfrm>
            <a:off x="750269" y="649782"/>
            <a:ext cx="10765455" cy="120759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
        <p:nvSpPr>
          <p:cNvPr id="5" name="Teardrop 4">
            <a:extLst>
              <a:ext uri="{FF2B5EF4-FFF2-40B4-BE49-F238E27FC236}">
                <a16:creationId xmlns:a16="http://schemas.microsoft.com/office/drawing/2014/main" id="{7E8ABF73-7F20-4464-B1ED-E289ED5C708B}"/>
              </a:ext>
            </a:extLst>
          </p:cNvPr>
          <p:cNvSpPr/>
          <p:nvPr/>
        </p:nvSpPr>
        <p:spPr>
          <a:xfrm>
            <a:off x="264855" y="203090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3</a:t>
            </a:r>
          </a:p>
        </p:txBody>
      </p:sp>
      <p:sp>
        <p:nvSpPr>
          <p:cNvPr id="6" name="Rounded Rectangle 15">
            <a:extLst>
              <a:ext uri="{FF2B5EF4-FFF2-40B4-BE49-F238E27FC236}">
                <a16:creationId xmlns:a16="http://schemas.microsoft.com/office/drawing/2014/main" id="{747A58E2-9103-44B4-8294-D5B450613311}"/>
              </a:ext>
            </a:extLst>
          </p:cNvPr>
          <p:cNvSpPr/>
          <p:nvPr/>
        </p:nvSpPr>
        <p:spPr>
          <a:xfrm>
            <a:off x="750269" y="1924050"/>
            <a:ext cx="10765455" cy="154748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
        <p:nvSpPr>
          <p:cNvPr id="7" name="Teardrop 6">
            <a:extLst>
              <a:ext uri="{FF2B5EF4-FFF2-40B4-BE49-F238E27FC236}">
                <a16:creationId xmlns:a16="http://schemas.microsoft.com/office/drawing/2014/main" id="{E6BF3FDA-AC28-4B60-9E87-1BCDF7EDC8A2}"/>
              </a:ext>
            </a:extLst>
          </p:cNvPr>
          <p:cNvSpPr/>
          <p:nvPr/>
        </p:nvSpPr>
        <p:spPr>
          <a:xfrm>
            <a:off x="289590" y="3645065"/>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4</a:t>
            </a:r>
          </a:p>
        </p:txBody>
      </p:sp>
      <p:sp>
        <p:nvSpPr>
          <p:cNvPr id="8" name="Rounded Rectangle 15">
            <a:extLst>
              <a:ext uri="{FF2B5EF4-FFF2-40B4-BE49-F238E27FC236}">
                <a16:creationId xmlns:a16="http://schemas.microsoft.com/office/drawing/2014/main" id="{32278907-5D5E-433A-A218-2CE786565FB2}"/>
              </a:ext>
            </a:extLst>
          </p:cNvPr>
          <p:cNvSpPr/>
          <p:nvPr/>
        </p:nvSpPr>
        <p:spPr>
          <a:xfrm>
            <a:off x="775004" y="3573298"/>
            <a:ext cx="10765455" cy="1646402"/>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
        <p:nvSpPr>
          <p:cNvPr id="9" name="Teardrop 8">
            <a:extLst>
              <a:ext uri="{FF2B5EF4-FFF2-40B4-BE49-F238E27FC236}">
                <a16:creationId xmlns:a16="http://schemas.microsoft.com/office/drawing/2014/main" id="{051FA1FF-332D-4A98-8E24-6738AA9A8A29}"/>
              </a:ext>
            </a:extLst>
          </p:cNvPr>
          <p:cNvSpPr/>
          <p:nvPr/>
        </p:nvSpPr>
        <p:spPr>
          <a:xfrm>
            <a:off x="264855" y="5346371"/>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5</a:t>
            </a:r>
          </a:p>
        </p:txBody>
      </p:sp>
      <p:sp>
        <p:nvSpPr>
          <p:cNvPr id="10" name="Rounded Rectangle 15">
            <a:extLst>
              <a:ext uri="{FF2B5EF4-FFF2-40B4-BE49-F238E27FC236}">
                <a16:creationId xmlns:a16="http://schemas.microsoft.com/office/drawing/2014/main" id="{ACB5EB26-978F-42E5-83B4-174009FC726B}"/>
              </a:ext>
            </a:extLst>
          </p:cNvPr>
          <p:cNvSpPr/>
          <p:nvPr/>
        </p:nvSpPr>
        <p:spPr>
          <a:xfrm>
            <a:off x="750269" y="5274604"/>
            <a:ext cx="10765455" cy="430887"/>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Tree>
    <p:extLst>
      <p:ext uri="{BB962C8B-B14F-4D97-AF65-F5344CB8AC3E}">
        <p14:creationId xmlns:p14="http://schemas.microsoft.com/office/powerpoint/2010/main" val="6753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40">
            <a:extLst>
              <a:ext uri="{FF2B5EF4-FFF2-40B4-BE49-F238E27FC236}">
                <a16:creationId xmlns:a16="http://schemas.microsoft.com/office/drawing/2014/main" id="{BC1CD2B2-1DB5-4393-9195-1CA02F03B598}"/>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7" name="TextBox 16">
            <a:extLst>
              <a:ext uri="{FF2B5EF4-FFF2-40B4-BE49-F238E27FC236}">
                <a16:creationId xmlns:a16="http://schemas.microsoft.com/office/drawing/2014/main" id="{CE03E197-0BBA-4F65-9C07-042DAC5EDC22}"/>
              </a:ext>
            </a:extLst>
          </p:cNvPr>
          <p:cNvSpPr txBox="1"/>
          <p:nvPr/>
        </p:nvSpPr>
        <p:spPr>
          <a:xfrm>
            <a:off x="3994876" y="32685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Luyện</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mn-ea"/>
                <a:cs typeface="Calibri" panose="020F0502020204030204" pitchFamily="34" charset="0"/>
              </a:rPr>
              <a:t>toàn</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mn-ea"/>
                <a:cs typeface="Calibri" panose="020F0502020204030204" pitchFamily="34" charset="0"/>
              </a:rPr>
              <a:t>bài</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18" name="Picture 17" descr="A picture containing icon&#10;&#10;Description automatically generated">
            <a:extLst>
              <a:ext uri="{FF2B5EF4-FFF2-40B4-BE49-F238E27FC236}">
                <a16:creationId xmlns:a16="http://schemas.microsoft.com/office/drawing/2014/main" id="{DD9CFA95-4ED0-4AF0-B9F6-3721F2ABE9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9" name="Picture 18" descr="Icon&#10;&#10;Description automatically generated with medium confidence">
            <a:extLst>
              <a:ext uri="{FF2B5EF4-FFF2-40B4-BE49-F238E27FC236}">
                <a16:creationId xmlns:a16="http://schemas.microsoft.com/office/drawing/2014/main" id="{20F17A9C-9971-48A9-898E-8AAD8C6E3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73557253-04FB-4696-A990-59C1094004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pic>
        <p:nvPicPr>
          <p:cNvPr id="21" name="Picture 20">
            <a:extLst>
              <a:ext uri="{FF2B5EF4-FFF2-40B4-BE49-F238E27FC236}">
                <a16:creationId xmlns:a16="http://schemas.microsoft.com/office/drawing/2014/main" id="{4BD16630-3C4A-4E85-9603-09454A38CFB0}"/>
              </a:ext>
            </a:extLst>
          </p:cNvPr>
          <p:cNvPicPr>
            <a:picLocks noChangeAspect="1"/>
          </p:cNvPicPr>
          <p:nvPr/>
        </p:nvPicPr>
        <p:blipFill>
          <a:blip r:embed="rId5"/>
          <a:stretch>
            <a:fillRect/>
          </a:stretch>
        </p:blipFill>
        <p:spPr>
          <a:xfrm>
            <a:off x="1858913" y="1192622"/>
            <a:ext cx="8474174" cy="5121084"/>
          </a:xfrm>
          <a:prstGeom prst="rect">
            <a:avLst/>
          </a:prstGeom>
        </p:spPr>
      </p:pic>
    </p:spTree>
    <p:extLst>
      <p:ext uri="{BB962C8B-B14F-4D97-AF65-F5344CB8AC3E}">
        <p14:creationId xmlns:p14="http://schemas.microsoft.com/office/powerpoint/2010/main" val="45050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8"/>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8"/>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20"/>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20"/>
                                        </p:tgtEl>
                                      </p:cBhvr>
                                    </p:animEffect>
                                    <p:anim calcmode="lin" valueType="num">
                                      <p:cBhvr>
                                        <p:cTn id="18" dur="250"/>
                                        <p:tgtEl>
                                          <p:spTgt spid="20"/>
                                        </p:tgtEl>
                                        <p:attrNameLst>
                                          <p:attrName>ppt_x</p:attrName>
                                        </p:attrNameLst>
                                      </p:cBhvr>
                                      <p:tavLst>
                                        <p:tav tm="0">
                                          <p:val>
                                            <p:strVal val="ppt_x"/>
                                          </p:val>
                                        </p:tav>
                                        <p:tav tm="100000">
                                          <p:val>
                                            <p:strVal val="ppt_x"/>
                                          </p:val>
                                        </p:tav>
                                      </p:tavLst>
                                    </p:anim>
                                    <p:anim calcmode="lin" valueType="num">
                                      <p:cBhvr>
                                        <p:cTn id="19" dur="250"/>
                                        <p:tgtEl>
                                          <p:spTgt spid="20"/>
                                        </p:tgtEl>
                                        <p:attrNameLst>
                                          <p:attrName>ppt_y</p:attrName>
                                        </p:attrNameLst>
                                      </p:cBhvr>
                                      <p:tavLst>
                                        <p:tav tm="0">
                                          <p:val>
                                            <p:strVal val="ppt_y"/>
                                          </p:val>
                                        </p:tav>
                                        <p:tav tm="100000">
                                          <p:val>
                                            <p:strVal val="ppt_y+.1"/>
                                          </p:val>
                                        </p:tav>
                                      </p:tavLst>
                                    </p:anim>
                                    <p:set>
                                      <p:cBhvr>
                                        <p:cTn id="20" dur="1" fill="hold">
                                          <p:stCondLst>
                                            <p:cond delay="249"/>
                                          </p:stCondLst>
                                        </p:cTn>
                                        <p:tgtEl>
                                          <p:spTgt spid="20"/>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2">
            <a:extLst>
              <a:ext uri="{FF2B5EF4-FFF2-40B4-BE49-F238E27FC236}">
                <a16:creationId xmlns:a16="http://schemas.microsoft.com/office/drawing/2014/main" id="{D6A5DA78-1D40-4CE9-9885-2F921D7ED9A9}"/>
              </a:ext>
            </a:extLst>
          </p:cNvPr>
          <p:cNvSpPr/>
          <p:nvPr/>
        </p:nvSpPr>
        <p:spPr>
          <a:xfrm>
            <a:off x="4836091" y="766153"/>
            <a:ext cx="2519817" cy="443522"/>
          </a:xfrm>
          <a:prstGeom prst="roundRect">
            <a:avLst>
              <a:gd name="adj" fmla="val 50000"/>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err="1">
                <a:ln>
                  <a:noFill/>
                </a:ln>
                <a:solidFill>
                  <a:srgbClr val="FFFF00"/>
                </a:solidFill>
                <a:effectLst/>
                <a:uLnTx/>
                <a:uFillTx/>
                <a:latin typeface="UVN Binh Duong" pitchFamily="2" charset="0"/>
                <a:ea typeface="字魂35号-经典雅黑" panose="02000000000000000000" pitchFamily="2" charset="-122"/>
                <a:cs typeface="+mn-cs"/>
              </a:rPr>
              <a:t>Tiếng</a:t>
            </a:r>
            <a:r>
              <a:rPr kumimoji="0" lang="en-US" altLang="zh-CN" sz="2800" b="0" i="0" u="none" strike="noStrike" kern="0" cap="none" spc="0" normalizeH="0" baseline="0" noProof="0" dirty="0">
                <a:ln>
                  <a:noFill/>
                </a:ln>
                <a:solidFill>
                  <a:srgbClr val="FFFF00"/>
                </a:solidFill>
                <a:effectLst/>
                <a:uLnTx/>
                <a:uFillTx/>
                <a:latin typeface="UVN Binh Duong" pitchFamily="2" charset="0"/>
                <a:ea typeface="字魂35号-经典雅黑" panose="02000000000000000000" pitchFamily="2" charset="-122"/>
                <a:cs typeface="+mn-cs"/>
              </a:rPr>
              <a:t> </a:t>
            </a:r>
            <a:r>
              <a:rPr kumimoji="0" lang="en-US" altLang="zh-CN" sz="2800" b="0" i="0" u="none" strike="noStrike" kern="0" cap="none" spc="0" normalizeH="0" baseline="0" noProof="0" dirty="0" err="1">
                <a:ln>
                  <a:noFill/>
                </a:ln>
                <a:solidFill>
                  <a:srgbClr val="FFFF00"/>
                </a:solidFill>
                <a:effectLst/>
                <a:uLnTx/>
                <a:uFillTx/>
                <a:latin typeface="UVN Binh Duong" pitchFamily="2" charset="0"/>
                <a:ea typeface="字魂35号-经典雅黑" panose="02000000000000000000" pitchFamily="2" charset="-122"/>
                <a:cs typeface="+mn-cs"/>
              </a:rPr>
              <a:t>việt</a:t>
            </a:r>
            <a:endParaRPr kumimoji="0" lang="zh-CN" altLang="en-US" sz="2800" b="0" i="0" u="none" strike="noStrike" kern="0" cap="none" spc="0" normalizeH="0" baseline="0" noProof="0" dirty="0">
              <a:ln>
                <a:noFill/>
              </a:ln>
              <a:solidFill>
                <a:srgbClr val="FFFF00"/>
              </a:solidFill>
              <a:effectLst/>
              <a:uLnTx/>
              <a:uFillTx/>
              <a:latin typeface="UVN Binh Duong" pitchFamily="2" charset="0"/>
              <a:ea typeface="字魂35号-经典雅黑" panose="02000000000000000000" pitchFamily="2" charset="-122"/>
              <a:cs typeface="+mn-cs"/>
            </a:endParaRPr>
          </a:p>
        </p:txBody>
      </p:sp>
      <p:sp>
        <p:nvSpPr>
          <p:cNvPr id="15" name="TextBox 14">
            <a:extLst>
              <a:ext uri="{FF2B5EF4-FFF2-40B4-BE49-F238E27FC236}">
                <a16:creationId xmlns:a16="http://schemas.microsoft.com/office/drawing/2014/main" id="{776A1A14-981E-411B-AF57-7E3A4F3FAA20}"/>
              </a:ext>
            </a:extLst>
          </p:cNvPr>
          <p:cNvSpPr txBox="1"/>
          <p:nvPr/>
        </p:nvSpPr>
        <p:spPr>
          <a:xfrm>
            <a:off x="3143707" y="1768366"/>
            <a:ext cx="5904584"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Patrick Hand" panose="00000500000000000000" pitchFamily="2" charset="0"/>
                <a:ea typeface="微软雅黑"/>
              </a:rPr>
              <a:t>Bài</a:t>
            </a:r>
            <a:r>
              <a:rPr kumimoji="0" lang="en-US" sz="6000" b="1" i="0" u="none" strike="noStrike" kern="1200" cap="none" spc="0" normalizeH="0" baseline="0" noProof="0" dirty="0">
                <a:ln>
                  <a:noFill/>
                </a:ln>
                <a:solidFill>
                  <a:srgbClr val="FF0000"/>
                </a:solidFill>
                <a:effectLst/>
                <a:uLnTx/>
                <a:uFillTx/>
                <a:latin typeface="Patrick Hand" panose="00000500000000000000" pitchFamily="2" charset="0"/>
                <a:ea typeface="微软雅黑"/>
              </a:rPr>
              <a:t> 8 – </a:t>
            </a:r>
            <a:r>
              <a:rPr kumimoji="0" lang="en-US" sz="6000" b="1" i="0" u="none" strike="noStrike" kern="1200" cap="none" spc="0" normalizeH="0" baseline="0" noProof="0" dirty="0" err="1">
                <a:ln>
                  <a:noFill/>
                </a:ln>
                <a:solidFill>
                  <a:srgbClr val="FF0000"/>
                </a:solidFill>
                <a:effectLst/>
                <a:uLnTx/>
                <a:uFillTx/>
                <a:latin typeface="Patrick Hand" panose="00000500000000000000" pitchFamily="2" charset="0"/>
                <a:ea typeface="微软雅黑"/>
              </a:rPr>
              <a:t>Đọc</a:t>
            </a:r>
            <a:endParaRPr kumimoji="0" lang="en-US" sz="6000" b="1" i="0" u="none" strike="noStrike" kern="1200" cap="none" spc="0" normalizeH="0" baseline="0" noProof="0" dirty="0">
              <a:ln>
                <a:noFill/>
              </a:ln>
              <a:solidFill>
                <a:srgbClr val="FF0000"/>
              </a:solidFill>
              <a:effectLst/>
              <a:uLnTx/>
              <a:uFillTx/>
              <a:latin typeface="Patrick Hand" panose="00000500000000000000" pitchFamily="2" charset="0"/>
              <a:ea typeface="微软雅黑"/>
            </a:endParaRPr>
          </a:p>
        </p:txBody>
      </p:sp>
      <p:pic>
        <p:nvPicPr>
          <p:cNvPr id="3" name="Picture 2" descr="Shape&#10;&#10;Description automatically generated with medium confidence">
            <a:extLst>
              <a:ext uri="{FF2B5EF4-FFF2-40B4-BE49-F238E27FC236}">
                <a16:creationId xmlns:a16="http://schemas.microsoft.com/office/drawing/2014/main" id="{22CBC8C8-1C3E-4929-A874-2D46B2FB6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361"/>
            <a:ext cx="1590377" cy="1590377"/>
          </a:xfrm>
          <a:prstGeom prst="rect">
            <a:avLst/>
          </a:prstGeom>
        </p:spPr>
      </p:pic>
      <p:pic>
        <p:nvPicPr>
          <p:cNvPr id="4" name="Picture 3">
            <a:extLst>
              <a:ext uri="{FF2B5EF4-FFF2-40B4-BE49-F238E27FC236}">
                <a16:creationId xmlns:a16="http://schemas.microsoft.com/office/drawing/2014/main" id="{36856114-2CE7-46E7-8779-0EBC7A5B0163}"/>
              </a:ext>
            </a:extLst>
          </p:cNvPr>
          <p:cNvPicPr>
            <a:picLocks noChangeAspect="1"/>
          </p:cNvPicPr>
          <p:nvPr/>
        </p:nvPicPr>
        <p:blipFill>
          <a:blip r:embed="rId4"/>
          <a:stretch>
            <a:fillRect/>
          </a:stretch>
        </p:blipFill>
        <p:spPr>
          <a:xfrm>
            <a:off x="2722948" y="2413336"/>
            <a:ext cx="7425572" cy="2267909"/>
          </a:xfrm>
          <a:prstGeom prst="rect">
            <a:avLst/>
          </a:prstGeom>
        </p:spPr>
      </p:pic>
    </p:spTree>
    <p:extLst>
      <p:ext uri="{BB962C8B-B14F-4D97-AF65-F5344CB8AC3E}">
        <p14:creationId xmlns:p14="http://schemas.microsoft.com/office/powerpoint/2010/main" val="107674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2213368" y="5462563"/>
            <a:ext cx="3358757"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toàn</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0661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149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7">
            <a:extLst>
              <a:ext uri="{FF2B5EF4-FFF2-40B4-BE49-F238E27FC236}">
                <a16:creationId xmlns:a16="http://schemas.microsoft.com/office/drawing/2014/main" id="{C287A44F-A619-4991-99F6-C296A4A9BA65}"/>
              </a:ext>
            </a:extLst>
          </p:cNvPr>
          <p:cNvPicPr>
            <a:picLocks noChangeAspect="1"/>
          </p:cNvPicPr>
          <p:nvPr/>
        </p:nvPicPr>
        <p:blipFill>
          <a:blip r:embed="rId3"/>
          <a:stretch>
            <a:fillRect/>
          </a:stretch>
        </p:blipFill>
        <p:spPr>
          <a:xfrm>
            <a:off x="1034223" y="2113733"/>
            <a:ext cx="9742554" cy="2630533"/>
          </a:xfrm>
          <a:prstGeom prst="rect">
            <a:avLst/>
          </a:prstGeom>
        </p:spPr>
      </p:pic>
    </p:spTree>
    <p:extLst>
      <p:ext uri="{BB962C8B-B14F-4D97-AF65-F5344CB8AC3E}">
        <p14:creationId xmlns:p14="http://schemas.microsoft.com/office/powerpoint/2010/main" val="427228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5BE8A80-8E89-4BC4-947F-A2BC13847864}"/>
              </a:ext>
            </a:extLst>
          </p:cNvPr>
          <p:cNvGrpSpPr/>
          <p:nvPr/>
        </p:nvGrpSpPr>
        <p:grpSpPr>
          <a:xfrm>
            <a:off x="4157488" y="-1002441"/>
            <a:ext cx="3718549" cy="3429000"/>
            <a:chOff x="5767848" y="165919"/>
            <a:chExt cx="3429000" cy="3429000"/>
          </a:xfrm>
        </p:grpSpPr>
        <p:pic>
          <p:nvPicPr>
            <p:cNvPr id="5" name="Picture 8">
              <a:extLst>
                <a:ext uri="{FF2B5EF4-FFF2-40B4-BE49-F238E27FC236}">
                  <a16:creationId xmlns:a16="http://schemas.microsoft.com/office/drawing/2014/main" id="{C5FCE7E4-F6B8-44EA-90EE-F4C2BDF646B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3056" y1="16667" x2="33056" y2="16667"/>
                          <a14:foregroundMark x1="33056" y1="12778" x2="33056" y2="12778"/>
                          <a14:foregroundMark x1="31667" y1="41111" x2="31667" y2="41111"/>
                          <a14:foregroundMark x1="69167" y1="39167" x2="69167" y2="39167"/>
                          <a14:foregroundMark x1="68333" y1="13611" x2="68333"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5767848" y="165919"/>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ACBAB34-DF56-4F1F-9598-FA016D953433}"/>
                </a:ext>
              </a:extLst>
            </p:cNvPr>
            <p:cNvSpPr txBox="1"/>
            <p:nvPr/>
          </p:nvSpPr>
          <p:spPr>
            <a:xfrm>
              <a:off x="6203748" y="1993630"/>
              <a:ext cx="28013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Calibri" panose="020F0502020204030204" pitchFamily="34" charset="0"/>
                  <a:ea typeface="微软雅黑"/>
                  <a:cs typeface="Calibri" panose="020F0502020204030204" pitchFamily="34" charset="0"/>
                </a:rPr>
                <a:t>Giải nghĩa từ</a:t>
              </a:r>
            </a:p>
          </p:txBody>
        </p:sp>
      </p:grpSp>
      <p:pic>
        <p:nvPicPr>
          <p:cNvPr id="7" name="Picture 6">
            <a:extLst>
              <a:ext uri="{FF2B5EF4-FFF2-40B4-BE49-F238E27FC236}">
                <a16:creationId xmlns:a16="http://schemas.microsoft.com/office/drawing/2014/main" id="{520ED7D0-D69F-4CFD-BAB2-3F947D042112}"/>
              </a:ext>
            </a:extLst>
          </p:cNvPr>
          <p:cNvPicPr>
            <a:picLocks noChangeAspect="1"/>
          </p:cNvPicPr>
          <p:nvPr/>
        </p:nvPicPr>
        <p:blipFill>
          <a:blip r:embed="rId5"/>
          <a:stretch>
            <a:fillRect/>
          </a:stretch>
        </p:blipFill>
        <p:spPr>
          <a:xfrm>
            <a:off x="7672552" y="3131724"/>
            <a:ext cx="2652548" cy="3304211"/>
          </a:xfrm>
          <a:prstGeom prst="rect">
            <a:avLst/>
          </a:prstGeom>
        </p:spPr>
      </p:pic>
      <p:grpSp>
        <p:nvGrpSpPr>
          <p:cNvPr id="8" name="Group 7">
            <a:extLst>
              <a:ext uri="{FF2B5EF4-FFF2-40B4-BE49-F238E27FC236}">
                <a16:creationId xmlns:a16="http://schemas.microsoft.com/office/drawing/2014/main" id="{B8B52CEF-2C93-4382-B6BA-C76111F7F0D4}"/>
              </a:ext>
            </a:extLst>
          </p:cNvPr>
          <p:cNvGrpSpPr/>
          <p:nvPr/>
        </p:nvGrpSpPr>
        <p:grpSpPr>
          <a:xfrm>
            <a:off x="1619250" y="1100127"/>
            <a:ext cx="6924565" cy="4410946"/>
            <a:chOff x="6631451" y="1961245"/>
            <a:chExt cx="3520443" cy="3520443"/>
          </a:xfrm>
        </p:grpSpPr>
        <p:pic>
          <p:nvPicPr>
            <p:cNvPr id="9" name="Picture 8" descr="A picture containing mirror, athletic game, hand glass, microscope&#10;&#10;Description automatically generated">
              <a:extLst>
                <a:ext uri="{FF2B5EF4-FFF2-40B4-BE49-F238E27FC236}">
                  <a16:creationId xmlns:a16="http://schemas.microsoft.com/office/drawing/2014/main" id="{F9B78118-AA8D-411D-ACA8-53B93786247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31451" y="1961245"/>
              <a:ext cx="3520443" cy="3520443"/>
            </a:xfrm>
            <a:prstGeom prst="rect">
              <a:avLst/>
            </a:prstGeom>
          </p:spPr>
        </p:pic>
        <p:sp>
          <p:nvSpPr>
            <p:cNvPr id="10" name="TextBox 9">
              <a:extLst>
                <a:ext uri="{FF2B5EF4-FFF2-40B4-BE49-F238E27FC236}">
                  <a16:creationId xmlns:a16="http://schemas.microsoft.com/office/drawing/2014/main" id="{73157EC2-3E49-43EA-BDFC-E2A9AED1F91F}"/>
                </a:ext>
              </a:extLst>
            </p:cNvPr>
            <p:cNvSpPr txBox="1"/>
            <p:nvPr/>
          </p:nvSpPr>
          <p:spPr>
            <a:xfrm>
              <a:off x="7100809" y="3054565"/>
              <a:ext cx="2456614" cy="10562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Trong</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bài</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có</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từ</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nào</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em</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chưa</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hiểu</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nghĩa</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a:t>
              </a:r>
            </a:p>
          </p:txBody>
        </p:sp>
      </p:grpSp>
    </p:spTree>
    <p:extLst>
      <p:ext uri="{BB962C8B-B14F-4D97-AF65-F5344CB8AC3E}">
        <p14:creationId xmlns:p14="http://schemas.microsoft.com/office/powerpoint/2010/main" val="98894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6728685-CBB8-4F19-BE12-A9BA45E456F3}"/>
              </a:ext>
            </a:extLst>
          </p:cNvPr>
          <p:cNvGrpSpPr/>
          <p:nvPr/>
        </p:nvGrpSpPr>
        <p:grpSpPr>
          <a:xfrm>
            <a:off x="3852161" y="-1065168"/>
            <a:ext cx="4071695" cy="2953043"/>
            <a:chOff x="6284646" y="549144"/>
            <a:chExt cx="3429000" cy="2953043"/>
          </a:xfrm>
        </p:grpSpPr>
        <p:pic>
          <p:nvPicPr>
            <p:cNvPr id="7" name="Picture 8">
              <a:extLst>
                <a:ext uri="{FF2B5EF4-FFF2-40B4-BE49-F238E27FC236}">
                  <a16:creationId xmlns:a16="http://schemas.microsoft.com/office/drawing/2014/main" id="{E7EFA457-F899-4333-A642-668758BA9F4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3056" y1="16667" x2="33056" y2="16667"/>
                          <a14:foregroundMark x1="33056" y1="12778" x2="33056" y2="12778"/>
                          <a14:foregroundMark x1="31667" y1="41111" x2="31667" y2="41111"/>
                          <a14:foregroundMark x1="69167" y1="39167" x2="69167" y2="39167"/>
                          <a14:foregroundMark x1="68333" y1="13611" x2="68333"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6284646" y="549144"/>
              <a:ext cx="3429000" cy="29530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A3ED33A-BF7F-4C2A-8235-F12D4800849F}"/>
                </a:ext>
              </a:extLst>
            </p:cNvPr>
            <p:cNvSpPr txBox="1"/>
            <p:nvPr/>
          </p:nvSpPr>
          <p:spPr>
            <a:xfrm>
              <a:off x="6773621" y="2007522"/>
              <a:ext cx="280137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endPar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9" name="Group 8">
            <a:extLst>
              <a:ext uri="{FF2B5EF4-FFF2-40B4-BE49-F238E27FC236}">
                <a16:creationId xmlns:a16="http://schemas.microsoft.com/office/drawing/2014/main" id="{913605CC-5B7D-42E4-959B-EDFDAF8C7AE5}"/>
              </a:ext>
            </a:extLst>
          </p:cNvPr>
          <p:cNvGrpSpPr/>
          <p:nvPr/>
        </p:nvGrpSpPr>
        <p:grpSpPr>
          <a:xfrm>
            <a:off x="1278246" y="1557923"/>
            <a:ext cx="4029894" cy="1311405"/>
            <a:chOff x="1125043" y="2460755"/>
            <a:chExt cx="3492955" cy="1122363"/>
          </a:xfrm>
        </p:grpSpPr>
        <p:pic>
          <p:nvPicPr>
            <p:cNvPr id="10" name="Picture 2">
              <a:extLst>
                <a:ext uri="{FF2B5EF4-FFF2-40B4-BE49-F238E27FC236}">
                  <a16:creationId xmlns:a16="http://schemas.microsoft.com/office/drawing/2014/main" id="{F984A61C-6899-489F-A20F-44F826DCED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043" y="2460755"/>
              <a:ext cx="1822911" cy="11223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9550DB6-87D7-450A-BF58-340B6988371B}"/>
                </a:ext>
              </a:extLst>
            </p:cNvPr>
            <p:cNvSpPr txBox="1"/>
            <p:nvPr/>
          </p:nvSpPr>
          <p:spPr>
            <a:xfrm>
              <a:off x="1484273" y="2782853"/>
              <a:ext cx="3133725" cy="5004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Kì</a:t>
              </a:r>
              <a:r>
                <a:rPr lang="en-US" sz="32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thú</a:t>
              </a:r>
              <a:endPar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TextBox 11">
            <a:extLst>
              <a:ext uri="{FF2B5EF4-FFF2-40B4-BE49-F238E27FC236}">
                <a16:creationId xmlns:a16="http://schemas.microsoft.com/office/drawing/2014/main" id="{D99E9EBC-7AB2-4E82-8949-962B32313628}"/>
              </a:ext>
            </a:extLst>
          </p:cNvPr>
          <p:cNvSpPr txBox="1"/>
          <p:nvPr/>
        </p:nvSpPr>
        <p:spPr>
          <a:xfrm>
            <a:off x="762948" y="2872831"/>
            <a:ext cx="3133726" cy="430887"/>
          </a:xfrm>
          <a:custGeom>
            <a:avLst/>
            <a:gdLst>
              <a:gd name="connsiteX0" fmla="*/ 0 w 3133726"/>
              <a:gd name="connsiteY0" fmla="*/ 0 h 430887"/>
              <a:gd name="connsiteX1" fmla="*/ 490950 w 3133726"/>
              <a:gd name="connsiteY1" fmla="*/ 0 h 430887"/>
              <a:gd name="connsiteX2" fmla="*/ 919226 w 3133726"/>
              <a:gd name="connsiteY2" fmla="*/ 0 h 430887"/>
              <a:gd name="connsiteX3" fmla="*/ 1504188 w 3133726"/>
              <a:gd name="connsiteY3" fmla="*/ 0 h 430887"/>
              <a:gd name="connsiteX4" fmla="*/ 1995139 w 3133726"/>
              <a:gd name="connsiteY4" fmla="*/ 0 h 430887"/>
              <a:gd name="connsiteX5" fmla="*/ 2486089 w 3133726"/>
              <a:gd name="connsiteY5" fmla="*/ 0 h 430887"/>
              <a:gd name="connsiteX6" fmla="*/ 3133726 w 3133726"/>
              <a:gd name="connsiteY6" fmla="*/ 0 h 430887"/>
              <a:gd name="connsiteX7" fmla="*/ 3133726 w 3133726"/>
              <a:gd name="connsiteY7" fmla="*/ 430887 h 430887"/>
              <a:gd name="connsiteX8" fmla="*/ 2611438 w 3133726"/>
              <a:gd name="connsiteY8" fmla="*/ 430887 h 430887"/>
              <a:gd name="connsiteX9" fmla="*/ 2183162 w 3133726"/>
              <a:gd name="connsiteY9" fmla="*/ 430887 h 430887"/>
              <a:gd name="connsiteX10" fmla="*/ 1660875 w 3133726"/>
              <a:gd name="connsiteY10" fmla="*/ 430887 h 430887"/>
              <a:gd name="connsiteX11" fmla="*/ 1138587 w 3133726"/>
              <a:gd name="connsiteY11" fmla="*/ 430887 h 430887"/>
              <a:gd name="connsiteX12" fmla="*/ 647637 w 3133726"/>
              <a:gd name="connsiteY12" fmla="*/ 430887 h 430887"/>
              <a:gd name="connsiteX13" fmla="*/ 0 w 3133726"/>
              <a:gd name="connsiteY13" fmla="*/ 430887 h 430887"/>
              <a:gd name="connsiteX14" fmla="*/ 0 w 3133726"/>
              <a:gd name="connsiteY14"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33726" h="430887" extrusionOk="0">
                <a:moveTo>
                  <a:pt x="0" y="0"/>
                </a:moveTo>
                <a:cubicBezTo>
                  <a:pt x="187129" y="-48955"/>
                  <a:pt x="360205" y="13469"/>
                  <a:pt x="490950" y="0"/>
                </a:cubicBezTo>
                <a:cubicBezTo>
                  <a:pt x="621695" y="-13469"/>
                  <a:pt x="780205" y="41079"/>
                  <a:pt x="919226" y="0"/>
                </a:cubicBezTo>
                <a:cubicBezTo>
                  <a:pt x="1058247" y="-41079"/>
                  <a:pt x="1306816" y="28161"/>
                  <a:pt x="1504188" y="0"/>
                </a:cubicBezTo>
                <a:cubicBezTo>
                  <a:pt x="1701560" y="-28161"/>
                  <a:pt x="1833098" y="26357"/>
                  <a:pt x="1995139" y="0"/>
                </a:cubicBezTo>
                <a:cubicBezTo>
                  <a:pt x="2157180" y="-26357"/>
                  <a:pt x="2337010" y="29617"/>
                  <a:pt x="2486089" y="0"/>
                </a:cubicBezTo>
                <a:cubicBezTo>
                  <a:pt x="2635168" y="-29617"/>
                  <a:pt x="2912612" y="54613"/>
                  <a:pt x="3133726" y="0"/>
                </a:cubicBezTo>
                <a:cubicBezTo>
                  <a:pt x="3169258" y="118811"/>
                  <a:pt x="3098372" y="284888"/>
                  <a:pt x="3133726" y="430887"/>
                </a:cubicBezTo>
                <a:cubicBezTo>
                  <a:pt x="3014940" y="487031"/>
                  <a:pt x="2789969" y="381336"/>
                  <a:pt x="2611438" y="430887"/>
                </a:cubicBezTo>
                <a:cubicBezTo>
                  <a:pt x="2432907" y="480438"/>
                  <a:pt x="2282309" y="427951"/>
                  <a:pt x="2183162" y="430887"/>
                </a:cubicBezTo>
                <a:cubicBezTo>
                  <a:pt x="2084015" y="433823"/>
                  <a:pt x="1802881" y="424059"/>
                  <a:pt x="1660875" y="430887"/>
                </a:cubicBezTo>
                <a:cubicBezTo>
                  <a:pt x="1518869" y="437715"/>
                  <a:pt x="1323355" y="373623"/>
                  <a:pt x="1138587" y="430887"/>
                </a:cubicBezTo>
                <a:cubicBezTo>
                  <a:pt x="953819" y="488151"/>
                  <a:pt x="861100" y="389843"/>
                  <a:pt x="647637" y="430887"/>
                </a:cubicBezTo>
                <a:cubicBezTo>
                  <a:pt x="434174" y="471931"/>
                  <a:pt x="229341" y="421469"/>
                  <a:pt x="0" y="430887"/>
                </a:cubicBezTo>
                <a:cubicBezTo>
                  <a:pt x="-191" y="333738"/>
                  <a:pt x="29297" y="113745"/>
                  <a:pt x="0" y="0"/>
                </a:cubicBezTo>
                <a:close/>
              </a:path>
            </a:pathLst>
          </a:custGeom>
          <a:noFill/>
          <a:ln w="38100">
            <a:solidFill>
              <a:sysClr val="windowText" lastClr="000000"/>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Đặc</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biệt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thú</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vị</a:t>
            </a:r>
            <a:endParaRPr kumimoji="0" lang="en-US"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3" name="Group 12">
            <a:extLst>
              <a:ext uri="{FF2B5EF4-FFF2-40B4-BE49-F238E27FC236}">
                <a16:creationId xmlns:a16="http://schemas.microsoft.com/office/drawing/2014/main" id="{CE20B205-AABC-421F-B958-6652F6FC0699}"/>
              </a:ext>
            </a:extLst>
          </p:cNvPr>
          <p:cNvGrpSpPr/>
          <p:nvPr/>
        </p:nvGrpSpPr>
        <p:grpSpPr>
          <a:xfrm>
            <a:off x="7495230" y="1494390"/>
            <a:ext cx="2266949" cy="1311405"/>
            <a:chOff x="638175" y="2460755"/>
            <a:chExt cx="3133725" cy="1122363"/>
          </a:xfrm>
        </p:grpSpPr>
        <p:pic>
          <p:nvPicPr>
            <p:cNvPr id="14" name="Picture 2">
              <a:extLst>
                <a:ext uri="{FF2B5EF4-FFF2-40B4-BE49-F238E27FC236}">
                  <a16:creationId xmlns:a16="http://schemas.microsoft.com/office/drawing/2014/main" id="{F6BCF7D1-F69E-4D82-9D48-F3CE101BD0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 y="2460755"/>
              <a:ext cx="3133725" cy="11223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C22725F-E456-44F5-AE7F-24474421C40B}"/>
                </a:ext>
              </a:extLst>
            </p:cNvPr>
            <p:cNvSpPr txBox="1"/>
            <p:nvPr/>
          </p:nvSpPr>
          <p:spPr>
            <a:xfrm>
              <a:off x="935695" y="2761357"/>
              <a:ext cx="2668535" cy="500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Tỉ</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tê</a:t>
              </a:r>
              <a:endPar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6" name="TextBox 15">
            <a:extLst>
              <a:ext uri="{FF2B5EF4-FFF2-40B4-BE49-F238E27FC236}">
                <a16:creationId xmlns:a16="http://schemas.microsoft.com/office/drawing/2014/main" id="{0F290FDF-DF5B-431A-AAD0-E8DB0EF9F926}"/>
              </a:ext>
            </a:extLst>
          </p:cNvPr>
          <p:cNvSpPr txBox="1"/>
          <p:nvPr/>
        </p:nvSpPr>
        <p:spPr>
          <a:xfrm>
            <a:off x="5448301" y="2777288"/>
            <a:ext cx="6143624" cy="430887"/>
          </a:xfrm>
          <a:custGeom>
            <a:avLst/>
            <a:gdLst>
              <a:gd name="connsiteX0" fmla="*/ 0 w 6143624"/>
              <a:gd name="connsiteY0" fmla="*/ 0 h 430887"/>
              <a:gd name="connsiteX1" fmla="*/ 497075 w 6143624"/>
              <a:gd name="connsiteY1" fmla="*/ 0 h 430887"/>
              <a:gd name="connsiteX2" fmla="*/ 871278 w 6143624"/>
              <a:gd name="connsiteY2" fmla="*/ 0 h 430887"/>
              <a:gd name="connsiteX3" fmla="*/ 1552661 w 6143624"/>
              <a:gd name="connsiteY3" fmla="*/ 0 h 430887"/>
              <a:gd name="connsiteX4" fmla="*/ 2049736 w 6143624"/>
              <a:gd name="connsiteY4" fmla="*/ 0 h 430887"/>
              <a:gd name="connsiteX5" fmla="*/ 2546811 w 6143624"/>
              <a:gd name="connsiteY5" fmla="*/ 0 h 430887"/>
              <a:gd name="connsiteX6" fmla="*/ 3228195 w 6143624"/>
              <a:gd name="connsiteY6" fmla="*/ 0 h 430887"/>
              <a:gd name="connsiteX7" fmla="*/ 3663834 w 6143624"/>
              <a:gd name="connsiteY7" fmla="*/ 0 h 430887"/>
              <a:gd name="connsiteX8" fmla="*/ 4345218 w 6143624"/>
              <a:gd name="connsiteY8" fmla="*/ 0 h 430887"/>
              <a:gd name="connsiteX9" fmla="*/ 5026601 w 6143624"/>
              <a:gd name="connsiteY9" fmla="*/ 0 h 430887"/>
              <a:gd name="connsiteX10" fmla="*/ 5585113 w 6143624"/>
              <a:gd name="connsiteY10" fmla="*/ 0 h 430887"/>
              <a:gd name="connsiteX11" fmla="*/ 6143624 w 6143624"/>
              <a:gd name="connsiteY11" fmla="*/ 0 h 430887"/>
              <a:gd name="connsiteX12" fmla="*/ 6143624 w 6143624"/>
              <a:gd name="connsiteY12" fmla="*/ 430887 h 430887"/>
              <a:gd name="connsiteX13" fmla="*/ 5769421 w 6143624"/>
              <a:gd name="connsiteY13" fmla="*/ 430887 h 430887"/>
              <a:gd name="connsiteX14" fmla="*/ 5088038 w 6143624"/>
              <a:gd name="connsiteY14" fmla="*/ 430887 h 430887"/>
              <a:gd name="connsiteX15" fmla="*/ 4652399 w 6143624"/>
              <a:gd name="connsiteY15" fmla="*/ 430887 h 430887"/>
              <a:gd name="connsiteX16" fmla="*/ 4093888 w 6143624"/>
              <a:gd name="connsiteY16" fmla="*/ 430887 h 430887"/>
              <a:gd name="connsiteX17" fmla="*/ 3412504 w 6143624"/>
              <a:gd name="connsiteY17" fmla="*/ 430887 h 430887"/>
              <a:gd name="connsiteX18" fmla="*/ 2853993 w 6143624"/>
              <a:gd name="connsiteY18" fmla="*/ 430887 h 430887"/>
              <a:gd name="connsiteX19" fmla="*/ 2479790 w 6143624"/>
              <a:gd name="connsiteY19" fmla="*/ 430887 h 430887"/>
              <a:gd name="connsiteX20" fmla="*/ 2044151 w 6143624"/>
              <a:gd name="connsiteY20" fmla="*/ 430887 h 430887"/>
              <a:gd name="connsiteX21" fmla="*/ 1362768 w 6143624"/>
              <a:gd name="connsiteY21" fmla="*/ 430887 h 430887"/>
              <a:gd name="connsiteX22" fmla="*/ 804256 w 6143624"/>
              <a:gd name="connsiteY22" fmla="*/ 430887 h 430887"/>
              <a:gd name="connsiteX23" fmla="*/ 0 w 6143624"/>
              <a:gd name="connsiteY23" fmla="*/ 430887 h 430887"/>
              <a:gd name="connsiteX24" fmla="*/ 0 w 6143624"/>
              <a:gd name="connsiteY24"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43624" h="430887" extrusionOk="0">
                <a:moveTo>
                  <a:pt x="0" y="0"/>
                </a:moveTo>
                <a:cubicBezTo>
                  <a:pt x="131736" y="-8470"/>
                  <a:pt x="306328" y="26366"/>
                  <a:pt x="497075" y="0"/>
                </a:cubicBezTo>
                <a:cubicBezTo>
                  <a:pt x="687823" y="-26366"/>
                  <a:pt x="736427" y="34487"/>
                  <a:pt x="871278" y="0"/>
                </a:cubicBezTo>
                <a:cubicBezTo>
                  <a:pt x="1006129" y="-34487"/>
                  <a:pt x="1261110" y="37762"/>
                  <a:pt x="1552661" y="0"/>
                </a:cubicBezTo>
                <a:cubicBezTo>
                  <a:pt x="1844212" y="-37762"/>
                  <a:pt x="1872265" y="12642"/>
                  <a:pt x="2049736" y="0"/>
                </a:cubicBezTo>
                <a:cubicBezTo>
                  <a:pt x="2227207" y="-12642"/>
                  <a:pt x="2328942" y="11923"/>
                  <a:pt x="2546811" y="0"/>
                </a:cubicBezTo>
                <a:cubicBezTo>
                  <a:pt x="2764680" y="-11923"/>
                  <a:pt x="3002816" y="2463"/>
                  <a:pt x="3228195" y="0"/>
                </a:cubicBezTo>
                <a:cubicBezTo>
                  <a:pt x="3453574" y="-2463"/>
                  <a:pt x="3465144" y="19250"/>
                  <a:pt x="3663834" y="0"/>
                </a:cubicBezTo>
                <a:cubicBezTo>
                  <a:pt x="3862524" y="-19250"/>
                  <a:pt x="4149482" y="74665"/>
                  <a:pt x="4345218" y="0"/>
                </a:cubicBezTo>
                <a:cubicBezTo>
                  <a:pt x="4540954" y="-74665"/>
                  <a:pt x="4815138" y="16762"/>
                  <a:pt x="5026601" y="0"/>
                </a:cubicBezTo>
                <a:cubicBezTo>
                  <a:pt x="5238064" y="-16762"/>
                  <a:pt x="5357341" y="38041"/>
                  <a:pt x="5585113" y="0"/>
                </a:cubicBezTo>
                <a:cubicBezTo>
                  <a:pt x="5812885" y="-38041"/>
                  <a:pt x="5959861" y="33198"/>
                  <a:pt x="6143624" y="0"/>
                </a:cubicBezTo>
                <a:cubicBezTo>
                  <a:pt x="6166279" y="208546"/>
                  <a:pt x="6107718" y="325122"/>
                  <a:pt x="6143624" y="430887"/>
                </a:cubicBezTo>
                <a:cubicBezTo>
                  <a:pt x="6018102" y="430992"/>
                  <a:pt x="5878472" y="418027"/>
                  <a:pt x="5769421" y="430887"/>
                </a:cubicBezTo>
                <a:cubicBezTo>
                  <a:pt x="5660370" y="443747"/>
                  <a:pt x="5303397" y="367422"/>
                  <a:pt x="5088038" y="430887"/>
                </a:cubicBezTo>
                <a:cubicBezTo>
                  <a:pt x="4872679" y="494352"/>
                  <a:pt x="4779960" y="419365"/>
                  <a:pt x="4652399" y="430887"/>
                </a:cubicBezTo>
                <a:cubicBezTo>
                  <a:pt x="4524838" y="442409"/>
                  <a:pt x="4333665" y="387117"/>
                  <a:pt x="4093888" y="430887"/>
                </a:cubicBezTo>
                <a:cubicBezTo>
                  <a:pt x="3854111" y="474657"/>
                  <a:pt x="3627944" y="401181"/>
                  <a:pt x="3412504" y="430887"/>
                </a:cubicBezTo>
                <a:cubicBezTo>
                  <a:pt x="3197064" y="460593"/>
                  <a:pt x="3000624" y="425598"/>
                  <a:pt x="2853993" y="430887"/>
                </a:cubicBezTo>
                <a:cubicBezTo>
                  <a:pt x="2707362" y="436176"/>
                  <a:pt x="2630639" y="414886"/>
                  <a:pt x="2479790" y="430887"/>
                </a:cubicBezTo>
                <a:cubicBezTo>
                  <a:pt x="2328941" y="446888"/>
                  <a:pt x="2177149" y="386580"/>
                  <a:pt x="2044151" y="430887"/>
                </a:cubicBezTo>
                <a:cubicBezTo>
                  <a:pt x="1911153" y="475194"/>
                  <a:pt x="1545951" y="415374"/>
                  <a:pt x="1362768" y="430887"/>
                </a:cubicBezTo>
                <a:cubicBezTo>
                  <a:pt x="1179585" y="446400"/>
                  <a:pt x="918853" y="380226"/>
                  <a:pt x="804256" y="430887"/>
                </a:cubicBezTo>
                <a:cubicBezTo>
                  <a:pt x="689659" y="481548"/>
                  <a:pt x="189353" y="394751"/>
                  <a:pt x="0" y="430887"/>
                </a:cubicBezTo>
                <a:cubicBezTo>
                  <a:pt x="-27279" y="245048"/>
                  <a:pt x="7869" y="152824"/>
                  <a:pt x="0" y="0"/>
                </a:cubicBezTo>
                <a:close/>
              </a:path>
            </a:pathLst>
          </a:custGeom>
          <a:noFill/>
          <a:ln w="38100">
            <a:solidFill>
              <a:sysClr val="windowText" lastClr="000000"/>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Nói</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nhỏ</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với</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giọng</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thân</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mật</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tâm</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tình</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7" name="Group 16">
            <a:extLst>
              <a:ext uri="{FF2B5EF4-FFF2-40B4-BE49-F238E27FC236}">
                <a16:creationId xmlns:a16="http://schemas.microsoft.com/office/drawing/2014/main" id="{3F021405-5486-43A7-AD44-747AF29E6AA8}"/>
              </a:ext>
            </a:extLst>
          </p:cNvPr>
          <p:cNvGrpSpPr/>
          <p:nvPr/>
        </p:nvGrpSpPr>
        <p:grpSpPr>
          <a:xfrm>
            <a:off x="4408180" y="3843285"/>
            <a:ext cx="3533774" cy="1311405"/>
            <a:chOff x="638175" y="2460755"/>
            <a:chExt cx="3178453" cy="1122363"/>
          </a:xfrm>
        </p:grpSpPr>
        <p:pic>
          <p:nvPicPr>
            <p:cNvPr id="18" name="Picture 2">
              <a:extLst>
                <a:ext uri="{FF2B5EF4-FFF2-40B4-BE49-F238E27FC236}">
                  <a16:creationId xmlns:a16="http://schemas.microsoft.com/office/drawing/2014/main" id="{8FFF8BE3-DBE7-40D3-977B-AF82DE28B4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 y="2460755"/>
              <a:ext cx="3133725" cy="112236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1476379-93AE-45A0-8EE6-35C8D5652F38}"/>
                </a:ext>
              </a:extLst>
            </p:cNvPr>
            <p:cNvSpPr txBox="1"/>
            <p:nvPr/>
          </p:nvSpPr>
          <p:spPr>
            <a:xfrm>
              <a:off x="682903" y="2702797"/>
              <a:ext cx="3133725" cy="553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Tảo</a:t>
              </a:r>
              <a:r>
                <a:rPr kumimoji="0" lang="en-US" sz="3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tần</a:t>
              </a:r>
              <a:endParaRPr kumimoji="0" lang="en-US" sz="3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0" name="TextBox 19">
            <a:extLst>
              <a:ext uri="{FF2B5EF4-FFF2-40B4-BE49-F238E27FC236}">
                <a16:creationId xmlns:a16="http://schemas.microsoft.com/office/drawing/2014/main" id="{A6618AF5-F9D2-45CC-AB9E-00667B49A69E}"/>
              </a:ext>
            </a:extLst>
          </p:cNvPr>
          <p:cNvSpPr txBox="1"/>
          <p:nvPr/>
        </p:nvSpPr>
        <p:spPr>
          <a:xfrm>
            <a:off x="3000773" y="5243303"/>
            <a:ext cx="6477000" cy="430887"/>
          </a:xfrm>
          <a:custGeom>
            <a:avLst/>
            <a:gdLst>
              <a:gd name="connsiteX0" fmla="*/ 0 w 6477000"/>
              <a:gd name="connsiteY0" fmla="*/ 0 h 430887"/>
              <a:gd name="connsiteX1" fmla="*/ 524048 w 6477000"/>
              <a:gd name="connsiteY1" fmla="*/ 0 h 430887"/>
              <a:gd name="connsiteX2" fmla="*/ 918556 w 6477000"/>
              <a:gd name="connsiteY2" fmla="*/ 0 h 430887"/>
              <a:gd name="connsiteX3" fmla="*/ 1636915 w 6477000"/>
              <a:gd name="connsiteY3" fmla="*/ 0 h 430887"/>
              <a:gd name="connsiteX4" fmla="*/ 2160963 w 6477000"/>
              <a:gd name="connsiteY4" fmla="*/ 0 h 430887"/>
              <a:gd name="connsiteX5" fmla="*/ 2685011 w 6477000"/>
              <a:gd name="connsiteY5" fmla="*/ 0 h 430887"/>
              <a:gd name="connsiteX6" fmla="*/ 3403369 w 6477000"/>
              <a:gd name="connsiteY6" fmla="*/ 0 h 430887"/>
              <a:gd name="connsiteX7" fmla="*/ 3862647 w 6477000"/>
              <a:gd name="connsiteY7" fmla="*/ 0 h 430887"/>
              <a:gd name="connsiteX8" fmla="*/ 4581005 w 6477000"/>
              <a:gd name="connsiteY8" fmla="*/ 0 h 430887"/>
              <a:gd name="connsiteX9" fmla="*/ 5299364 w 6477000"/>
              <a:gd name="connsiteY9" fmla="*/ 0 h 430887"/>
              <a:gd name="connsiteX10" fmla="*/ 5888182 w 6477000"/>
              <a:gd name="connsiteY10" fmla="*/ 0 h 430887"/>
              <a:gd name="connsiteX11" fmla="*/ 6477000 w 6477000"/>
              <a:gd name="connsiteY11" fmla="*/ 0 h 430887"/>
              <a:gd name="connsiteX12" fmla="*/ 6477000 w 6477000"/>
              <a:gd name="connsiteY12" fmla="*/ 430887 h 430887"/>
              <a:gd name="connsiteX13" fmla="*/ 6082492 w 6477000"/>
              <a:gd name="connsiteY13" fmla="*/ 430887 h 430887"/>
              <a:gd name="connsiteX14" fmla="*/ 5364134 w 6477000"/>
              <a:gd name="connsiteY14" fmla="*/ 430887 h 430887"/>
              <a:gd name="connsiteX15" fmla="*/ 4904855 w 6477000"/>
              <a:gd name="connsiteY15" fmla="*/ 430887 h 430887"/>
              <a:gd name="connsiteX16" fmla="*/ 4316037 w 6477000"/>
              <a:gd name="connsiteY16" fmla="*/ 430887 h 430887"/>
              <a:gd name="connsiteX17" fmla="*/ 3597679 w 6477000"/>
              <a:gd name="connsiteY17" fmla="*/ 430887 h 430887"/>
              <a:gd name="connsiteX18" fmla="*/ 3008861 w 6477000"/>
              <a:gd name="connsiteY18" fmla="*/ 430887 h 430887"/>
              <a:gd name="connsiteX19" fmla="*/ 2614353 w 6477000"/>
              <a:gd name="connsiteY19" fmla="*/ 430887 h 430887"/>
              <a:gd name="connsiteX20" fmla="*/ 2155075 w 6477000"/>
              <a:gd name="connsiteY20" fmla="*/ 430887 h 430887"/>
              <a:gd name="connsiteX21" fmla="*/ 1436716 w 6477000"/>
              <a:gd name="connsiteY21" fmla="*/ 430887 h 430887"/>
              <a:gd name="connsiteX22" fmla="*/ 847898 w 6477000"/>
              <a:gd name="connsiteY22" fmla="*/ 430887 h 430887"/>
              <a:gd name="connsiteX23" fmla="*/ 0 w 6477000"/>
              <a:gd name="connsiteY23" fmla="*/ 430887 h 430887"/>
              <a:gd name="connsiteX24" fmla="*/ 0 w 6477000"/>
              <a:gd name="connsiteY24"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77000" h="430887" extrusionOk="0">
                <a:moveTo>
                  <a:pt x="0" y="0"/>
                </a:moveTo>
                <a:cubicBezTo>
                  <a:pt x="192040" y="-15231"/>
                  <a:pt x="389924" y="14197"/>
                  <a:pt x="524048" y="0"/>
                </a:cubicBezTo>
                <a:cubicBezTo>
                  <a:pt x="658172" y="-14197"/>
                  <a:pt x="835495" y="40219"/>
                  <a:pt x="918556" y="0"/>
                </a:cubicBezTo>
                <a:cubicBezTo>
                  <a:pt x="1001617" y="-40219"/>
                  <a:pt x="1450348" y="24521"/>
                  <a:pt x="1636915" y="0"/>
                </a:cubicBezTo>
                <a:cubicBezTo>
                  <a:pt x="1823482" y="-24521"/>
                  <a:pt x="2048123" y="62120"/>
                  <a:pt x="2160963" y="0"/>
                </a:cubicBezTo>
                <a:cubicBezTo>
                  <a:pt x="2273803" y="-62120"/>
                  <a:pt x="2529269" y="22409"/>
                  <a:pt x="2685011" y="0"/>
                </a:cubicBezTo>
                <a:cubicBezTo>
                  <a:pt x="2840753" y="-22409"/>
                  <a:pt x="3244237" y="16466"/>
                  <a:pt x="3403369" y="0"/>
                </a:cubicBezTo>
                <a:cubicBezTo>
                  <a:pt x="3562501" y="-16466"/>
                  <a:pt x="3670099" y="11178"/>
                  <a:pt x="3862647" y="0"/>
                </a:cubicBezTo>
                <a:cubicBezTo>
                  <a:pt x="4055195" y="-11178"/>
                  <a:pt x="4230918" y="38552"/>
                  <a:pt x="4581005" y="0"/>
                </a:cubicBezTo>
                <a:cubicBezTo>
                  <a:pt x="4931092" y="-38552"/>
                  <a:pt x="5020625" y="78799"/>
                  <a:pt x="5299364" y="0"/>
                </a:cubicBezTo>
                <a:cubicBezTo>
                  <a:pt x="5578103" y="-78799"/>
                  <a:pt x="5649657" y="52830"/>
                  <a:pt x="5888182" y="0"/>
                </a:cubicBezTo>
                <a:cubicBezTo>
                  <a:pt x="6126707" y="-52830"/>
                  <a:pt x="6288384" y="1725"/>
                  <a:pt x="6477000" y="0"/>
                </a:cubicBezTo>
                <a:cubicBezTo>
                  <a:pt x="6499655" y="208546"/>
                  <a:pt x="6441094" y="325122"/>
                  <a:pt x="6477000" y="430887"/>
                </a:cubicBezTo>
                <a:cubicBezTo>
                  <a:pt x="6386477" y="460187"/>
                  <a:pt x="6217763" y="397411"/>
                  <a:pt x="6082492" y="430887"/>
                </a:cubicBezTo>
                <a:cubicBezTo>
                  <a:pt x="5947221" y="464363"/>
                  <a:pt x="5615350" y="361672"/>
                  <a:pt x="5364134" y="430887"/>
                </a:cubicBezTo>
                <a:cubicBezTo>
                  <a:pt x="5112918" y="500102"/>
                  <a:pt x="5067499" y="400500"/>
                  <a:pt x="4904855" y="430887"/>
                </a:cubicBezTo>
                <a:cubicBezTo>
                  <a:pt x="4742211" y="461274"/>
                  <a:pt x="4591880" y="407154"/>
                  <a:pt x="4316037" y="430887"/>
                </a:cubicBezTo>
                <a:cubicBezTo>
                  <a:pt x="4040194" y="454620"/>
                  <a:pt x="3943284" y="359997"/>
                  <a:pt x="3597679" y="430887"/>
                </a:cubicBezTo>
                <a:cubicBezTo>
                  <a:pt x="3252074" y="501777"/>
                  <a:pt x="3286337" y="383889"/>
                  <a:pt x="3008861" y="430887"/>
                </a:cubicBezTo>
                <a:cubicBezTo>
                  <a:pt x="2731385" y="477885"/>
                  <a:pt x="2775735" y="390692"/>
                  <a:pt x="2614353" y="430887"/>
                </a:cubicBezTo>
                <a:cubicBezTo>
                  <a:pt x="2452971" y="471082"/>
                  <a:pt x="2277677" y="419666"/>
                  <a:pt x="2155075" y="430887"/>
                </a:cubicBezTo>
                <a:cubicBezTo>
                  <a:pt x="2032473" y="442108"/>
                  <a:pt x="1746173" y="365550"/>
                  <a:pt x="1436716" y="430887"/>
                </a:cubicBezTo>
                <a:cubicBezTo>
                  <a:pt x="1127259" y="496224"/>
                  <a:pt x="1033086" y="404045"/>
                  <a:pt x="847898" y="430887"/>
                </a:cubicBezTo>
                <a:cubicBezTo>
                  <a:pt x="662710" y="457729"/>
                  <a:pt x="196276" y="401655"/>
                  <a:pt x="0" y="430887"/>
                </a:cubicBezTo>
                <a:cubicBezTo>
                  <a:pt x="-27279" y="245048"/>
                  <a:pt x="7869" y="152824"/>
                  <a:pt x="0" y="0"/>
                </a:cubicBezTo>
                <a:close/>
              </a:path>
            </a:pathLst>
          </a:custGeom>
          <a:noFill/>
          <a:ln w="38100">
            <a:solidFill>
              <a:sysClr val="windowText" lastClr="000000"/>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chỉ</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phụ</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nữ</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đảm</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đang</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chịu</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khó</a:t>
            </a:r>
            <a:endParaRPr kumimoji="0" lang="en-US"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2990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1"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1"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1"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randombar(horizontal)">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animBg="1"/>
      <p:bldP spid="16" grpId="0"/>
      <p:bldP spid="16" grpId="1" animBg="1"/>
      <p:bldP spid="20" grpId="0"/>
      <p:bldP spid="2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3">
            <a:extLst>
              <a:ext uri="{FF2B5EF4-FFF2-40B4-BE49-F238E27FC236}">
                <a16:creationId xmlns:a16="http://schemas.microsoft.com/office/drawing/2014/main" id="{4644003D-244E-4D88-9016-D45E68BBF0A9}"/>
              </a:ext>
            </a:extLst>
          </p:cNvPr>
          <p:cNvGrpSpPr/>
          <p:nvPr/>
        </p:nvGrpSpPr>
        <p:grpSpPr>
          <a:xfrm>
            <a:off x="1370447" y="1339095"/>
            <a:ext cx="9533109" cy="1101122"/>
            <a:chOff x="1603464" y="2459552"/>
            <a:chExt cx="9533109" cy="856397"/>
          </a:xfrm>
        </p:grpSpPr>
        <p:sp>
          <p:nvSpPr>
            <p:cNvPr id="10" name="矩形 8">
              <a:extLst>
                <a:ext uri="{FF2B5EF4-FFF2-40B4-BE49-F238E27FC236}">
                  <a16:creationId xmlns:a16="http://schemas.microsoft.com/office/drawing/2014/main" id="{FE4F2356-571E-443D-A759-FAC514A69DA2}"/>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箭头: 五边形 19">
              <a:extLst>
                <a:ext uri="{FF2B5EF4-FFF2-40B4-BE49-F238E27FC236}">
                  <a16:creationId xmlns:a16="http://schemas.microsoft.com/office/drawing/2014/main" id="{C7D1BDC0-4F0D-4EF8-AC4A-A7A62FF4215C}"/>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01</a:t>
              </a:r>
            </a:p>
          </p:txBody>
        </p:sp>
      </p:grpSp>
      <p:grpSp>
        <p:nvGrpSpPr>
          <p:cNvPr id="12" name="组合 10">
            <a:extLst>
              <a:ext uri="{FF2B5EF4-FFF2-40B4-BE49-F238E27FC236}">
                <a16:creationId xmlns:a16="http://schemas.microsoft.com/office/drawing/2014/main" id="{C5D4E453-EEA3-4644-9E10-51E5BD743BA7}"/>
              </a:ext>
            </a:extLst>
          </p:cNvPr>
          <p:cNvGrpSpPr/>
          <p:nvPr/>
        </p:nvGrpSpPr>
        <p:grpSpPr>
          <a:xfrm>
            <a:off x="1370447" y="2570784"/>
            <a:ext cx="9533109" cy="856397"/>
            <a:chOff x="1603464" y="2459552"/>
            <a:chExt cx="9533109" cy="856397"/>
          </a:xfrm>
        </p:grpSpPr>
        <p:sp>
          <p:nvSpPr>
            <p:cNvPr id="13" name="矩形 11">
              <a:extLst>
                <a:ext uri="{FF2B5EF4-FFF2-40B4-BE49-F238E27FC236}">
                  <a16:creationId xmlns:a16="http://schemas.microsoft.com/office/drawing/2014/main" id="{3CE3C645-FED5-47DE-80DF-D5276DDD268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箭头: 五边形 23">
              <a:extLst>
                <a:ext uri="{FF2B5EF4-FFF2-40B4-BE49-F238E27FC236}">
                  <a16:creationId xmlns:a16="http://schemas.microsoft.com/office/drawing/2014/main" id="{F08AE37A-E481-4287-869A-582017852C64}"/>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02</a:t>
              </a:r>
            </a:p>
          </p:txBody>
        </p:sp>
      </p:grpSp>
      <p:grpSp>
        <p:nvGrpSpPr>
          <p:cNvPr id="15" name="组合 26">
            <a:extLst>
              <a:ext uri="{FF2B5EF4-FFF2-40B4-BE49-F238E27FC236}">
                <a16:creationId xmlns:a16="http://schemas.microsoft.com/office/drawing/2014/main" id="{8A33DE70-F9FE-488F-907D-094F006030F4}"/>
              </a:ext>
            </a:extLst>
          </p:cNvPr>
          <p:cNvGrpSpPr/>
          <p:nvPr/>
        </p:nvGrpSpPr>
        <p:grpSpPr>
          <a:xfrm>
            <a:off x="1370447" y="3553903"/>
            <a:ext cx="9533109" cy="856397"/>
            <a:chOff x="1603464" y="2459552"/>
            <a:chExt cx="9533109" cy="856397"/>
          </a:xfrm>
        </p:grpSpPr>
        <p:sp>
          <p:nvSpPr>
            <p:cNvPr id="16" name="矩形 27">
              <a:extLst>
                <a:ext uri="{FF2B5EF4-FFF2-40B4-BE49-F238E27FC236}">
                  <a16:creationId xmlns:a16="http://schemas.microsoft.com/office/drawing/2014/main" id="{3B568F62-13E0-43BB-8833-400AC228C063}"/>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箭头: 五边形 26">
              <a:extLst>
                <a:ext uri="{FF2B5EF4-FFF2-40B4-BE49-F238E27FC236}">
                  <a16:creationId xmlns:a16="http://schemas.microsoft.com/office/drawing/2014/main" id="{A18A4EC1-EA85-4D2D-BC35-67733C6752C3}"/>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grpSp>
      <p:grpSp>
        <p:nvGrpSpPr>
          <p:cNvPr id="18" name="组合 29">
            <a:extLst>
              <a:ext uri="{FF2B5EF4-FFF2-40B4-BE49-F238E27FC236}">
                <a16:creationId xmlns:a16="http://schemas.microsoft.com/office/drawing/2014/main" id="{2FCB5733-CD1D-4A77-927B-ACA39E76A1B5}"/>
              </a:ext>
            </a:extLst>
          </p:cNvPr>
          <p:cNvGrpSpPr/>
          <p:nvPr/>
        </p:nvGrpSpPr>
        <p:grpSpPr>
          <a:xfrm>
            <a:off x="1370447" y="4554143"/>
            <a:ext cx="9533109" cy="1237057"/>
            <a:chOff x="1603464" y="2459552"/>
            <a:chExt cx="9533109" cy="856397"/>
          </a:xfrm>
        </p:grpSpPr>
        <p:sp>
          <p:nvSpPr>
            <p:cNvPr id="19" name="矩形 30">
              <a:extLst>
                <a:ext uri="{FF2B5EF4-FFF2-40B4-BE49-F238E27FC236}">
                  <a16:creationId xmlns:a16="http://schemas.microsoft.com/office/drawing/2014/main" id="{188AE680-4D4B-4CCB-B734-BD99527ED542}"/>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箭头: 五边形 29">
              <a:extLst>
                <a:ext uri="{FF2B5EF4-FFF2-40B4-BE49-F238E27FC236}">
                  <a16:creationId xmlns:a16="http://schemas.microsoft.com/office/drawing/2014/main" id="{B9376850-4EA1-440A-B8BB-977A380E96AC}"/>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04</a:t>
              </a:r>
            </a:p>
          </p:txBody>
        </p:sp>
      </p:grpSp>
      <p:grpSp>
        <p:nvGrpSpPr>
          <p:cNvPr id="21" name="Group 20">
            <a:extLst>
              <a:ext uri="{FF2B5EF4-FFF2-40B4-BE49-F238E27FC236}">
                <a16:creationId xmlns:a16="http://schemas.microsoft.com/office/drawing/2014/main" id="{822D69B0-4682-4712-8517-DDED85C6B126}"/>
              </a:ext>
            </a:extLst>
          </p:cNvPr>
          <p:cNvGrpSpPr/>
          <p:nvPr/>
        </p:nvGrpSpPr>
        <p:grpSpPr>
          <a:xfrm>
            <a:off x="3982372" y="-734369"/>
            <a:ext cx="4742528" cy="2819899"/>
            <a:chOff x="3765322" y="-398062"/>
            <a:chExt cx="4227256" cy="2819899"/>
          </a:xfrm>
        </p:grpSpPr>
        <p:pic>
          <p:nvPicPr>
            <p:cNvPr id="22" name="Picture 4">
              <a:extLst>
                <a:ext uri="{FF2B5EF4-FFF2-40B4-BE49-F238E27FC236}">
                  <a16:creationId xmlns:a16="http://schemas.microsoft.com/office/drawing/2014/main" id="{9EF35063-2A40-4C65-9E40-B081CDE709C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1667" y1="27837" x2="41667" y2="27837"/>
                          <a14:foregroundMark x1="46809" y1="25177" x2="46809" y2="25177"/>
                          <a14:foregroundMark x1="50177" y1="24113" x2="50177" y2="24113"/>
                          <a14:foregroundMark x1="53191" y1="22340" x2="53191" y2="22340"/>
                        </a14:backgroundRemoval>
                      </a14:imgEffect>
                    </a14:imgLayer>
                  </a14:imgProps>
                </a:ext>
                <a:ext uri="{28A0092B-C50C-407E-A947-70E740481C1C}">
                  <a14:useLocalDpi xmlns:a14="http://schemas.microsoft.com/office/drawing/2010/main" val="0"/>
                </a:ext>
              </a:extLst>
            </a:blip>
            <a:srcRect/>
            <a:stretch>
              <a:fillRect/>
            </a:stretch>
          </p:blipFill>
          <p:spPr bwMode="auto">
            <a:xfrm>
              <a:off x="3765322" y="-398062"/>
              <a:ext cx="4227256" cy="281989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1B6449C-BF14-44E8-AE80-770D65E88E57}"/>
                </a:ext>
              </a:extLst>
            </p:cNvPr>
            <p:cNvSpPr txBox="1"/>
            <p:nvPr/>
          </p:nvSpPr>
          <p:spPr>
            <a:xfrm>
              <a:off x="4615414" y="657944"/>
              <a:ext cx="337686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4" name="TextBox 23">
            <a:extLst>
              <a:ext uri="{FF2B5EF4-FFF2-40B4-BE49-F238E27FC236}">
                <a16:creationId xmlns:a16="http://schemas.microsoft.com/office/drawing/2014/main" id="{EF0E9E3E-FC5A-4F04-AEFA-47D954793B58}"/>
              </a:ext>
            </a:extLst>
          </p:cNvPr>
          <p:cNvSpPr txBox="1"/>
          <p:nvPr/>
        </p:nvSpPr>
        <p:spPr>
          <a:xfrm>
            <a:off x="2213803" y="1430178"/>
            <a:ext cx="8470766" cy="954107"/>
          </a:xfrm>
          <a:prstGeom prst="rect">
            <a:avLst/>
          </a:prstGeom>
          <a:noFill/>
        </p:spPr>
        <p:txBody>
          <a:bodyPr wrap="square" rtlCol="0">
            <a:spAutoFit/>
          </a:bodyPr>
          <a:lstStyle/>
          <a:p>
            <a:pPr lvl="0"/>
            <a:r>
              <a:rPr lang="vi-VN" sz="2800" b="1" dirty="0">
                <a:latin typeface="Arial-Rounded" panose="020B0500000000000000" pitchFamily="34" charset="0"/>
                <a:ea typeface="Arial-Rounded" panose="020B0500000000000000" pitchFamily="34" charset="0"/>
                <a:cs typeface="Arial-Rounded" panose="020B0500000000000000" pitchFamily="34" charset="0"/>
              </a:rPr>
              <a:t>Vì sao đêm trước ngày khai giảng, Diệu nằm mãi không ngủ được?</a:t>
            </a:r>
            <a:endPar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TextBox 24">
            <a:extLst>
              <a:ext uri="{FF2B5EF4-FFF2-40B4-BE49-F238E27FC236}">
                <a16:creationId xmlns:a16="http://schemas.microsoft.com/office/drawing/2014/main" id="{6A51452E-88CA-4F9F-B0AF-DD67C3946A38}"/>
              </a:ext>
            </a:extLst>
          </p:cNvPr>
          <p:cNvSpPr txBox="1"/>
          <p:nvPr/>
        </p:nvSpPr>
        <p:spPr>
          <a:xfrm>
            <a:off x="2290003" y="2716459"/>
            <a:ext cx="847076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1"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endParaRPr kumimoji="0" lang="en-US" sz="2800" b="1"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id="{7D08D8BA-BC57-489A-9F38-B5C4081EF1F3}"/>
              </a:ext>
            </a:extLst>
          </p:cNvPr>
          <p:cNvSpPr txBox="1"/>
          <p:nvPr/>
        </p:nvSpPr>
        <p:spPr>
          <a:xfrm>
            <a:off x="2312382" y="2757304"/>
            <a:ext cx="8652412" cy="523220"/>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46B3B9D8-3ACB-499C-BD85-7571E7191118}"/>
              </a:ext>
            </a:extLst>
          </p:cNvPr>
          <p:cNvSpPr txBox="1"/>
          <p:nvPr/>
        </p:nvSpPr>
        <p:spPr>
          <a:xfrm>
            <a:off x="2290003" y="3723188"/>
            <a:ext cx="9128623" cy="523220"/>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6B3C0869-EF13-4FC7-A50C-F9AFF089775C}"/>
              </a:ext>
            </a:extLst>
          </p:cNvPr>
          <p:cNvSpPr txBox="1"/>
          <p:nvPr/>
        </p:nvSpPr>
        <p:spPr>
          <a:xfrm>
            <a:off x="2213803" y="4623628"/>
            <a:ext cx="8652412" cy="954107"/>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thích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nhất</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vừa</a:t>
            </a:r>
            <a:r>
              <a:rPr lang="en-US" sz="2800" b="1" dirty="0">
                <a:latin typeface="Arial-Rounded" panose="020B0500000000000000" pitchFamily="34" charset="0"/>
                <a:ea typeface="Arial-Rounded" panose="020B0500000000000000" pitchFamily="34" charset="0"/>
                <a:cs typeface="Arial-Rounded" panose="020B0500000000000000" pitchFamily="34" charset="0"/>
              </a:rPr>
              <a:t> qua?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sao</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4478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par>
                          <p:cTn id="23" fill="hold">
                            <p:stCondLst>
                              <p:cond delay="1500"/>
                            </p:stCondLst>
                            <p:childTnLst>
                              <p:par>
                                <p:cTn id="24" presetID="16" presetClass="entr" presetSubtype="2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childTnLst>
                          </p:cTn>
                        </p:par>
                        <p:par>
                          <p:cTn id="30" fill="hold">
                            <p:stCondLst>
                              <p:cond delay="2000"/>
                            </p:stCondLst>
                            <p:childTnLst>
                              <p:par>
                                <p:cTn id="31" presetID="16" presetClass="entr" presetSubtype="21"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3">
            <a:extLst>
              <a:ext uri="{FF2B5EF4-FFF2-40B4-BE49-F238E27FC236}">
                <a16:creationId xmlns:a16="http://schemas.microsoft.com/office/drawing/2014/main" id="{1CC87F48-D164-47A3-8197-E3C5468ABB60}"/>
              </a:ext>
            </a:extLst>
          </p:cNvPr>
          <p:cNvGrpSpPr/>
          <p:nvPr/>
        </p:nvGrpSpPr>
        <p:grpSpPr>
          <a:xfrm>
            <a:off x="1343470" y="557577"/>
            <a:ext cx="9533109" cy="1224068"/>
            <a:chOff x="1603464" y="2459552"/>
            <a:chExt cx="9533109" cy="856397"/>
          </a:xfrm>
        </p:grpSpPr>
        <p:sp>
          <p:nvSpPr>
            <p:cNvPr id="8" name="矩形 8">
              <a:extLst>
                <a:ext uri="{FF2B5EF4-FFF2-40B4-BE49-F238E27FC236}">
                  <a16:creationId xmlns:a16="http://schemas.microsoft.com/office/drawing/2014/main" id="{8C69AE9C-4170-4FC2-9326-E30FA1F9A1C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9" name="箭头: 五边形 19">
              <a:extLst>
                <a:ext uri="{FF2B5EF4-FFF2-40B4-BE49-F238E27FC236}">
                  <a16:creationId xmlns:a16="http://schemas.microsoft.com/office/drawing/2014/main" id="{3CD6C229-D3B8-4D0F-8289-AA469C6D9F80}"/>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01</a:t>
              </a:r>
            </a:p>
          </p:txBody>
        </p:sp>
      </p:grpSp>
      <p:sp>
        <p:nvSpPr>
          <p:cNvPr id="10" name="TextBox 9">
            <a:extLst>
              <a:ext uri="{FF2B5EF4-FFF2-40B4-BE49-F238E27FC236}">
                <a16:creationId xmlns:a16="http://schemas.microsoft.com/office/drawing/2014/main" id="{562F8F38-80B1-4503-9D8F-33FD60F04301}"/>
              </a:ext>
            </a:extLst>
          </p:cNvPr>
          <p:cNvSpPr txBox="1"/>
          <p:nvPr/>
        </p:nvSpPr>
        <p:spPr>
          <a:xfrm>
            <a:off x="2292138" y="667878"/>
            <a:ext cx="847076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 sao đêm trước ngày khai giảng, Diệu nằm mãi không ngủ được?</a:t>
            </a:r>
            <a:endParaRPr kumimoji="0" lang="vi-VN"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id="{ABCC186C-57C0-434F-8778-3536C42D27A2}"/>
              </a:ext>
            </a:extLst>
          </p:cNvPr>
          <p:cNvGrpSpPr/>
          <p:nvPr/>
        </p:nvGrpSpPr>
        <p:grpSpPr>
          <a:xfrm>
            <a:off x="274792" y="2239307"/>
            <a:ext cx="10986883" cy="1943829"/>
            <a:chOff x="503736" y="2521384"/>
            <a:chExt cx="6325689" cy="1943829"/>
          </a:xfrm>
        </p:grpSpPr>
        <p:sp>
          <p:nvSpPr>
            <p:cNvPr id="12" name="TextBox 11">
              <a:extLst>
                <a:ext uri="{FF2B5EF4-FFF2-40B4-BE49-F238E27FC236}">
                  <a16:creationId xmlns:a16="http://schemas.microsoft.com/office/drawing/2014/main" id="{EC834173-8C3A-49FC-B38F-3AEEBC11C21E}"/>
                </a:ext>
              </a:extLst>
            </p:cNvPr>
            <p:cNvSpPr txBox="1"/>
            <p:nvPr/>
          </p:nvSpPr>
          <p:spPr>
            <a:xfrm>
              <a:off x="971107" y="2833288"/>
              <a:ext cx="5858317" cy="1569660"/>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trước ngày khai giảng, Diệu nằm mãi không ngủ được vì háo hức chờ ngày mai đến lớp để nghe những câu chuyện vui của các bạn.</a:t>
              </a:r>
            </a:p>
          </p:txBody>
        </p:sp>
        <p:grpSp>
          <p:nvGrpSpPr>
            <p:cNvPr id="13" name="Group 12">
              <a:extLst>
                <a:ext uri="{FF2B5EF4-FFF2-40B4-BE49-F238E27FC236}">
                  <a16:creationId xmlns:a16="http://schemas.microsoft.com/office/drawing/2014/main" id="{5238CBC5-2241-4B5C-B6C8-3C123214C342}"/>
                </a:ext>
              </a:extLst>
            </p:cNvPr>
            <p:cNvGrpSpPr/>
            <p:nvPr/>
          </p:nvGrpSpPr>
          <p:grpSpPr>
            <a:xfrm>
              <a:off x="503736" y="2521384"/>
              <a:ext cx="6325689" cy="1943829"/>
              <a:chOff x="503736" y="2521384"/>
              <a:chExt cx="6325689" cy="1943829"/>
            </a:xfrm>
          </p:grpSpPr>
          <p:sp>
            <p:nvSpPr>
              <p:cNvPr id="14" name="Rectangle 13">
                <a:extLst>
                  <a:ext uri="{FF2B5EF4-FFF2-40B4-BE49-F238E27FC236}">
                    <a16:creationId xmlns:a16="http://schemas.microsoft.com/office/drawing/2014/main" id="{D8DF75A3-109D-4FF9-B0D7-8D1B694FC4F9}"/>
                  </a:ext>
                </a:extLst>
              </p:cNvPr>
              <p:cNvSpPr/>
              <p:nvPr/>
            </p:nvSpPr>
            <p:spPr>
              <a:xfrm>
                <a:off x="951517" y="2833288"/>
                <a:ext cx="5877908" cy="1631925"/>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Gothic-EB"/>
                  <a:ea typeface="+mn-ea"/>
                  <a:cs typeface="+mn-cs"/>
                </a:endParaRPr>
              </a:p>
            </p:txBody>
          </p:sp>
          <p:pic>
            <p:nvPicPr>
              <p:cNvPr id="15" name="Picture 14">
                <a:extLst>
                  <a:ext uri="{FF2B5EF4-FFF2-40B4-BE49-F238E27FC236}">
                    <a16:creationId xmlns:a16="http://schemas.microsoft.com/office/drawing/2014/main" id="{6227904F-9EC2-4445-8DD8-AE65416A60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736" y="2521384"/>
                <a:ext cx="467370" cy="853940"/>
              </a:xfrm>
              <a:prstGeom prst="rect">
                <a:avLst/>
              </a:prstGeom>
            </p:spPr>
          </p:pic>
        </p:grpSp>
      </p:grpSp>
      <p:grpSp>
        <p:nvGrpSpPr>
          <p:cNvPr id="16" name="Group 15">
            <a:extLst>
              <a:ext uri="{FF2B5EF4-FFF2-40B4-BE49-F238E27FC236}">
                <a16:creationId xmlns:a16="http://schemas.microsoft.com/office/drawing/2014/main" id="{0538A91E-9A79-4ED5-97B1-0046EDBA5C28}"/>
              </a:ext>
            </a:extLst>
          </p:cNvPr>
          <p:cNvGrpSpPr/>
          <p:nvPr/>
        </p:nvGrpSpPr>
        <p:grpSpPr>
          <a:xfrm>
            <a:off x="2478410" y="3578414"/>
            <a:ext cx="7109731" cy="4890943"/>
            <a:chOff x="2210738" y="-1461943"/>
            <a:chExt cx="9410579" cy="4890943"/>
          </a:xfrm>
        </p:grpSpPr>
        <p:grpSp>
          <p:nvGrpSpPr>
            <p:cNvPr id="17" name="Group 16">
              <a:extLst>
                <a:ext uri="{FF2B5EF4-FFF2-40B4-BE49-F238E27FC236}">
                  <a16:creationId xmlns:a16="http://schemas.microsoft.com/office/drawing/2014/main" id="{0221FFA5-179F-4BAE-9A35-FEC8BE15F61F}"/>
                </a:ext>
              </a:extLst>
            </p:cNvPr>
            <p:cNvGrpSpPr/>
            <p:nvPr/>
          </p:nvGrpSpPr>
          <p:grpSpPr>
            <a:xfrm>
              <a:off x="3320903" y="-1461943"/>
              <a:ext cx="8300414" cy="4890943"/>
              <a:chOff x="3637968" y="-666044"/>
              <a:chExt cx="7054397" cy="4648755"/>
            </a:xfrm>
          </p:grpSpPr>
          <p:pic>
            <p:nvPicPr>
              <p:cNvPr id="19" name="Picture 4">
                <a:extLst>
                  <a:ext uri="{FF2B5EF4-FFF2-40B4-BE49-F238E27FC236}">
                    <a16:creationId xmlns:a16="http://schemas.microsoft.com/office/drawing/2014/main" id="{525C0589-D29B-4B75-8A7A-542E3A4A38A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FE3EAD3-2CFC-4AA0-BD1E-F78D6DBEAB8C}"/>
                  </a:ext>
                </a:extLst>
              </p:cNvPr>
              <p:cNvSpPr txBox="1"/>
              <p:nvPr/>
            </p:nvSpPr>
            <p:spPr>
              <a:xfrm>
                <a:off x="4096133" y="1019935"/>
                <a:ext cx="6596230" cy="1140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055E3DCB-D80C-4245-BD4B-08C0BB3CA568}"/>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624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10">
            <a:extLst>
              <a:ext uri="{FF2B5EF4-FFF2-40B4-BE49-F238E27FC236}">
                <a16:creationId xmlns:a16="http://schemas.microsoft.com/office/drawing/2014/main" id="{AB222227-E796-47EE-A16C-F6DF8F230FD9}"/>
              </a:ext>
            </a:extLst>
          </p:cNvPr>
          <p:cNvGrpSpPr/>
          <p:nvPr/>
        </p:nvGrpSpPr>
        <p:grpSpPr>
          <a:xfrm>
            <a:off x="1891147" y="913434"/>
            <a:ext cx="9533110" cy="856397"/>
            <a:chOff x="1603464" y="2459552"/>
            <a:chExt cx="9533109" cy="856397"/>
          </a:xfrm>
        </p:grpSpPr>
        <p:sp>
          <p:nvSpPr>
            <p:cNvPr id="22" name="矩形 11">
              <a:extLst>
                <a:ext uri="{FF2B5EF4-FFF2-40B4-BE49-F238E27FC236}">
                  <a16:creationId xmlns:a16="http://schemas.microsoft.com/office/drawing/2014/main" id="{A5BBAFFD-C64D-4EA6-AD66-78BC546B9CF7}"/>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23" name="箭头: 五边形 23">
              <a:extLst>
                <a:ext uri="{FF2B5EF4-FFF2-40B4-BE49-F238E27FC236}">
                  <a16:creationId xmlns:a16="http://schemas.microsoft.com/office/drawing/2014/main" id="{FDB08848-ABB7-42E6-8A94-CC2CF6A977C8}"/>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02</a:t>
              </a:r>
            </a:p>
          </p:txBody>
        </p:sp>
      </p:grpSp>
      <p:sp>
        <p:nvSpPr>
          <p:cNvPr id="24" name="TextBox 23">
            <a:extLst>
              <a:ext uri="{FF2B5EF4-FFF2-40B4-BE49-F238E27FC236}">
                <a16:creationId xmlns:a16="http://schemas.microsoft.com/office/drawing/2014/main" id="{B617599E-43AA-4F19-8F4B-6D0F7BD4A8FA}"/>
              </a:ext>
            </a:extLst>
          </p:cNvPr>
          <p:cNvSpPr txBox="1"/>
          <p:nvPr/>
        </p:nvSpPr>
        <p:spPr>
          <a:xfrm>
            <a:off x="2833082" y="1099954"/>
            <a:ext cx="8292118" cy="646331"/>
          </a:xfrm>
          <a:prstGeom prst="rect">
            <a:avLst/>
          </a:prstGeom>
          <a:noFill/>
        </p:spPr>
        <p:txBody>
          <a:bodyPr wrap="square" rtlCol="0">
            <a:spAutoFit/>
          </a:bodyPr>
          <a:lstStyle/>
          <a:p>
            <a:pPr lvl="0"/>
            <a:r>
              <a:rPr lang="en-US" sz="36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đã</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làm</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gì</a:t>
            </a:r>
            <a:r>
              <a:rPr lang="en-US" sz="3600" b="1" dirty="0">
                <a:latin typeface="Arial-Rounded" panose="020B0500000000000000" pitchFamily="34" charset="0"/>
                <a:ea typeface="Arial-Rounded" panose="020B0500000000000000" pitchFamily="34" charset="0"/>
                <a:cs typeface="Arial-Rounded" panose="020B0500000000000000" pitchFamily="34" charset="0"/>
              </a:rPr>
              <a:t>?</a:t>
            </a:r>
            <a:endParaRPr lang="en-US" sz="3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1" name="Group 30">
            <a:extLst>
              <a:ext uri="{FF2B5EF4-FFF2-40B4-BE49-F238E27FC236}">
                <a16:creationId xmlns:a16="http://schemas.microsoft.com/office/drawing/2014/main" id="{3F6B27B6-B2A0-4997-B9F7-59F3C7B979B8}"/>
              </a:ext>
            </a:extLst>
          </p:cNvPr>
          <p:cNvGrpSpPr/>
          <p:nvPr/>
        </p:nvGrpSpPr>
        <p:grpSpPr>
          <a:xfrm>
            <a:off x="2365481" y="2895600"/>
            <a:ext cx="7109731" cy="6134100"/>
            <a:chOff x="2210738" y="-1878917"/>
            <a:chExt cx="9410579" cy="6134100"/>
          </a:xfrm>
        </p:grpSpPr>
        <p:grpSp>
          <p:nvGrpSpPr>
            <p:cNvPr id="32" name="Group 31">
              <a:extLst>
                <a:ext uri="{FF2B5EF4-FFF2-40B4-BE49-F238E27FC236}">
                  <a16:creationId xmlns:a16="http://schemas.microsoft.com/office/drawing/2014/main" id="{EFB197E4-CC82-4660-A4F7-CE99D0188D3B}"/>
                </a:ext>
              </a:extLst>
            </p:cNvPr>
            <p:cNvGrpSpPr/>
            <p:nvPr/>
          </p:nvGrpSpPr>
          <p:grpSpPr>
            <a:xfrm>
              <a:off x="3320903" y="-1878917"/>
              <a:ext cx="8300414" cy="6134100"/>
              <a:chOff x="3637968" y="-1062370"/>
              <a:chExt cx="7054397" cy="5830353"/>
            </a:xfrm>
          </p:grpSpPr>
          <p:pic>
            <p:nvPicPr>
              <p:cNvPr id="34" name="Picture 4">
                <a:extLst>
                  <a:ext uri="{FF2B5EF4-FFF2-40B4-BE49-F238E27FC236}">
                    <a16:creationId xmlns:a16="http://schemas.microsoft.com/office/drawing/2014/main" id="{CF14FAA1-6272-402F-ACC1-0A2DC18213B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1062370"/>
                <a:ext cx="7054397" cy="583035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DC72B90A-F206-449D-906C-D7D02C5A1F2C}"/>
                  </a:ext>
                </a:extLst>
              </p:cNvPr>
              <p:cNvSpPr txBox="1"/>
              <p:nvPr/>
            </p:nvSpPr>
            <p:spPr>
              <a:xfrm>
                <a:off x="4149778" y="927483"/>
                <a:ext cx="6030775" cy="10238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dựa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gợi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ý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trả</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3"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0C61E5B0-6D49-405F-B2A5-BEED1841C1F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Picture 35">
            <a:extLst>
              <a:ext uri="{FF2B5EF4-FFF2-40B4-BE49-F238E27FC236}">
                <a16:creationId xmlns:a16="http://schemas.microsoft.com/office/drawing/2014/main" id="{B65919DF-212E-4AD1-81CF-4C75FB904CE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1254338" y="2439291"/>
            <a:ext cx="9683324" cy="1793657"/>
          </a:xfrm>
          <a:prstGeom prst="rect">
            <a:avLst/>
          </a:prstGeom>
        </p:spPr>
      </p:pic>
      <p:sp>
        <p:nvSpPr>
          <p:cNvPr id="39" name="Oval 38">
            <a:extLst>
              <a:ext uri="{FF2B5EF4-FFF2-40B4-BE49-F238E27FC236}">
                <a16:creationId xmlns:a16="http://schemas.microsoft.com/office/drawing/2014/main" id="{82A7B8DF-2F29-4711-B8BD-07C44065D755}"/>
              </a:ext>
            </a:extLst>
          </p:cNvPr>
          <p:cNvSpPr/>
          <p:nvPr/>
        </p:nvSpPr>
        <p:spPr>
          <a:xfrm>
            <a:off x="3204215" y="2324328"/>
            <a:ext cx="1863085" cy="21428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65D8525-29D9-4781-85B7-D862C9B2A8B3}"/>
              </a:ext>
            </a:extLst>
          </p:cNvPr>
          <p:cNvSpPr/>
          <p:nvPr/>
        </p:nvSpPr>
        <p:spPr>
          <a:xfrm>
            <a:off x="6979141" y="2177977"/>
            <a:ext cx="1863085" cy="21428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2161AF5-D0E0-4F40-8E72-D05A240A2F35}"/>
              </a:ext>
            </a:extLst>
          </p:cNvPr>
          <p:cNvSpPr/>
          <p:nvPr/>
        </p:nvSpPr>
        <p:spPr>
          <a:xfrm>
            <a:off x="9074577" y="2202594"/>
            <a:ext cx="1863085" cy="21428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545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down)">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down)">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9" grpId="0" animBg="1"/>
      <p:bldP spid="40" grpId="0" animBg="1"/>
      <p:bldP spid="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6">
            <a:extLst>
              <a:ext uri="{FF2B5EF4-FFF2-40B4-BE49-F238E27FC236}">
                <a16:creationId xmlns:a16="http://schemas.microsoft.com/office/drawing/2014/main" id="{99298692-2F03-4F8F-A8E3-C8E7494709F6}"/>
              </a:ext>
            </a:extLst>
          </p:cNvPr>
          <p:cNvGrpSpPr/>
          <p:nvPr/>
        </p:nvGrpSpPr>
        <p:grpSpPr>
          <a:xfrm>
            <a:off x="868936" y="1052003"/>
            <a:ext cx="11235178" cy="856397"/>
            <a:chOff x="1603464" y="2459552"/>
            <a:chExt cx="9533109" cy="856397"/>
          </a:xfrm>
        </p:grpSpPr>
        <p:sp>
          <p:nvSpPr>
            <p:cNvPr id="22" name="矩形 27">
              <a:extLst>
                <a:ext uri="{FF2B5EF4-FFF2-40B4-BE49-F238E27FC236}">
                  <a16:creationId xmlns:a16="http://schemas.microsoft.com/office/drawing/2014/main" id="{7F5C0C35-BBD0-4FDA-B761-4BACE57F03C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箭头: 五边形 26">
              <a:extLst>
                <a:ext uri="{FF2B5EF4-FFF2-40B4-BE49-F238E27FC236}">
                  <a16:creationId xmlns:a16="http://schemas.microsoft.com/office/drawing/2014/main" id="{EF46C340-6C96-4787-91D0-59C25E71E89B}"/>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grpSp>
      <p:sp>
        <p:nvSpPr>
          <p:cNvPr id="24" name="TextBox 23">
            <a:extLst>
              <a:ext uri="{FF2B5EF4-FFF2-40B4-BE49-F238E27FC236}">
                <a16:creationId xmlns:a16="http://schemas.microsoft.com/office/drawing/2014/main" id="{F81F6036-8032-43DA-AEDF-33E4EEAA5375}"/>
              </a:ext>
            </a:extLst>
          </p:cNvPr>
          <p:cNvSpPr txBox="1"/>
          <p:nvPr/>
        </p:nvSpPr>
        <p:spPr>
          <a:xfrm>
            <a:off x="1986982" y="1206187"/>
            <a:ext cx="10093117" cy="584775"/>
          </a:xfrm>
          <a:prstGeom prst="rect">
            <a:avLst/>
          </a:prstGeom>
          <a:noFill/>
        </p:spPr>
        <p:txBody>
          <a:bodyPr wrap="square" rtlCol="0">
            <a:spAutoFit/>
          </a:bodyPr>
          <a:lstStyle/>
          <a:p>
            <a:pPr lvl="0"/>
            <a:r>
              <a:rPr lang="en-US" sz="3200" b="1" dirty="0" err="1">
                <a:latin typeface="Arial-Rounded" panose="020B0500000000000000" pitchFamily="34" charset="0"/>
                <a:ea typeface="Arial-Rounded" panose="020B0500000000000000" pitchFamily="34" charset="0"/>
                <a:cs typeface="Arial-Rounded" panose="020B0500000000000000" pitchFamily="34" charset="0"/>
              </a:rPr>
              <a:t>Nói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3200" b="1" dirty="0">
                <a:latin typeface="Arial-Rounded" panose="020B0500000000000000" pitchFamily="34" charset="0"/>
                <a:ea typeface="Arial-Rounded" panose="020B0500000000000000" pitchFamily="34" charset="0"/>
                <a:cs typeface="Arial-Rounded" panose="020B0500000000000000" pitchFamily="34" charset="0"/>
              </a:rPr>
              <a:t>.</a:t>
            </a:r>
            <a:endPar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Group 24">
            <a:extLst>
              <a:ext uri="{FF2B5EF4-FFF2-40B4-BE49-F238E27FC236}">
                <a16:creationId xmlns:a16="http://schemas.microsoft.com/office/drawing/2014/main" id="{CE91CCB3-7191-43DD-9A02-607BBC0C96CB}"/>
              </a:ext>
            </a:extLst>
          </p:cNvPr>
          <p:cNvGrpSpPr/>
          <p:nvPr/>
        </p:nvGrpSpPr>
        <p:grpSpPr>
          <a:xfrm>
            <a:off x="191888" y="2065696"/>
            <a:ext cx="11238112" cy="3011129"/>
            <a:chOff x="-198637" y="966102"/>
            <a:chExt cx="11238112" cy="3011129"/>
          </a:xfrm>
        </p:grpSpPr>
        <p:sp>
          <p:nvSpPr>
            <p:cNvPr id="26" name="TextBox 25">
              <a:extLst>
                <a:ext uri="{FF2B5EF4-FFF2-40B4-BE49-F238E27FC236}">
                  <a16:creationId xmlns:a16="http://schemas.microsoft.com/office/drawing/2014/main" id="{E6033D68-5857-4A23-8E9B-A673FCC22431}"/>
                </a:ext>
              </a:extLst>
            </p:cNvPr>
            <p:cNvSpPr txBox="1"/>
            <p:nvPr/>
          </p:nvSpPr>
          <p:spPr>
            <a:xfrm>
              <a:off x="943383" y="1707902"/>
              <a:ext cx="10096092" cy="2246769"/>
            </a:xfrm>
            <a:prstGeom prst="rect">
              <a:avLst/>
            </a:prstGeom>
            <a:noFill/>
          </p:spPr>
          <p:txBody>
            <a:bodyPr wrap="square">
              <a:spAutoFit/>
            </a:bodyPr>
            <a:lstStyle/>
            <a:p>
              <a:pPr algn="just"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 trải nghiệm của Diệu trong mùa hè:</a:t>
              </a:r>
            </a:p>
            <a:p>
              <a:pPr algn="just"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Khi ở nhà bà cụ Khởi: Diệu thường tỉ tê trò chuyện với bà</a:t>
              </a:r>
            </a:p>
            <a:p>
              <a:pPr algn="just"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Khi ở góc chợ quê nghèo: Diệu được thấy những người cô, người bác tảo tần bán từng giỏ cua, mớ tép; những người bà sáng nào cũng dắt cháu đi mua một ít kẹo bột, vài chiếc bánh mì,…</a:t>
              </a:r>
            </a:p>
          </p:txBody>
        </p:sp>
        <p:sp>
          <p:nvSpPr>
            <p:cNvPr id="27" name="Rectangle 26">
              <a:extLst>
                <a:ext uri="{FF2B5EF4-FFF2-40B4-BE49-F238E27FC236}">
                  <a16:creationId xmlns:a16="http://schemas.microsoft.com/office/drawing/2014/main" id="{D2766E08-4742-42CA-A8BF-72BDE8AEAAED}"/>
                </a:ext>
              </a:extLst>
            </p:cNvPr>
            <p:cNvSpPr/>
            <p:nvPr/>
          </p:nvSpPr>
          <p:spPr>
            <a:xfrm>
              <a:off x="943383" y="1489753"/>
              <a:ext cx="10096092" cy="248747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 name="Picture 27">
              <a:extLst>
                <a:ext uri="{FF2B5EF4-FFF2-40B4-BE49-F238E27FC236}">
                  <a16:creationId xmlns:a16="http://schemas.microsoft.com/office/drawing/2014/main" id="{AEB62721-5D6C-4741-8256-6B347028EC7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1875" y1="28125" x2="41875" y2="28125"/>
                          <a14:foregroundMark x1="40375" y1="32375" x2="44250" y2="34875"/>
                          <a14:foregroundMark x1="57250" y1="28125" x2="63750" y2="34500"/>
                        </a14:backgroundRemoval>
                      </a14:imgEffect>
                    </a14:imgLayer>
                  </a14:imgProps>
                </a:ext>
                <a:ext uri="{28A0092B-C50C-407E-A947-70E740481C1C}">
                  <a14:useLocalDpi xmlns:a14="http://schemas.microsoft.com/office/drawing/2010/main" val="0"/>
                </a:ext>
              </a:extLst>
            </a:blip>
            <a:stretch>
              <a:fillRect/>
            </a:stretch>
          </p:blipFill>
          <p:spPr>
            <a:xfrm>
              <a:off x="-198637" y="966102"/>
              <a:ext cx="1296576" cy="1296576"/>
            </a:xfrm>
            <a:prstGeom prst="rect">
              <a:avLst/>
            </a:prstGeom>
          </p:spPr>
        </p:pic>
      </p:grpSp>
      <p:grpSp>
        <p:nvGrpSpPr>
          <p:cNvPr id="29" name="Group 28">
            <a:extLst>
              <a:ext uri="{FF2B5EF4-FFF2-40B4-BE49-F238E27FC236}">
                <a16:creationId xmlns:a16="http://schemas.microsoft.com/office/drawing/2014/main" id="{27D127CD-F49F-451E-8D42-3FBF99E20F9D}"/>
              </a:ext>
            </a:extLst>
          </p:cNvPr>
          <p:cNvGrpSpPr/>
          <p:nvPr/>
        </p:nvGrpSpPr>
        <p:grpSpPr>
          <a:xfrm>
            <a:off x="2468885" y="3429000"/>
            <a:ext cx="7052581" cy="5531170"/>
            <a:chOff x="2286383" y="-1554856"/>
            <a:chExt cx="9334934" cy="5949335"/>
          </a:xfrm>
        </p:grpSpPr>
        <p:grpSp>
          <p:nvGrpSpPr>
            <p:cNvPr id="30" name="Group 29">
              <a:extLst>
                <a:ext uri="{FF2B5EF4-FFF2-40B4-BE49-F238E27FC236}">
                  <a16:creationId xmlns:a16="http://schemas.microsoft.com/office/drawing/2014/main" id="{F8A45097-A263-4417-9330-23C940FE6616}"/>
                </a:ext>
              </a:extLst>
            </p:cNvPr>
            <p:cNvGrpSpPr/>
            <p:nvPr/>
          </p:nvGrpSpPr>
          <p:grpSpPr>
            <a:xfrm>
              <a:off x="3320903" y="-1554856"/>
              <a:ext cx="8300414" cy="5949335"/>
              <a:chOff x="3637968" y="-754356"/>
              <a:chExt cx="7054397" cy="5654738"/>
            </a:xfrm>
          </p:grpSpPr>
          <p:pic>
            <p:nvPicPr>
              <p:cNvPr id="32" name="Picture 4">
                <a:extLst>
                  <a:ext uri="{FF2B5EF4-FFF2-40B4-BE49-F238E27FC236}">
                    <a16:creationId xmlns:a16="http://schemas.microsoft.com/office/drawing/2014/main" id="{7799210E-E26F-4A13-B0A2-802FA44C18B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754356"/>
                <a:ext cx="7054397" cy="565473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153AB187-9BD4-4AE0-9D79-F4ED158AB5CB}"/>
                  </a:ext>
                </a:extLst>
              </p:cNvPr>
              <p:cNvSpPr txBox="1"/>
              <p:nvPr/>
            </p:nvSpPr>
            <p:spPr>
              <a:xfrm>
                <a:off x="4049660" y="1324697"/>
                <a:ext cx="6596230" cy="4388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kĩ</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đoạn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thứ</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3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4</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1"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2DEB0C8B-1225-4BA4-8ACB-9AAB533285D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86383" y="466500"/>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9855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9">
            <a:extLst>
              <a:ext uri="{FF2B5EF4-FFF2-40B4-BE49-F238E27FC236}">
                <a16:creationId xmlns:a16="http://schemas.microsoft.com/office/drawing/2014/main" id="{99923CFB-683B-4322-8AC7-FF367D352818}"/>
              </a:ext>
            </a:extLst>
          </p:cNvPr>
          <p:cNvGrpSpPr/>
          <p:nvPr/>
        </p:nvGrpSpPr>
        <p:grpSpPr>
          <a:xfrm>
            <a:off x="1211971" y="788674"/>
            <a:ext cx="9768058" cy="1044094"/>
            <a:chOff x="1368515" y="2524836"/>
            <a:chExt cx="9768058" cy="1044094"/>
          </a:xfrm>
        </p:grpSpPr>
        <p:sp>
          <p:nvSpPr>
            <p:cNvPr id="22" name="矩形 30">
              <a:extLst>
                <a:ext uri="{FF2B5EF4-FFF2-40B4-BE49-F238E27FC236}">
                  <a16:creationId xmlns:a16="http://schemas.microsoft.com/office/drawing/2014/main" id="{B7EAE2A2-FC3A-46AD-9DD6-E7435D3CA6B6}"/>
                </a:ext>
              </a:extLst>
            </p:cNvPr>
            <p:cNvSpPr/>
            <p:nvPr/>
          </p:nvSpPr>
          <p:spPr>
            <a:xfrm>
              <a:off x="1924334" y="2524836"/>
              <a:ext cx="9212239" cy="1033194"/>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23" name="箭头: 五边形 29">
              <a:extLst>
                <a:ext uri="{FF2B5EF4-FFF2-40B4-BE49-F238E27FC236}">
                  <a16:creationId xmlns:a16="http://schemas.microsoft.com/office/drawing/2014/main" id="{957F9109-6A0B-4B9A-81FD-D27B9B818692}"/>
                </a:ext>
              </a:extLst>
            </p:cNvPr>
            <p:cNvSpPr/>
            <p:nvPr/>
          </p:nvSpPr>
          <p:spPr>
            <a:xfrm>
              <a:off x="1368515" y="2535737"/>
              <a:ext cx="1135111" cy="1033193"/>
            </a:xfrm>
            <a:prstGeom prst="homePlate">
              <a:avLst>
                <a:gd name="adj" fmla="val 50000"/>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04</a:t>
              </a:r>
            </a:p>
          </p:txBody>
        </p:sp>
      </p:grpSp>
      <p:sp>
        <p:nvSpPr>
          <p:cNvPr id="24" name="TextBox 23">
            <a:extLst>
              <a:ext uri="{FF2B5EF4-FFF2-40B4-BE49-F238E27FC236}">
                <a16:creationId xmlns:a16="http://schemas.microsoft.com/office/drawing/2014/main" id="{579A97F6-75FF-485A-B606-849DA38B4046}"/>
              </a:ext>
            </a:extLst>
          </p:cNvPr>
          <p:cNvSpPr txBox="1"/>
          <p:nvPr/>
        </p:nvSpPr>
        <p:spPr>
          <a:xfrm>
            <a:off x="2535817" y="867761"/>
            <a:ext cx="8652412" cy="954107"/>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thích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nhất</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vừa</a:t>
            </a:r>
            <a:r>
              <a:rPr lang="en-US" sz="2800" b="1" dirty="0">
                <a:latin typeface="Arial-Rounded" panose="020B0500000000000000" pitchFamily="34" charset="0"/>
                <a:ea typeface="Arial-Rounded" panose="020B0500000000000000" pitchFamily="34" charset="0"/>
                <a:cs typeface="Arial-Rounded" panose="020B0500000000000000" pitchFamily="34" charset="0"/>
              </a:rPr>
              <a:t> qua?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sao</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Group 24">
            <a:extLst>
              <a:ext uri="{FF2B5EF4-FFF2-40B4-BE49-F238E27FC236}">
                <a16:creationId xmlns:a16="http://schemas.microsoft.com/office/drawing/2014/main" id="{81628E40-E245-427D-B7E5-35CB3366031D}"/>
              </a:ext>
            </a:extLst>
          </p:cNvPr>
          <p:cNvGrpSpPr/>
          <p:nvPr/>
        </p:nvGrpSpPr>
        <p:grpSpPr>
          <a:xfrm>
            <a:off x="1446920" y="3457042"/>
            <a:ext cx="9149821" cy="4534265"/>
            <a:chOff x="2444096" y="-1902221"/>
            <a:chExt cx="9177221" cy="5886450"/>
          </a:xfrm>
        </p:grpSpPr>
        <p:grpSp>
          <p:nvGrpSpPr>
            <p:cNvPr id="26" name="Group 25">
              <a:extLst>
                <a:ext uri="{FF2B5EF4-FFF2-40B4-BE49-F238E27FC236}">
                  <a16:creationId xmlns:a16="http://schemas.microsoft.com/office/drawing/2014/main" id="{372A6AC5-F8EF-4307-9D90-9A7429BF8550}"/>
                </a:ext>
              </a:extLst>
            </p:cNvPr>
            <p:cNvGrpSpPr/>
            <p:nvPr/>
          </p:nvGrpSpPr>
          <p:grpSpPr>
            <a:xfrm>
              <a:off x="3320903" y="-1902221"/>
              <a:ext cx="8300414" cy="5886450"/>
              <a:chOff x="3637968" y="-1084520"/>
              <a:chExt cx="7054397" cy="5594966"/>
            </a:xfrm>
          </p:grpSpPr>
          <p:pic>
            <p:nvPicPr>
              <p:cNvPr id="28" name="Picture 4">
                <a:extLst>
                  <a:ext uri="{FF2B5EF4-FFF2-40B4-BE49-F238E27FC236}">
                    <a16:creationId xmlns:a16="http://schemas.microsoft.com/office/drawing/2014/main" id="{BF4B6997-DB7A-4069-A061-8B51DF03631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1084520"/>
                <a:ext cx="7054397" cy="559496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F3773AE9-4A2B-41B3-B387-61405EB49B3E}"/>
                  </a:ext>
                </a:extLst>
              </p:cNvPr>
              <p:cNvSpPr txBox="1"/>
              <p:nvPr/>
            </p:nvSpPr>
            <p:spPr>
              <a:xfrm>
                <a:off x="4036033" y="896090"/>
                <a:ext cx="6023019" cy="514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suy</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nghĩ</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trả</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2443858E-11C7-49F3-BDB8-BE70621FE5D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444096" y="-232186"/>
              <a:ext cx="1620836" cy="1524008"/>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Rectangle 29">
            <a:extLst>
              <a:ext uri="{FF2B5EF4-FFF2-40B4-BE49-F238E27FC236}">
                <a16:creationId xmlns:a16="http://schemas.microsoft.com/office/drawing/2014/main" id="{666DC648-0B61-46FD-B339-58EB16CC0CE9}"/>
              </a:ext>
            </a:extLst>
          </p:cNvPr>
          <p:cNvSpPr/>
          <p:nvPr/>
        </p:nvSpPr>
        <p:spPr>
          <a:xfrm>
            <a:off x="943383" y="2396693"/>
            <a:ext cx="10036646" cy="169528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Em thích nhất trải nghiệm đi thu hái quả của Diệu vì em rất thích được giúp đỡ mẹ thu hoạch các loại trái cây.</a:t>
            </a:r>
          </a:p>
          <a:p>
            <a:pPr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Em thích trải nghiệm đến chơi nhà bà cụ Khởi vì em thích được nghe người lớn kể những câu chuyện cổ tích hấp dẫn.</a:t>
            </a:r>
            <a:endParaRPr lang="vi-VN" sz="280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739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42A5F5E-9EE1-4208-AD5B-7BE6B42C947C}"/>
              </a:ext>
            </a:extLst>
          </p:cNvPr>
          <p:cNvPicPr>
            <a:picLocks noChangeAspect="1"/>
          </p:cNvPicPr>
          <p:nvPr/>
        </p:nvPicPr>
        <p:blipFill>
          <a:blip r:embed="rId3"/>
          <a:stretch>
            <a:fillRect/>
          </a:stretch>
        </p:blipFill>
        <p:spPr>
          <a:xfrm>
            <a:off x="1444251" y="2436531"/>
            <a:ext cx="2965824" cy="3694451"/>
          </a:xfrm>
          <a:prstGeom prst="rect">
            <a:avLst/>
          </a:prstGeom>
        </p:spPr>
      </p:pic>
      <p:sp>
        <p:nvSpPr>
          <p:cNvPr id="5" name="Thought Bubble: Cloud 4">
            <a:extLst>
              <a:ext uri="{FF2B5EF4-FFF2-40B4-BE49-F238E27FC236}">
                <a16:creationId xmlns:a16="http://schemas.microsoft.com/office/drawing/2014/main" id="{05E63749-6CAF-4F1D-8971-30E1B30729CB}"/>
              </a:ext>
            </a:extLst>
          </p:cNvPr>
          <p:cNvSpPr/>
          <p:nvPr/>
        </p:nvSpPr>
        <p:spPr>
          <a:xfrm>
            <a:off x="3929783" y="101600"/>
            <a:ext cx="5001781" cy="3089276"/>
          </a:xfrm>
          <a:prstGeom prst="cloudCallout">
            <a:avLst>
              <a:gd name="adj1" fmla="val -49844"/>
              <a:gd name="adj2" fmla="val 52586"/>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Nói</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với</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cảm</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xúc</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của</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em</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khi</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mùa</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hè</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về</a:t>
            </a:r>
            <a:endPar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0029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DED715C-14D9-49D1-8BA1-5CC369D3BFB9}"/>
              </a:ext>
            </a:extLst>
          </p:cNvPr>
          <p:cNvGrpSpPr/>
          <p:nvPr/>
        </p:nvGrpSpPr>
        <p:grpSpPr>
          <a:xfrm>
            <a:off x="3869777" y="-556173"/>
            <a:ext cx="4312198" cy="3985173"/>
            <a:chOff x="3825327" y="-288795"/>
            <a:chExt cx="3985173" cy="3985173"/>
          </a:xfrm>
        </p:grpSpPr>
        <p:pic>
          <p:nvPicPr>
            <p:cNvPr id="13" name="Picture 12">
              <a:extLst>
                <a:ext uri="{FF2B5EF4-FFF2-40B4-BE49-F238E27FC236}">
                  <a16:creationId xmlns:a16="http://schemas.microsoft.com/office/drawing/2014/main" id="{3BC309EB-C5C1-4A5C-A7C4-FB49F6DB9F4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5278" r="95278">
                          <a14:foregroundMark x1="9722" y1="36667" x2="9722" y2="36667"/>
                          <a14:foregroundMark x1="5278" y1="39722" x2="5278" y2="39722"/>
                          <a14:foregroundMark x1="92778" y1="28056" x2="92778" y2="28056"/>
                          <a14:foregroundMark x1="95278" y1="37222" x2="95278" y2="37222"/>
                          <a14:foregroundMark x1="63889" y1="30833" x2="63889" y2="30833"/>
                          <a14:foregroundMark x1="58056" y1="30833" x2="58056" y2="30833"/>
                          <a14:foregroundMark x1="43611" y1="30833" x2="43611" y2="30833"/>
                        </a14:backgroundRemoval>
                      </a14:imgEffect>
                    </a14:imgLayer>
                  </a14:imgProps>
                </a:ext>
                <a:ext uri="{28A0092B-C50C-407E-A947-70E740481C1C}">
                  <a14:useLocalDpi xmlns:a14="http://schemas.microsoft.com/office/drawing/2010/main" val="0"/>
                </a:ext>
              </a:extLst>
            </a:blip>
            <a:srcRect/>
            <a:stretch>
              <a:fillRect/>
            </a:stretch>
          </p:blipFill>
          <p:spPr bwMode="auto">
            <a:xfrm>
              <a:off x="3825327" y="-288795"/>
              <a:ext cx="3985173" cy="39851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247F113-BA79-4F8C-AF66-DE9B6BD14B46}"/>
                </a:ext>
              </a:extLst>
            </p:cNvPr>
            <p:cNvSpPr txBox="1"/>
            <p:nvPr/>
          </p:nvSpPr>
          <p:spPr>
            <a:xfrm>
              <a:off x="4414026" y="1239207"/>
              <a:ext cx="33964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TextBox 14">
            <a:extLst>
              <a:ext uri="{FF2B5EF4-FFF2-40B4-BE49-F238E27FC236}">
                <a16:creationId xmlns:a16="http://schemas.microsoft.com/office/drawing/2014/main" id="{2D568C52-E653-4B2E-AC7C-68A75AFE02B6}"/>
              </a:ext>
            </a:extLst>
          </p:cNvPr>
          <p:cNvSpPr txBox="1"/>
          <p:nvPr/>
        </p:nvSpPr>
        <p:spPr>
          <a:xfrm>
            <a:off x="704850" y="2384176"/>
            <a:ext cx="10258425" cy="2800767"/>
          </a:xfrm>
          <a:custGeom>
            <a:avLst/>
            <a:gdLst>
              <a:gd name="connsiteX0" fmla="*/ 0 w 10258425"/>
              <a:gd name="connsiteY0" fmla="*/ 0 h 2800767"/>
              <a:gd name="connsiteX1" fmla="*/ 672497 w 10258425"/>
              <a:gd name="connsiteY1" fmla="*/ 0 h 2800767"/>
              <a:gd name="connsiteX2" fmla="*/ 1344993 w 10258425"/>
              <a:gd name="connsiteY2" fmla="*/ 0 h 2800767"/>
              <a:gd name="connsiteX3" fmla="*/ 2120075 w 10258425"/>
              <a:gd name="connsiteY3" fmla="*/ 0 h 2800767"/>
              <a:gd name="connsiteX4" fmla="*/ 2484819 w 10258425"/>
              <a:gd name="connsiteY4" fmla="*/ 0 h 2800767"/>
              <a:gd name="connsiteX5" fmla="*/ 2952147 w 10258425"/>
              <a:gd name="connsiteY5" fmla="*/ 0 h 2800767"/>
              <a:gd name="connsiteX6" fmla="*/ 3624644 w 10258425"/>
              <a:gd name="connsiteY6" fmla="*/ 0 h 2800767"/>
              <a:gd name="connsiteX7" fmla="*/ 4297140 w 10258425"/>
              <a:gd name="connsiteY7" fmla="*/ 0 h 2800767"/>
              <a:gd name="connsiteX8" fmla="*/ 4764469 w 10258425"/>
              <a:gd name="connsiteY8" fmla="*/ 0 h 2800767"/>
              <a:gd name="connsiteX9" fmla="*/ 5129213 w 10258425"/>
              <a:gd name="connsiteY9" fmla="*/ 0 h 2800767"/>
              <a:gd name="connsiteX10" fmla="*/ 5904294 w 10258425"/>
              <a:gd name="connsiteY10" fmla="*/ 0 h 2800767"/>
              <a:gd name="connsiteX11" fmla="*/ 6166453 w 10258425"/>
              <a:gd name="connsiteY11" fmla="*/ 0 h 2800767"/>
              <a:gd name="connsiteX12" fmla="*/ 6531197 w 10258425"/>
              <a:gd name="connsiteY12" fmla="*/ 0 h 2800767"/>
              <a:gd name="connsiteX13" fmla="*/ 6895941 w 10258425"/>
              <a:gd name="connsiteY13" fmla="*/ 0 h 2800767"/>
              <a:gd name="connsiteX14" fmla="*/ 7465854 w 10258425"/>
              <a:gd name="connsiteY14" fmla="*/ 0 h 2800767"/>
              <a:gd name="connsiteX15" fmla="*/ 7728014 w 10258425"/>
              <a:gd name="connsiteY15" fmla="*/ 0 h 2800767"/>
              <a:gd name="connsiteX16" fmla="*/ 8297926 w 10258425"/>
              <a:gd name="connsiteY16" fmla="*/ 0 h 2800767"/>
              <a:gd name="connsiteX17" fmla="*/ 9073007 w 10258425"/>
              <a:gd name="connsiteY17" fmla="*/ 0 h 2800767"/>
              <a:gd name="connsiteX18" fmla="*/ 9437751 w 10258425"/>
              <a:gd name="connsiteY18" fmla="*/ 0 h 2800767"/>
              <a:gd name="connsiteX19" fmla="*/ 10258425 w 10258425"/>
              <a:gd name="connsiteY19" fmla="*/ 0 h 2800767"/>
              <a:gd name="connsiteX20" fmla="*/ 10258425 w 10258425"/>
              <a:gd name="connsiteY20" fmla="*/ 532146 h 2800767"/>
              <a:gd name="connsiteX21" fmla="*/ 10258425 w 10258425"/>
              <a:gd name="connsiteY21" fmla="*/ 1036284 h 2800767"/>
              <a:gd name="connsiteX22" fmla="*/ 10258425 w 10258425"/>
              <a:gd name="connsiteY22" fmla="*/ 1568430 h 2800767"/>
              <a:gd name="connsiteX23" fmla="*/ 10258425 w 10258425"/>
              <a:gd name="connsiteY23" fmla="*/ 2156591 h 2800767"/>
              <a:gd name="connsiteX24" fmla="*/ 10258425 w 10258425"/>
              <a:gd name="connsiteY24" fmla="*/ 2800767 h 2800767"/>
              <a:gd name="connsiteX25" fmla="*/ 9688513 w 10258425"/>
              <a:gd name="connsiteY25" fmla="*/ 2800767 h 2800767"/>
              <a:gd name="connsiteX26" fmla="*/ 8913432 w 10258425"/>
              <a:gd name="connsiteY26" fmla="*/ 2800767 h 2800767"/>
              <a:gd name="connsiteX27" fmla="*/ 8651272 w 10258425"/>
              <a:gd name="connsiteY27" fmla="*/ 2800767 h 2800767"/>
              <a:gd name="connsiteX28" fmla="*/ 8183944 w 10258425"/>
              <a:gd name="connsiteY28" fmla="*/ 2800767 h 2800767"/>
              <a:gd name="connsiteX29" fmla="*/ 7716615 w 10258425"/>
              <a:gd name="connsiteY29" fmla="*/ 2800767 h 2800767"/>
              <a:gd name="connsiteX30" fmla="*/ 7044119 w 10258425"/>
              <a:gd name="connsiteY30" fmla="*/ 2800767 h 2800767"/>
              <a:gd name="connsiteX31" fmla="*/ 6269038 w 10258425"/>
              <a:gd name="connsiteY31" fmla="*/ 2800767 h 2800767"/>
              <a:gd name="connsiteX32" fmla="*/ 5801709 w 10258425"/>
              <a:gd name="connsiteY32" fmla="*/ 2800767 h 2800767"/>
              <a:gd name="connsiteX33" fmla="*/ 5436965 w 10258425"/>
              <a:gd name="connsiteY33" fmla="*/ 2800767 h 2800767"/>
              <a:gd name="connsiteX34" fmla="*/ 4969637 w 10258425"/>
              <a:gd name="connsiteY34" fmla="*/ 2800767 h 2800767"/>
              <a:gd name="connsiteX35" fmla="*/ 4297140 w 10258425"/>
              <a:gd name="connsiteY35" fmla="*/ 2800767 h 2800767"/>
              <a:gd name="connsiteX36" fmla="*/ 3829812 w 10258425"/>
              <a:gd name="connsiteY36" fmla="*/ 2800767 h 2800767"/>
              <a:gd name="connsiteX37" fmla="*/ 3054731 w 10258425"/>
              <a:gd name="connsiteY37" fmla="*/ 2800767 h 2800767"/>
              <a:gd name="connsiteX38" fmla="*/ 2382234 w 10258425"/>
              <a:gd name="connsiteY38" fmla="*/ 2800767 h 2800767"/>
              <a:gd name="connsiteX39" fmla="*/ 1812322 w 10258425"/>
              <a:gd name="connsiteY39" fmla="*/ 2800767 h 2800767"/>
              <a:gd name="connsiteX40" fmla="*/ 1550162 w 10258425"/>
              <a:gd name="connsiteY40" fmla="*/ 2800767 h 2800767"/>
              <a:gd name="connsiteX41" fmla="*/ 877665 w 10258425"/>
              <a:gd name="connsiteY41" fmla="*/ 2800767 h 2800767"/>
              <a:gd name="connsiteX42" fmla="*/ 0 w 10258425"/>
              <a:gd name="connsiteY42" fmla="*/ 2800767 h 2800767"/>
              <a:gd name="connsiteX43" fmla="*/ 0 w 10258425"/>
              <a:gd name="connsiteY43" fmla="*/ 2184598 h 2800767"/>
              <a:gd name="connsiteX44" fmla="*/ 0 w 10258425"/>
              <a:gd name="connsiteY44" fmla="*/ 1652453 h 2800767"/>
              <a:gd name="connsiteX45" fmla="*/ 0 w 10258425"/>
              <a:gd name="connsiteY45" fmla="*/ 1092299 h 2800767"/>
              <a:gd name="connsiteX46" fmla="*/ 0 w 10258425"/>
              <a:gd name="connsiteY46" fmla="*/ 588161 h 2800767"/>
              <a:gd name="connsiteX47" fmla="*/ 0 w 10258425"/>
              <a:gd name="connsiteY47" fmla="*/ 0 h 280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258425" h="2800767" extrusionOk="0">
                <a:moveTo>
                  <a:pt x="0" y="0"/>
                </a:moveTo>
                <a:cubicBezTo>
                  <a:pt x="139884" y="-22009"/>
                  <a:pt x="529804" y="46299"/>
                  <a:pt x="672497" y="0"/>
                </a:cubicBezTo>
                <a:cubicBezTo>
                  <a:pt x="815190" y="-46299"/>
                  <a:pt x="1183869" y="33051"/>
                  <a:pt x="1344993" y="0"/>
                </a:cubicBezTo>
                <a:cubicBezTo>
                  <a:pt x="1506117" y="-33051"/>
                  <a:pt x="1926956" y="85873"/>
                  <a:pt x="2120075" y="0"/>
                </a:cubicBezTo>
                <a:cubicBezTo>
                  <a:pt x="2313194" y="-85873"/>
                  <a:pt x="2363777" y="42620"/>
                  <a:pt x="2484819" y="0"/>
                </a:cubicBezTo>
                <a:cubicBezTo>
                  <a:pt x="2605861" y="-42620"/>
                  <a:pt x="2823920" y="31701"/>
                  <a:pt x="2952147" y="0"/>
                </a:cubicBezTo>
                <a:cubicBezTo>
                  <a:pt x="3080374" y="-31701"/>
                  <a:pt x="3400256" y="27697"/>
                  <a:pt x="3624644" y="0"/>
                </a:cubicBezTo>
                <a:cubicBezTo>
                  <a:pt x="3849032" y="-27697"/>
                  <a:pt x="4058237" y="8746"/>
                  <a:pt x="4297140" y="0"/>
                </a:cubicBezTo>
                <a:cubicBezTo>
                  <a:pt x="4536043" y="-8746"/>
                  <a:pt x="4566861" y="27331"/>
                  <a:pt x="4764469" y="0"/>
                </a:cubicBezTo>
                <a:cubicBezTo>
                  <a:pt x="4962077" y="-27331"/>
                  <a:pt x="4990003" y="144"/>
                  <a:pt x="5129213" y="0"/>
                </a:cubicBezTo>
                <a:cubicBezTo>
                  <a:pt x="5268423" y="-144"/>
                  <a:pt x="5685860" y="22362"/>
                  <a:pt x="5904294" y="0"/>
                </a:cubicBezTo>
                <a:cubicBezTo>
                  <a:pt x="6122728" y="-22362"/>
                  <a:pt x="6103764" y="7101"/>
                  <a:pt x="6166453" y="0"/>
                </a:cubicBezTo>
                <a:cubicBezTo>
                  <a:pt x="6229142" y="-7101"/>
                  <a:pt x="6419367" y="12526"/>
                  <a:pt x="6531197" y="0"/>
                </a:cubicBezTo>
                <a:cubicBezTo>
                  <a:pt x="6643027" y="-12526"/>
                  <a:pt x="6772034" y="13104"/>
                  <a:pt x="6895941" y="0"/>
                </a:cubicBezTo>
                <a:cubicBezTo>
                  <a:pt x="7019848" y="-13104"/>
                  <a:pt x="7257679" y="4557"/>
                  <a:pt x="7465854" y="0"/>
                </a:cubicBezTo>
                <a:cubicBezTo>
                  <a:pt x="7674029" y="-4557"/>
                  <a:pt x="7641237" y="30357"/>
                  <a:pt x="7728014" y="0"/>
                </a:cubicBezTo>
                <a:cubicBezTo>
                  <a:pt x="7814791" y="-30357"/>
                  <a:pt x="8177063" y="9250"/>
                  <a:pt x="8297926" y="0"/>
                </a:cubicBezTo>
                <a:cubicBezTo>
                  <a:pt x="8418789" y="-9250"/>
                  <a:pt x="8784744" y="44019"/>
                  <a:pt x="9073007" y="0"/>
                </a:cubicBezTo>
                <a:cubicBezTo>
                  <a:pt x="9361270" y="-44019"/>
                  <a:pt x="9260675" y="3697"/>
                  <a:pt x="9437751" y="0"/>
                </a:cubicBezTo>
                <a:cubicBezTo>
                  <a:pt x="9614827" y="-3697"/>
                  <a:pt x="10041240" y="66145"/>
                  <a:pt x="10258425" y="0"/>
                </a:cubicBezTo>
                <a:cubicBezTo>
                  <a:pt x="10297425" y="174782"/>
                  <a:pt x="10228313" y="359791"/>
                  <a:pt x="10258425" y="532146"/>
                </a:cubicBezTo>
                <a:cubicBezTo>
                  <a:pt x="10288537" y="704501"/>
                  <a:pt x="10230037" y="811269"/>
                  <a:pt x="10258425" y="1036284"/>
                </a:cubicBezTo>
                <a:cubicBezTo>
                  <a:pt x="10286813" y="1261299"/>
                  <a:pt x="10203289" y="1434605"/>
                  <a:pt x="10258425" y="1568430"/>
                </a:cubicBezTo>
                <a:cubicBezTo>
                  <a:pt x="10313561" y="1702255"/>
                  <a:pt x="10222531" y="1929151"/>
                  <a:pt x="10258425" y="2156591"/>
                </a:cubicBezTo>
                <a:cubicBezTo>
                  <a:pt x="10294319" y="2384031"/>
                  <a:pt x="10190677" y="2637808"/>
                  <a:pt x="10258425" y="2800767"/>
                </a:cubicBezTo>
                <a:cubicBezTo>
                  <a:pt x="10108954" y="2813636"/>
                  <a:pt x="9972460" y="2788660"/>
                  <a:pt x="9688513" y="2800767"/>
                </a:cubicBezTo>
                <a:cubicBezTo>
                  <a:pt x="9404566" y="2812874"/>
                  <a:pt x="9276625" y="2771391"/>
                  <a:pt x="8913432" y="2800767"/>
                </a:cubicBezTo>
                <a:cubicBezTo>
                  <a:pt x="8550239" y="2830143"/>
                  <a:pt x="8760947" y="2792665"/>
                  <a:pt x="8651272" y="2800767"/>
                </a:cubicBezTo>
                <a:cubicBezTo>
                  <a:pt x="8541597" y="2808869"/>
                  <a:pt x="8306470" y="2773720"/>
                  <a:pt x="8183944" y="2800767"/>
                </a:cubicBezTo>
                <a:cubicBezTo>
                  <a:pt x="8061418" y="2827814"/>
                  <a:pt x="7899627" y="2799510"/>
                  <a:pt x="7716615" y="2800767"/>
                </a:cubicBezTo>
                <a:cubicBezTo>
                  <a:pt x="7533603" y="2802024"/>
                  <a:pt x="7293112" y="2749230"/>
                  <a:pt x="7044119" y="2800767"/>
                </a:cubicBezTo>
                <a:cubicBezTo>
                  <a:pt x="6795126" y="2852304"/>
                  <a:pt x="6512624" y="2796701"/>
                  <a:pt x="6269038" y="2800767"/>
                </a:cubicBezTo>
                <a:cubicBezTo>
                  <a:pt x="6025452" y="2804833"/>
                  <a:pt x="5908970" y="2782733"/>
                  <a:pt x="5801709" y="2800767"/>
                </a:cubicBezTo>
                <a:cubicBezTo>
                  <a:pt x="5694448" y="2818801"/>
                  <a:pt x="5555930" y="2774539"/>
                  <a:pt x="5436965" y="2800767"/>
                </a:cubicBezTo>
                <a:cubicBezTo>
                  <a:pt x="5318000" y="2826995"/>
                  <a:pt x="5179665" y="2764257"/>
                  <a:pt x="4969637" y="2800767"/>
                </a:cubicBezTo>
                <a:cubicBezTo>
                  <a:pt x="4759609" y="2837277"/>
                  <a:pt x="4520024" y="2770698"/>
                  <a:pt x="4297140" y="2800767"/>
                </a:cubicBezTo>
                <a:cubicBezTo>
                  <a:pt x="4074256" y="2830836"/>
                  <a:pt x="4049502" y="2753467"/>
                  <a:pt x="3829812" y="2800767"/>
                </a:cubicBezTo>
                <a:cubicBezTo>
                  <a:pt x="3610122" y="2848067"/>
                  <a:pt x="3284614" y="2777904"/>
                  <a:pt x="3054731" y="2800767"/>
                </a:cubicBezTo>
                <a:cubicBezTo>
                  <a:pt x="2824848" y="2823630"/>
                  <a:pt x="2562046" y="2788794"/>
                  <a:pt x="2382234" y="2800767"/>
                </a:cubicBezTo>
                <a:cubicBezTo>
                  <a:pt x="2202422" y="2812740"/>
                  <a:pt x="1975436" y="2796863"/>
                  <a:pt x="1812322" y="2800767"/>
                </a:cubicBezTo>
                <a:cubicBezTo>
                  <a:pt x="1649208" y="2804671"/>
                  <a:pt x="1627289" y="2792762"/>
                  <a:pt x="1550162" y="2800767"/>
                </a:cubicBezTo>
                <a:cubicBezTo>
                  <a:pt x="1473035" y="2808772"/>
                  <a:pt x="1198096" y="2738698"/>
                  <a:pt x="877665" y="2800767"/>
                </a:cubicBezTo>
                <a:cubicBezTo>
                  <a:pt x="557234" y="2862836"/>
                  <a:pt x="421738" y="2729250"/>
                  <a:pt x="0" y="2800767"/>
                </a:cubicBezTo>
                <a:cubicBezTo>
                  <a:pt x="-40679" y="2558922"/>
                  <a:pt x="68259" y="2360241"/>
                  <a:pt x="0" y="2184598"/>
                </a:cubicBezTo>
                <a:cubicBezTo>
                  <a:pt x="-68259" y="2008955"/>
                  <a:pt x="55250" y="1841513"/>
                  <a:pt x="0" y="1652453"/>
                </a:cubicBezTo>
                <a:cubicBezTo>
                  <a:pt x="-55250" y="1463393"/>
                  <a:pt x="53434" y="1371779"/>
                  <a:pt x="0" y="1092299"/>
                </a:cubicBezTo>
                <a:cubicBezTo>
                  <a:pt x="-53434" y="812819"/>
                  <a:pt x="49843" y="821530"/>
                  <a:pt x="0" y="588161"/>
                </a:cubicBezTo>
                <a:cubicBezTo>
                  <a:pt x="-49843" y="354792"/>
                  <a:pt x="56482" y="186408"/>
                  <a:pt x="0" y="0"/>
                </a:cubicBezTo>
                <a:close/>
              </a:path>
            </a:pathLst>
          </a:custGeom>
          <a:noFill/>
          <a:ln w="38100">
            <a:solidFill>
              <a:srgbClr val="000000"/>
            </a:solidFill>
            <a:extLst>
              <a:ext uri="{C807C97D-BFC1-408E-A445-0C87EB9F89A2}">
                <ask:lineSketchStyleProps xmlns="" xmlns:ask="http://schemas.microsoft.com/office/drawing/2018/sketchyshapes" sd="4162152659">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biệt</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tâm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trạng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khai</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nhớ</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mà</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endParaRPr kumimoji="0" lang="en-US" sz="44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3217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1">
            <a:extLst>
              <a:ext uri="{FF2B5EF4-FFF2-40B4-BE49-F238E27FC236}">
                <a16:creationId xmlns:a16="http://schemas.microsoft.com/office/drawing/2014/main" id="{94DBB065-F21F-4766-96C2-EA39B7CEC7C5}"/>
              </a:ext>
            </a:extLst>
          </p:cNvPr>
          <p:cNvSpPr/>
          <p:nvPr/>
        </p:nvSpPr>
        <p:spPr>
          <a:xfrm>
            <a:off x="2545959" y="1961690"/>
            <a:ext cx="4138133" cy="641446"/>
          </a:xfrm>
          <a:prstGeom prst="rect">
            <a:avLst/>
          </a:prstGeom>
          <a:solidFill>
            <a:srgbClr val="48A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Luyện</a:t>
            </a: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altLang="zh-CN"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đọc</a:t>
            </a: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altLang="zh-CN"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toàn</a:t>
            </a:r>
            <a:r>
              <a:rPr kumimoji="0" lang="en-US" altLang="zh-CN" sz="36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altLang="zh-CN" sz="36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rPr>
              <a:t>bài</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2B9BBE5E-C74E-4A49-B59C-1ACFF7BD2B42}"/>
              </a:ext>
            </a:extLst>
          </p:cNvPr>
          <p:cNvGrpSpPr/>
          <p:nvPr/>
        </p:nvGrpSpPr>
        <p:grpSpPr>
          <a:xfrm>
            <a:off x="1866869" y="2900998"/>
            <a:ext cx="5976620" cy="2297941"/>
            <a:chOff x="4038" y="1734"/>
            <a:chExt cx="10427" cy="4282"/>
          </a:xfrm>
        </p:grpSpPr>
        <p:sp>
          <p:nvSpPr>
            <p:cNvPr id="8" name="Rounded Rectangle 25">
              <a:extLst>
                <a:ext uri="{FF2B5EF4-FFF2-40B4-BE49-F238E27FC236}">
                  <a16:creationId xmlns:a16="http://schemas.microsoft.com/office/drawing/2014/main" id="{A08739FA-8C09-4311-946F-46C2E043A094}"/>
                </a:ext>
              </a:extLst>
            </p:cNvPr>
            <p:cNvSpPr/>
            <p:nvPr/>
          </p:nvSpPr>
          <p:spPr>
            <a:xfrm>
              <a:off x="4038" y="2862"/>
              <a:ext cx="5741" cy="82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865" b="0" i="0" u="none" strike="noStrike" kern="0" cap="none" spc="0" normalizeH="0" baseline="0" noProof="0">
                <a:ln>
                  <a:noFill/>
                </a:ln>
                <a:solidFill>
                  <a:prstClr val="white"/>
                </a:solidFill>
                <a:effectLst/>
                <a:uLnTx/>
                <a:uFillTx/>
                <a:latin typeface="Calibri" panose="020F0502020204030204" charset="0"/>
                <a:cs typeface="Calibri" panose="020F0502020204030204" charset="0"/>
                <a:sym typeface="Arial" panose="020B0604020202020204"/>
              </a:endParaRPr>
            </a:p>
          </p:txBody>
        </p:sp>
        <p:sp>
          <p:nvSpPr>
            <p:cNvPr id="9" name="Rectangle 8">
              <a:extLst>
                <a:ext uri="{FF2B5EF4-FFF2-40B4-BE49-F238E27FC236}">
                  <a16:creationId xmlns:a16="http://schemas.microsoft.com/office/drawing/2014/main" id="{9FB5B83C-6544-46C4-8652-43D0527F2685}"/>
                </a:ext>
              </a:extLst>
            </p:cNvPr>
            <p:cNvSpPr/>
            <p:nvPr/>
          </p:nvSpPr>
          <p:spPr>
            <a:xfrm>
              <a:off x="7091" y="1734"/>
              <a:ext cx="4257" cy="905"/>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Tiêu</a:t>
              </a:r>
              <a:r>
                <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chí</a:t>
              </a:r>
              <a:r>
                <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đánh</a:t>
              </a:r>
              <a:r>
                <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giá</a:t>
              </a:r>
              <a:endPar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10" name="Rectangle 9">
              <a:extLst>
                <a:ext uri="{FF2B5EF4-FFF2-40B4-BE49-F238E27FC236}">
                  <a16:creationId xmlns:a16="http://schemas.microsoft.com/office/drawing/2014/main" id="{F50EEB1D-5910-4A28-B039-A27D70D0EA9E}"/>
                </a:ext>
              </a:extLst>
            </p:cNvPr>
            <p:cNvSpPr/>
            <p:nvPr/>
          </p:nvSpPr>
          <p:spPr>
            <a:xfrm>
              <a:off x="5223" y="2754"/>
              <a:ext cx="2798" cy="968"/>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đúng</a:t>
              </a:r>
              <a:endParaRPr kumimoji="0" lang="en-US" altLang="zh-CN" sz="32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11" name="Oval 10">
              <a:extLst>
                <a:ext uri="{FF2B5EF4-FFF2-40B4-BE49-F238E27FC236}">
                  <a16:creationId xmlns:a16="http://schemas.microsoft.com/office/drawing/2014/main" id="{652E149D-5C61-46EB-90B0-CFD291A527AB}"/>
                </a:ext>
              </a:extLst>
            </p:cNvPr>
            <p:cNvSpPr/>
            <p:nvPr/>
          </p:nvSpPr>
          <p:spPr>
            <a:xfrm>
              <a:off x="4183" y="2934"/>
              <a:ext cx="680" cy="68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charset="0"/>
                  <a:ea typeface="inpin heiti" charset="-122"/>
                  <a:cs typeface="Calibri" panose="020F0502020204030204" charset="0"/>
                  <a:sym typeface="Arial" panose="020B0604020202020204"/>
                </a:rPr>
                <a:t>1</a:t>
              </a:r>
              <a:endParaRPr kumimoji="0" lang="en-US" sz="2800" b="0" i="0" u="none" strike="noStrike" kern="0" cap="none" spc="0" normalizeH="0" baseline="0" noProof="0" dirty="0">
                <a:ln>
                  <a:noFill/>
                </a:ln>
                <a:solidFill>
                  <a:prstClr val="white"/>
                </a:solidFill>
                <a:effectLst/>
                <a:uLnTx/>
                <a:uFillTx/>
                <a:latin typeface="Calibri" panose="020F0502020204030204" charset="0"/>
                <a:cs typeface="Calibri" panose="020F0502020204030204" charset="0"/>
                <a:sym typeface="Arial" panose="020B0604020202020204"/>
              </a:endParaRPr>
            </a:p>
          </p:txBody>
        </p:sp>
        <p:grpSp>
          <p:nvGrpSpPr>
            <p:cNvPr id="16" name="Group 15">
              <a:extLst>
                <a:ext uri="{FF2B5EF4-FFF2-40B4-BE49-F238E27FC236}">
                  <a16:creationId xmlns:a16="http://schemas.microsoft.com/office/drawing/2014/main" id="{5718AFAE-BD8D-469D-AADB-BB28E85C50B3}"/>
                </a:ext>
              </a:extLst>
            </p:cNvPr>
            <p:cNvGrpSpPr/>
            <p:nvPr/>
          </p:nvGrpSpPr>
          <p:grpSpPr>
            <a:xfrm>
              <a:off x="4038" y="3839"/>
              <a:ext cx="5741" cy="1014"/>
              <a:chOff x="1717199" y="4363552"/>
              <a:chExt cx="3645680" cy="643894"/>
            </a:xfrm>
          </p:grpSpPr>
          <p:sp>
            <p:nvSpPr>
              <p:cNvPr id="24" name="Rounded Rectangle 30">
                <a:extLst>
                  <a:ext uri="{FF2B5EF4-FFF2-40B4-BE49-F238E27FC236}">
                    <a16:creationId xmlns:a16="http://schemas.microsoft.com/office/drawing/2014/main" id="{F20112C4-2A9A-4954-951A-5EEBCE3D06BC}"/>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865" b="0" i="0" u="none" strike="noStrike" kern="0" cap="none" spc="0" normalizeH="0" baseline="0" noProof="0">
                  <a:ln>
                    <a:noFill/>
                  </a:ln>
                  <a:solidFill>
                    <a:prstClr val="white"/>
                  </a:solidFill>
                  <a:effectLst/>
                  <a:uLnTx/>
                  <a:uFillTx/>
                  <a:latin typeface="Calibri" panose="020F0502020204030204" charset="0"/>
                  <a:cs typeface="Calibri" panose="020F0502020204030204" charset="0"/>
                  <a:sym typeface="Arial" panose="020B0604020202020204"/>
                </a:endParaRPr>
              </a:p>
            </p:txBody>
          </p:sp>
          <p:sp>
            <p:nvSpPr>
              <p:cNvPr id="25" name="Rectangle 24">
                <a:extLst>
                  <a:ext uri="{FF2B5EF4-FFF2-40B4-BE49-F238E27FC236}">
                    <a16:creationId xmlns:a16="http://schemas.microsoft.com/office/drawing/2014/main" id="{AD971107-8D0F-48DE-A306-149CABDC1822}"/>
                  </a:ext>
                </a:extLst>
              </p:cNvPr>
              <p:cNvSpPr/>
              <p:nvPr/>
            </p:nvSpPr>
            <p:spPr>
              <a:xfrm>
                <a:off x="2469553"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Đọc</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to,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rõ</a:t>
                </a:r>
                <a:endPar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26" name="Oval 25">
                <a:extLst>
                  <a:ext uri="{FF2B5EF4-FFF2-40B4-BE49-F238E27FC236}">
                    <a16:creationId xmlns:a16="http://schemas.microsoft.com/office/drawing/2014/main" id="{DFE34ACC-ADEA-4E36-A2FC-ED23ACEAA55C}"/>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2</a:t>
                </a:r>
                <a:endParaRPr kumimoji="0" lang="en-US" sz="2800" b="0" i="0" u="none" strike="noStrike" kern="0" cap="none" spc="0" normalizeH="0" baseline="0" noProof="0" dirty="0">
                  <a:ln>
                    <a:noFill/>
                  </a:ln>
                  <a:solidFill>
                    <a:prstClr val="black"/>
                  </a:solidFill>
                  <a:effectLst/>
                  <a:uLnTx/>
                  <a:uFillTx/>
                  <a:latin typeface="Calibri" panose="020F0502020204030204" charset="0"/>
                  <a:cs typeface="Calibri" panose="020F0502020204030204" charset="0"/>
                  <a:sym typeface="Arial" panose="020B0604020202020204"/>
                </a:endParaRPr>
              </a:p>
            </p:txBody>
          </p:sp>
        </p:grpSp>
        <p:grpSp>
          <p:nvGrpSpPr>
            <p:cNvPr id="17" name="Group 16">
              <a:extLst>
                <a:ext uri="{FF2B5EF4-FFF2-40B4-BE49-F238E27FC236}">
                  <a16:creationId xmlns:a16="http://schemas.microsoft.com/office/drawing/2014/main" id="{72BB5E54-AC50-4E46-8F16-BBFA5E4C8FD7}"/>
                </a:ext>
              </a:extLst>
            </p:cNvPr>
            <p:cNvGrpSpPr/>
            <p:nvPr/>
          </p:nvGrpSpPr>
          <p:grpSpPr>
            <a:xfrm>
              <a:off x="4038" y="5002"/>
              <a:ext cx="7045" cy="1014"/>
              <a:chOff x="1717199" y="5199333"/>
              <a:chExt cx="4473575" cy="643894"/>
            </a:xfrm>
          </p:grpSpPr>
          <p:sp>
            <p:nvSpPr>
              <p:cNvPr id="21" name="Rounded Rectangle 34">
                <a:extLst>
                  <a:ext uri="{FF2B5EF4-FFF2-40B4-BE49-F238E27FC236}">
                    <a16:creationId xmlns:a16="http://schemas.microsoft.com/office/drawing/2014/main" id="{802AFBED-B230-4B81-BA51-9E5B30F844CC}"/>
                  </a:ext>
                </a:extLst>
              </p:cNvPr>
              <p:cNvSpPr/>
              <p:nvPr/>
            </p:nvSpPr>
            <p:spPr>
              <a:xfrm>
                <a:off x="1717199" y="5206318"/>
                <a:ext cx="4473575" cy="584835"/>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865" b="0" i="0" u="none" strike="noStrike" kern="0" cap="none" spc="0" normalizeH="0" baseline="0" noProof="0">
                  <a:ln>
                    <a:noFill/>
                  </a:ln>
                  <a:solidFill>
                    <a:prstClr val="white"/>
                  </a:solidFill>
                  <a:effectLst/>
                  <a:uLnTx/>
                  <a:uFillTx/>
                  <a:latin typeface="Calibri" panose="020F0502020204030204" charset="0"/>
                  <a:cs typeface="Calibri" panose="020F0502020204030204" charset="0"/>
                  <a:sym typeface="Arial" panose="020B0604020202020204"/>
                </a:endParaRPr>
              </a:p>
            </p:txBody>
          </p:sp>
          <p:sp>
            <p:nvSpPr>
              <p:cNvPr id="22" name="Rectangle 21">
                <a:extLst>
                  <a:ext uri="{FF2B5EF4-FFF2-40B4-BE49-F238E27FC236}">
                    <a16:creationId xmlns:a16="http://schemas.microsoft.com/office/drawing/2014/main" id="{5DE90454-F946-487E-803B-6F934EFFC72C}"/>
                  </a:ext>
                </a:extLst>
              </p:cNvPr>
              <p:cNvSpPr/>
              <p:nvPr/>
            </p:nvSpPr>
            <p:spPr>
              <a:xfrm>
                <a:off x="2469553"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Ngắt</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nghỉ</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đúng</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chỗ</a:t>
                </a:r>
                <a:endParaRPr kumimoji="0" lang="zh-CN" altLang="en-US"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23" name="Oval 22">
                <a:extLst>
                  <a:ext uri="{FF2B5EF4-FFF2-40B4-BE49-F238E27FC236}">
                    <a16:creationId xmlns:a16="http://schemas.microsoft.com/office/drawing/2014/main" id="{6D7A6440-923D-4D08-AEBA-4529C7F5210A}"/>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3</a:t>
                </a:r>
                <a:endParaRPr kumimoji="0" lang="en-US" sz="2800" b="0" i="0" u="none" strike="noStrike" kern="0" cap="none" spc="0" normalizeH="0" baseline="0" noProof="0" dirty="0">
                  <a:ln>
                    <a:noFill/>
                  </a:ln>
                  <a:solidFill>
                    <a:prstClr val="black"/>
                  </a:solidFill>
                  <a:effectLst/>
                  <a:uLnTx/>
                  <a:uFillTx/>
                  <a:latin typeface="Calibri" panose="020F0502020204030204" charset="0"/>
                  <a:cs typeface="Calibri" panose="020F0502020204030204" charset="0"/>
                  <a:sym typeface="Arial" panose="020B0604020202020204"/>
                </a:endParaRPr>
              </a:p>
            </p:txBody>
          </p:sp>
        </p:grpSp>
        <p:pic>
          <p:nvPicPr>
            <p:cNvPr id="18" name="Picture 2" descr="Star Cartoon Images, Stock Photos &amp;amp; Vectors | Shutterstock">
              <a:extLst>
                <a:ext uri="{FF2B5EF4-FFF2-40B4-BE49-F238E27FC236}">
                  <a16:creationId xmlns:a16="http://schemas.microsoft.com/office/drawing/2014/main" id="{D3B60DAD-12FB-4F40-AE2A-2A3B2ADF7D7B}"/>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9925" y="2862"/>
              <a:ext cx="2899" cy="82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tar Cartoon Images, Stock Photos &amp;amp; Vectors | Shutterstock">
              <a:extLst>
                <a:ext uri="{FF2B5EF4-FFF2-40B4-BE49-F238E27FC236}">
                  <a16:creationId xmlns:a16="http://schemas.microsoft.com/office/drawing/2014/main" id="{C39D5FCF-44B7-4577-BFD5-9BA7A95075BE}"/>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10008" y="3884"/>
              <a:ext cx="2899" cy="82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tar Cartoon Images, Stock Photos &amp;amp; Vectors | Shutterstock">
              <a:extLst>
                <a:ext uri="{FF2B5EF4-FFF2-40B4-BE49-F238E27FC236}">
                  <a16:creationId xmlns:a16="http://schemas.microsoft.com/office/drawing/2014/main" id="{5435CB17-2406-4DD4-A722-CA0C418DB0A4}"/>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11567" y="5013"/>
              <a:ext cx="2899" cy="827"/>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a:extLst>
              <a:ext uri="{FF2B5EF4-FFF2-40B4-BE49-F238E27FC236}">
                <a16:creationId xmlns:a16="http://schemas.microsoft.com/office/drawing/2014/main" id="{63006772-F2B2-4382-8906-9E86F6A20582}"/>
              </a:ext>
            </a:extLst>
          </p:cNvPr>
          <p:cNvPicPr>
            <a:picLocks noChangeAspect="1"/>
          </p:cNvPicPr>
          <p:nvPr/>
        </p:nvPicPr>
        <p:blipFill>
          <a:blip r:embed="rId4"/>
          <a:stretch>
            <a:fillRect/>
          </a:stretch>
        </p:blipFill>
        <p:spPr>
          <a:xfrm>
            <a:off x="8165498" y="3799701"/>
            <a:ext cx="1761897" cy="2194750"/>
          </a:xfrm>
          <a:prstGeom prst="rect">
            <a:avLst/>
          </a:prstGeom>
        </p:spPr>
      </p:pic>
      <p:grpSp>
        <p:nvGrpSpPr>
          <p:cNvPr id="28" name="Group 27">
            <a:extLst>
              <a:ext uri="{FF2B5EF4-FFF2-40B4-BE49-F238E27FC236}">
                <a16:creationId xmlns:a16="http://schemas.microsoft.com/office/drawing/2014/main" id="{3C1A28AB-DC0E-4C49-B041-1B2CC3DF561F}"/>
              </a:ext>
            </a:extLst>
          </p:cNvPr>
          <p:cNvGrpSpPr/>
          <p:nvPr/>
        </p:nvGrpSpPr>
        <p:grpSpPr>
          <a:xfrm>
            <a:off x="6905302" y="0"/>
            <a:ext cx="4449813" cy="4449813"/>
            <a:chOff x="7610152" y="-439471"/>
            <a:chExt cx="4449813" cy="4449813"/>
          </a:xfrm>
        </p:grpSpPr>
        <p:pic>
          <p:nvPicPr>
            <p:cNvPr id="29" name="Picture 28" descr="A picture containing shape&#10;&#10;Description automatically generated">
              <a:extLst>
                <a:ext uri="{FF2B5EF4-FFF2-40B4-BE49-F238E27FC236}">
                  <a16:creationId xmlns:a16="http://schemas.microsoft.com/office/drawing/2014/main" id="{18644957-CA81-4B9B-815C-9DD7FF4CB70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6719" r="92969">
                          <a14:foregroundMark x1="8438" y1="36563" x2="8438" y2="36563"/>
                          <a14:foregroundMark x1="6719" y1="48594" x2="71406" y2="59062"/>
                          <a14:foregroundMark x1="71406" y1="59062" x2="72656" y2="59844"/>
                          <a14:foregroundMark x1="64375" y1="20000" x2="64375" y2="20000"/>
                          <a14:foregroundMark x1="75938" y1="19375" x2="75938" y2="19375"/>
                          <a14:foregroundMark x1="83438" y1="23594" x2="83438" y2="23594"/>
                          <a14:foregroundMark x1="89219" y1="47813" x2="89219" y2="47813"/>
                          <a14:foregroundMark x1="92969" y1="61875" x2="92969" y2="61875"/>
                          <a14:foregroundMark x1="22969" y1="32656" x2="81250" y2="68125"/>
                          <a14:foregroundMark x1="81719" y1="37188" x2="9688" y2="71250"/>
                          <a14:foregroundMark x1="9688" y1="71250" x2="12344" y2="70781"/>
                          <a14:foregroundMark x1="24844" y1="60625" x2="82813" y2="74219"/>
                          <a14:foregroundMark x1="72031" y1="41563" x2="90625" y2="68438"/>
                        </a14:backgroundRemoval>
                      </a14:imgEffect>
                    </a14:imgLayer>
                  </a14:imgProps>
                </a:ext>
                <a:ext uri="{28A0092B-C50C-407E-A947-70E740481C1C}">
                  <a14:useLocalDpi xmlns:a14="http://schemas.microsoft.com/office/drawing/2010/main" val="0"/>
                </a:ext>
              </a:extLst>
            </a:blip>
            <a:stretch>
              <a:fillRect/>
            </a:stretch>
          </p:blipFill>
          <p:spPr>
            <a:xfrm>
              <a:off x="7610152" y="-439471"/>
              <a:ext cx="4449813" cy="4449813"/>
            </a:xfrm>
            <a:prstGeom prst="rect">
              <a:avLst/>
            </a:prstGeom>
          </p:spPr>
        </p:pic>
        <p:sp>
          <p:nvSpPr>
            <p:cNvPr id="30" name="TextBox 29">
              <a:extLst>
                <a:ext uri="{FF2B5EF4-FFF2-40B4-BE49-F238E27FC236}">
                  <a16:creationId xmlns:a16="http://schemas.microsoft.com/office/drawing/2014/main" id="{3094D4DF-D3A4-4DA6-B213-5A919CAF6ABA}"/>
                </a:ext>
              </a:extLst>
            </p:cNvPr>
            <p:cNvSpPr txBox="1"/>
            <p:nvPr/>
          </p:nvSpPr>
          <p:spPr>
            <a:xfrm>
              <a:off x="8434174" y="1396478"/>
              <a:ext cx="3305542"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Tất</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cả</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thành</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viên</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đều</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đọc</a:t>
              </a:r>
              <a:endParaRPr kumimoji="0" lang="en-US" sz="1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04315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Scale>
                                      <p:cBhvr>
                                        <p:cTn id="1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7"/>
                                        </p:tgtEl>
                                        <p:attrNameLst>
                                          <p:attrName>ppt_x</p:attrName>
                                          <p:attrName>ppt_y</p:attrName>
                                        </p:attrNameLst>
                                      </p:cBhvr>
                                    </p:animMotion>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000"/>
                                        <p:tgtEl>
                                          <p:spTgt spid="28"/>
                                        </p:tgtEl>
                                      </p:cBhvr>
                                    </p:animEffect>
                                    <p:anim calcmode="lin" valueType="num">
                                      <p:cBhvr>
                                        <p:cTn id="24" dur="2000" fill="hold"/>
                                        <p:tgtEl>
                                          <p:spTgt spid="28"/>
                                        </p:tgtEl>
                                        <p:attrNameLst>
                                          <p:attrName>ppt_w</p:attrName>
                                        </p:attrNameLst>
                                      </p:cBhvr>
                                      <p:tavLst>
                                        <p:tav tm="0" fmla="#ppt_w*sin(2.5*pi*$)">
                                          <p:val>
                                            <p:fltVal val="0"/>
                                          </p:val>
                                        </p:tav>
                                        <p:tav tm="100000">
                                          <p:val>
                                            <p:fltVal val="1"/>
                                          </p:val>
                                        </p:tav>
                                      </p:tavLst>
                                    </p:anim>
                                    <p:anim calcmode="lin" valueType="num">
                                      <p:cBhvr>
                                        <p:cTn id="25" dur="20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2213368" y="5462563"/>
            <a:ext cx="3358757"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altLang="zh-CN"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9441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9031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icture2">
            <a:extLst>
              <a:ext uri="{FF2B5EF4-FFF2-40B4-BE49-F238E27FC236}">
                <a16:creationId xmlns:a16="http://schemas.microsoft.com/office/drawing/2014/main" id="{79D7531C-022E-4DEE-9C85-576C06F779BB}"/>
              </a:ext>
            </a:extLst>
          </p:cNvPr>
          <p:cNvPicPr>
            <a:picLocks noChangeAspect="1"/>
          </p:cNvPicPr>
          <p:nvPr/>
        </p:nvPicPr>
        <p:blipFill>
          <a:blip r:embed="rId3"/>
          <a:stretch>
            <a:fillRect/>
          </a:stretch>
        </p:blipFill>
        <p:spPr>
          <a:xfrm>
            <a:off x="2746590" y="1683061"/>
            <a:ext cx="6698820" cy="3812864"/>
          </a:xfrm>
          <a:prstGeom prst="rect">
            <a:avLst/>
          </a:prstGeom>
        </p:spPr>
      </p:pic>
    </p:spTree>
    <p:extLst>
      <p:ext uri="{BB962C8B-B14F-4D97-AF65-F5344CB8AC3E}">
        <p14:creationId xmlns:p14="http://schemas.microsoft.com/office/powerpoint/2010/main" val="338417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12"/>
                                        </p:tgtEl>
                                        <p:attrNameLst>
                                          <p:attrName>r</p:attrName>
                                        </p:attrNameLst>
                                      </p:cBhvr>
                                    </p:animRot>
                                    <p:animRot by="-240000">
                                      <p:cBhvr>
                                        <p:cTn id="10" dur="200" fill="hold">
                                          <p:stCondLst>
                                            <p:cond delay="200"/>
                                          </p:stCondLst>
                                        </p:cTn>
                                        <p:tgtEl>
                                          <p:spTgt spid="12"/>
                                        </p:tgtEl>
                                        <p:attrNameLst>
                                          <p:attrName>r</p:attrName>
                                        </p:attrNameLst>
                                      </p:cBhvr>
                                    </p:animRot>
                                    <p:animRot by="240000">
                                      <p:cBhvr>
                                        <p:cTn id="11" dur="200" fill="hold">
                                          <p:stCondLst>
                                            <p:cond delay="400"/>
                                          </p:stCondLst>
                                        </p:cTn>
                                        <p:tgtEl>
                                          <p:spTgt spid="12"/>
                                        </p:tgtEl>
                                        <p:attrNameLst>
                                          <p:attrName>r</p:attrName>
                                        </p:attrNameLst>
                                      </p:cBhvr>
                                    </p:animRot>
                                    <p:animRot by="-240000">
                                      <p:cBhvr>
                                        <p:cTn id="12" dur="200" fill="hold">
                                          <p:stCondLst>
                                            <p:cond delay="600"/>
                                          </p:stCondLst>
                                        </p:cTn>
                                        <p:tgtEl>
                                          <p:spTgt spid="12"/>
                                        </p:tgtEl>
                                        <p:attrNameLst>
                                          <p:attrName>r</p:attrName>
                                        </p:attrNameLst>
                                      </p:cBhvr>
                                    </p:animRot>
                                    <p:animRot by="120000">
                                      <p:cBhvr>
                                        <p:cTn id="13"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Picture6">
            <a:extLst>
              <a:ext uri="{FF2B5EF4-FFF2-40B4-BE49-F238E27FC236}">
                <a16:creationId xmlns:a16="http://schemas.microsoft.com/office/drawing/2014/main" id="{EBE080D1-46FD-418D-A743-A837CCCE2306}"/>
              </a:ext>
            </a:extLst>
          </p:cNvPr>
          <p:cNvPicPr>
            <a:picLocks noChangeAspect="1"/>
          </p:cNvPicPr>
          <p:nvPr/>
        </p:nvPicPr>
        <p:blipFill>
          <a:blip r:embed="rId3">
            <a:duotone>
              <a:prstClr val="black"/>
              <a:schemeClr val="accent1">
                <a:tint val="45000"/>
                <a:satMod val="400000"/>
              </a:schemeClr>
            </a:duotone>
          </a:blip>
          <a:stretch>
            <a:fillRect/>
          </a:stretch>
        </p:blipFill>
        <p:spPr>
          <a:xfrm>
            <a:off x="1919446" y="1585799"/>
            <a:ext cx="8353107" cy="3481501"/>
          </a:xfrm>
          <a:prstGeom prst="rect">
            <a:avLst/>
          </a:prstGeom>
        </p:spPr>
      </p:pic>
    </p:spTree>
    <p:extLst>
      <p:ext uri="{BB962C8B-B14F-4D97-AF65-F5344CB8AC3E}">
        <p14:creationId xmlns:p14="http://schemas.microsoft.com/office/powerpoint/2010/main" val="420884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22"/>
                                        </p:tgtEl>
                                        <p:attrNameLst>
                                          <p:attrName>r</p:attrName>
                                        </p:attrNameLst>
                                      </p:cBhvr>
                                    </p:animRot>
                                    <p:animRot by="-240000">
                                      <p:cBhvr>
                                        <p:cTn id="13" dur="200" fill="hold">
                                          <p:stCondLst>
                                            <p:cond delay="200"/>
                                          </p:stCondLst>
                                        </p:cTn>
                                        <p:tgtEl>
                                          <p:spTgt spid="22"/>
                                        </p:tgtEl>
                                        <p:attrNameLst>
                                          <p:attrName>r</p:attrName>
                                        </p:attrNameLst>
                                      </p:cBhvr>
                                    </p:animRot>
                                    <p:animRot by="240000">
                                      <p:cBhvr>
                                        <p:cTn id="14" dur="200" fill="hold">
                                          <p:stCondLst>
                                            <p:cond delay="400"/>
                                          </p:stCondLst>
                                        </p:cTn>
                                        <p:tgtEl>
                                          <p:spTgt spid="22"/>
                                        </p:tgtEl>
                                        <p:attrNameLst>
                                          <p:attrName>r</p:attrName>
                                        </p:attrNameLst>
                                      </p:cBhvr>
                                    </p:animRot>
                                    <p:animRot by="-240000">
                                      <p:cBhvr>
                                        <p:cTn id="15" dur="200" fill="hold">
                                          <p:stCondLst>
                                            <p:cond delay="600"/>
                                          </p:stCondLst>
                                        </p:cTn>
                                        <p:tgtEl>
                                          <p:spTgt spid="22"/>
                                        </p:tgtEl>
                                        <p:attrNameLst>
                                          <p:attrName>r</p:attrName>
                                        </p:attrNameLst>
                                      </p:cBhvr>
                                    </p:animRot>
                                    <p:animRot by="120000">
                                      <p:cBhvr>
                                        <p:cTn id="16"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5">
            <a:extLst>
              <a:ext uri="{FF2B5EF4-FFF2-40B4-BE49-F238E27FC236}">
                <a16:creationId xmlns:a16="http://schemas.microsoft.com/office/drawing/2014/main" id="{8DCE00B5-F234-4D84-B514-B861E720EEBE}"/>
              </a:ext>
            </a:extLst>
          </p:cNvPr>
          <p:cNvGrpSpPr/>
          <p:nvPr/>
        </p:nvGrpSpPr>
        <p:grpSpPr>
          <a:xfrm>
            <a:off x="39732" y="5706559"/>
            <a:ext cx="12152268" cy="1151441"/>
            <a:chOff x="-2055784" y="5706558"/>
            <a:chExt cx="12152268" cy="1151441"/>
          </a:xfrm>
        </p:grpSpPr>
        <p:pic>
          <p:nvPicPr>
            <p:cNvPr id="23" name="图片 6">
              <a:extLst>
                <a:ext uri="{FF2B5EF4-FFF2-40B4-BE49-F238E27FC236}">
                  <a16:creationId xmlns:a16="http://schemas.microsoft.com/office/drawing/2014/main" id="{E7476241-8C18-4C34-8E33-F5627460F0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24" name="图片 7">
              <a:extLst>
                <a:ext uri="{FF2B5EF4-FFF2-40B4-BE49-F238E27FC236}">
                  <a16:creationId xmlns:a16="http://schemas.microsoft.com/office/drawing/2014/main" id="{10A2DC54-0136-4F91-BF9F-DE33637563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25" name="图片 8">
              <a:extLst>
                <a:ext uri="{FF2B5EF4-FFF2-40B4-BE49-F238E27FC236}">
                  <a16:creationId xmlns:a16="http://schemas.microsoft.com/office/drawing/2014/main" id="{C995C6F8-53A4-47A6-8ED9-22ADF8C5A06C}"/>
                </a:ext>
              </a:extLst>
            </p:cNvPr>
            <p:cNvPicPr>
              <a:picLocks noChangeAspect="1"/>
            </p:cNvPicPr>
            <p:nvPr/>
          </p:nvPicPr>
          <p:blipFill>
            <a:blip r:embed="rId5"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26" name="图片 9">
              <a:extLst>
                <a:ext uri="{FF2B5EF4-FFF2-40B4-BE49-F238E27FC236}">
                  <a16:creationId xmlns:a16="http://schemas.microsoft.com/office/drawing/2014/main" id="{091B8723-6A2E-4CC5-89BF-37B82C85E482}"/>
                </a:ext>
              </a:extLst>
            </p:cNvPr>
            <p:cNvPicPr>
              <a:picLocks noChangeAspect="1"/>
            </p:cNvPicPr>
            <p:nvPr/>
          </p:nvPicPr>
          <p:blipFill>
            <a:blip r:embed="rId6"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27" name="图片 10">
              <a:extLst>
                <a:ext uri="{FF2B5EF4-FFF2-40B4-BE49-F238E27FC236}">
                  <a16:creationId xmlns:a16="http://schemas.microsoft.com/office/drawing/2014/main" id="{617FD7C8-9E92-4B75-A701-D29E28D41FB7}"/>
                </a:ext>
              </a:extLst>
            </p:cNvPr>
            <p:cNvPicPr>
              <a:picLocks noChangeAspect="1"/>
            </p:cNvPicPr>
            <p:nvPr/>
          </p:nvPicPr>
          <p:blipFill>
            <a:blip r:embed="rId7"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28" name="图片 11">
              <a:extLst>
                <a:ext uri="{FF2B5EF4-FFF2-40B4-BE49-F238E27FC236}">
                  <a16:creationId xmlns:a16="http://schemas.microsoft.com/office/drawing/2014/main" id="{6C6EDC71-E95D-435C-AFDD-6956000F37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29" name="图片 12">
              <a:extLst>
                <a:ext uri="{FF2B5EF4-FFF2-40B4-BE49-F238E27FC236}">
                  <a16:creationId xmlns:a16="http://schemas.microsoft.com/office/drawing/2014/main" id="{D4EC6D50-3006-4240-91C6-D0722FE1C4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pic>
        <p:nvPicPr>
          <p:cNvPr id="30" name="图片 3" descr="4ef6b7c9486052b6069210c143670dcb">
            <a:extLst>
              <a:ext uri="{FF2B5EF4-FFF2-40B4-BE49-F238E27FC236}">
                <a16:creationId xmlns:a16="http://schemas.microsoft.com/office/drawing/2014/main" id="{5F7104DB-70BA-4172-A279-EB0C742E0891}"/>
              </a:ext>
            </a:extLst>
          </p:cNvPr>
          <p:cNvPicPr>
            <a:picLocks noChangeAspect="1"/>
          </p:cNvPicPr>
          <p:nvPr/>
        </p:nvPicPr>
        <p:blipFill>
          <a:blip r:embed="rId8" cstate="screen">
            <a:extLst>
              <a:ext uri="{28A0092B-C50C-407E-A947-70E740481C1C}">
                <a14:useLocalDpi xmlns:a14="http://schemas.microsoft.com/office/drawing/2010/main"/>
              </a:ext>
            </a:extLst>
          </a:blip>
          <a:srcRect t="-4082"/>
          <a:stretch>
            <a:fillRect/>
          </a:stretch>
        </p:blipFill>
        <p:spPr>
          <a:xfrm>
            <a:off x="10192043" y="473710"/>
            <a:ext cx="1684020" cy="1878330"/>
          </a:xfrm>
          <a:prstGeom prst="rect">
            <a:avLst/>
          </a:prstGeom>
        </p:spPr>
      </p:pic>
      <p:grpSp>
        <p:nvGrpSpPr>
          <p:cNvPr id="31" name="组合 26">
            <a:extLst>
              <a:ext uri="{FF2B5EF4-FFF2-40B4-BE49-F238E27FC236}">
                <a16:creationId xmlns:a16="http://schemas.microsoft.com/office/drawing/2014/main" id="{54225C7F-FE42-449B-B098-BB711582FB59}"/>
              </a:ext>
            </a:extLst>
          </p:cNvPr>
          <p:cNvGrpSpPr/>
          <p:nvPr/>
        </p:nvGrpSpPr>
        <p:grpSpPr>
          <a:xfrm>
            <a:off x="2983607" y="762000"/>
            <a:ext cx="5622279" cy="3733722"/>
            <a:chOff x="1652956" y="-308918"/>
            <a:chExt cx="5139669" cy="3632184"/>
          </a:xfrm>
        </p:grpSpPr>
        <p:pic>
          <p:nvPicPr>
            <p:cNvPr id="32" name="Picture 9" descr="C:\Users\Administrator\Desktop\新作卡通用图\1130.png">
              <a:extLst>
                <a:ext uri="{FF2B5EF4-FFF2-40B4-BE49-F238E27FC236}">
                  <a16:creationId xmlns:a16="http://schemas.microsoft.com/office/drawing/2014/main" id="{999FC9F4-8784-464D-B4B3-27C706E1432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652956" y="-308918"/>
              <a:ext cx="5139669" cy="363218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E:\我图PPT\00001PNG素材\儿童卡通\fty.png">
              <a:extLst>
                <a:ext uri="{FF2B5EF4-FFF2-40B4-BE49-F238E27FC236}">
                  <a16:creationId xmlns:a16="http://schemas.microsoft.com/office/drawing/2014/main" id="{C864C230-40F8-4234-9132-FEAB1A97878C}"/>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987548" y="48132"/>
              <a:ext cx="1245105" cy="17803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DA0606CB-F1AA-49DB-93A7-934CB903E9C9}"/>
              </a:ext>
            </a:extLst>
          </p:cNvPr>
          <p:cNvGrpSpPr/>
          <p:nvPr/>
        </p:nvGrpSpPr>
        <p:grpSpPr>
          <a:xfrm>
            <a:off x="3186604" y="481020"/>
            <a:ext cx="5818792" cy="823718"/>
            <a:chOff x="3130643" y="201459"/>
            <a:chExt cx="5818792" cy="823718"/>
          </a:xfrm>
        </p:grpSpPr>
        <p:sp>
          <p:nvSpPr>
            <p:cNvPr id="35" name="Google Shape;1244;p45">
              <a:extLst>
                <a:ext uri="{FF2B5EF4-FFF2-40B4-BE49-F238E27FC236}">
                  <a16:creationId xmlns:a16="http://schemas.microsoft.com/office/drawing/2014/main" id="{AEA0C14D-159E-473F-A3CC-1F57465FA91D}"/>
                </a:ext>
              </a:extLst>
            </p:cNvPr>
            <p:cNvSpPr/>
            <p:nvPr/>
          </p:nvSpPr>
          <p:spPr>
            <a:xfrm>
              <a:off x="3326044" y="201459"/>
              <a:ext cx="5437491" cy="823718"/>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TextBox 35">
              <a:extLst>
                <a:ext uri="{FF2B5EF4-FFF2-40B4-BE49-F238E27FC236}">
                  <a16:creationId xmlns:a16="http://schemas.microsoft.com/office/drawing/2014/main" id="{67D38A7F-5862-4C29-9854-C22EB769230B}"/>
                </a:ext>
              </a:extLst>
            </p:cNvPr>
            <p:cNvSpPr txBox="1"/>
            <p:nvPr/>
          </p:nvSpPr>
          <p:spPr>
            <a:xfrm>
              <a:off x="3130643" y="393603"/>
              <a:ext cx="5818792" cy="523220"/>
            </a:xfrm>
            <a:prstGeom prst="rect">
              <a:avLst/>
            </a:prstGeom>
            <a:noFill/>
          </p:spPr>
          <p:txBody>
            <a:bodyPr wrap="square" rtlCol="0">
              <a:spAutoFit/>
            </a:bodyPr>
            <a:lstStyle/>
            <a:p>
              <a:pPr algn="ctr">
                <a:defRPr/>
              </a:pPr>
              <a:r>
                <a:rPr lang="en-US" sz="2800" b="1" dirty="0">
                  <a:solidFill>
                    <a:srgbClr val="FF0000"/>
                  </a:solidFill>
                  <a:latin typeface="Coiny" panose="02000903060500060000" pitchFamily="2" charset="0"/>
                </a:rPr>
                <a:t>LẮNG NGHE ĐỌC MẪU</a:t>
              </a:r>
            </a:p>
          </p:txBody>
        </p:sp>
      </p:grpSp>
      <p:sp>
        <p:nvSpPr>
          <p:cNvPr id="37" name="TextBox 28">
            <a:extLst>
              <a:ext uri="{FF2B5EF4-FFF2-40B4-BE49-F238E27FC236}">
                <a16:creationId xmlns:a16="http://schemas.microsoft.com/office/drawing/2014/main" id="{E79DADAB-6854-409C-A32A-5C88F95BA3AE}"/>
              </a:ext>
            </a:extLst>
          </p:cNvPr>
          <p:cNvSpPr txBox="1"/>
          <p:nvPr/>
        </p:nvSpPr>
        <p:spPr>
          <a:xfrm>
            <a:off x="4824515" y="4842832"/>
            <a:ext cx="2926080" cy="2015168"/>
          </a:xfrm>
          <a:prstGeom prst="cloud">
            <a:avLst/>
          </a:prstGeom>
          <a:solidFill>
            <a:srgbClr val="ED7D3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srgbClr val="FFFFFF"/>
                </a:solidFill>
                <a:effectLst/>
                <a:uLnTx/>
                <a:uFillTx/>
                <a:latin typeface="Arial" panose="020B0604020202020204"/>
                <a:ea typeface="inpin heiti" charset="-122"/>
                <a:cs typeface="Calibri" panose="020F0502020204030204" charset="0"/>
              </a:rPr>
              <a:t>MẮT DÕI</a:t>
            </a:r>
          </a:p>
        </p:txBody>
      </p:sp>
      <p:sp>
        <p:nvSpPr>
          <p:cNvPr id="38" name="TextBox 28">
            <a:extLst>
              <a:ext uri="{FF2B5EF4-FFF2-40B4-BE49-F238E27FC236}">
                <a16:creationId xmlns:a16="http://schemas.microsoft.com/office/drawing/2014/main" id="{C98885B6-1679-40E9-8DDE-B57B4F049684}"/>
              </a:ext>
            </a:extLst>
          </p:cNvPr>
          <p:cNvSpPr txBox="1"/>
          <p:nvPr/>
        </p:nvSpPr>
        <p:spPr>
          <a:xfrm>
            <a:off x="8949435" y="2252260"/>
            <a:ext cx="3124835" cy="2032894"/>
          </a:xfrm>
          <a:prstGeom prst="cloud">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en-US" altLang="zh-CN" sz="4000" kern="0" dirty="0">
                <a:solidFill>
                  <a:prstClr val="black"/>
                </a:solidFill>
                <a:latin typeface="Arial" panose="020B0604020202020204"/>
                <a:ea typeface="inpin heiti" charset="-122"/>
                <a:cs typeface="Calibri" panose="020F0502020204030204" charset="0"/>
              </a:rPr>
              <a:t>TAI NGHE</a:t>
            </a:r>
          </a:p>
        </p:txBody>
      </p:sp>
      <p:sp>
        <p:nvSpPr>
          <p:cNvPr id="39" name="TextBox 28">
            <a:extLst>
              <a:ext uri="{FF2B5EF4-FFF2-40B4-BE49-F238E27FC236}">
                <a16:creationId xmlns:a16="http://schemas.microsoft.com/office/drawing/2014/main" id="{AC41036B-8266-4AB1-BBCE-E01CE68BD0DA}"/>
              </a:ext>
            </a:extLst>
          </p:cNvPr>
          <p:cNvSpPr txBox="1"/>
          <p:nvPr/>
        </p:nvSpPr>
        <p:spPr>
          <a:xfrm>
            <a:off x="235712" y="1749745"/>
            <a:ext cx="2813050" cy="2059017"/>
          </a:xfrm>
          <a:prstGeom prst="cloud">
            <a:avLst/>
          </a:prstGeom>
          <a:solidFill>
            <a:srgbClr val="FFFF00"/>
          </a:solidFill>
        </p:spPr>
        <p:txBody>
          <a:bodyPr wrap="square" rtlCol="0">
            <a:spAutoFit/>
          </a:bodyPr>
          <a:lstStyle/>
          <a:p>
            <a:pPr algn="ctr">
              <a:defRPr/>
            </a:pPr>
            <a:r>
              <a:rPr lang="en-US" altLang="zh-CN" sz="4000" kern="0" dirty="0">
                <a:solidFill>
                  <a:prstClr val="black"/>
                </a:solidFill>
                <a:latin typeface="Arial" panose="020B0604020202020204"/>
                <a:ea typeface="inpin heiti" charset="-122"/>
                <a:cs typeface="Calibri" panose="020F0502020204030204" charset="0"/>
              </a:rPr>
              <a:t>TAY DÒ</a:t>
            </a:r>
          </a:p>
        </p:txBody>
      </p:sp>
      <p:pic>
        <p:nvPicPr>
          <p:cNvPr id="40" name="Picture 4" descr="Check out Arrow icon created by 4B Icons | Graphic design posters, Mini  drawings, Desktop wallpaper art">
            <a:extLst>
              <a:ext uri="{FF2B5EF4-FFF2-40B4-BE49-F238E27FC236}">
                <a16:creationId xmlns:a16="http://schemas.microsoft.com/office/drawing/2014/main" id="{968F0EEA-B94B-4E81-8F10-71838ACB082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526325" flipV="1">
            <a:off x="7688308" y="2119197"/>
            <a:ext cx="1369060" cy="136906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Check out Arrow icon created by 4B Icons | Graphic design posters, Mini  drawings, Desktop wallpaper art">
            <a:extLst>
              <a:ext uri="{FF2B5EF4-FFF2-40B4-BE49-F238E27FC236}">
                <a16:creationId xmlns:a16="http://schemas.microsoft.com/office/drawing/2014/main" id="{7D8DEC53-AC4E-46D7-80E8-FF06EA16C0B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3073675" flipH="1" flipV="1">
            <a:off x="3019612" y="2139570"/>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Check out Arrow icon created by 4B Icons | Graphic design posters, Mini  drawings, Desktop wallpaper art">
            <a:extLst>
              <a:ext uri="{FF2B5EF4-FFF2-40B4-BE49-F238E27FC236}">
                <a16:creationId xmlns:a16="http://schemas.microsoft.com/office/drawing/2014/main" id="{CE7AD6FF-BD01-4935-9B59-5B8C2B5A9D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684299" flipV="1">
            <a:off x="5658037" y="3837323"/>
            <a:ext cx="1120775" cy="112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65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250" fill="hold"/>
                                        <p:tgtEl>
                                          <p:spTgt spid="31"/>
                                        </p:tgtEl>
                                        <p:attrNameLst>
                                          <p:attrName>ppt_w</p:attrName>
                                        </p:attrNameLst>
                                      </p:cBhvr>
                                      <p:tavLst>
                                        <p:tav tm="0">
                                          <p:val>
                                            <p:strVal val="#ppt_w*0.70"/>
                                          </p:val>
                                        </p:tav>
                                        <p:tav tm="100000">
                                          <p:val>
                                            <p:strVal val="#ppt_w"/>
                                          </p:val>
                                        </p:tav>
                                      </p:tavLst>
                                    </p:anim>
                                    <p:anim calcmode="lin" valueType="num">
                                      <p:cBhvr>
                                        <p:cTn id="13" dur="250" fill="hold"/>
                                        <p:tgtEl>
                                          <p:spTgt spid="31"/>
                                        </p:tgtEl>
                                        <p:attrNameLst>
                                          <p:attrName>ppt_h</p:attrName>
                                        </p:attrNameLst>
                                      </p:cBhvr>
                                      <p:tavLst>
                                        <p:tav tm="0">
                                          <p:val>
                                            <p:strVal val="#ppt_h"/>
                                          </p:val>
                                        </p:tav>
                                        <p:tav tm="100000">
                                          <p:val>
                                            <p:strVal val="#ppt_h"/>
                                          </p:val>
                                        </p:tav>
                                      </p:tavLst>
                                    </p:anim>
                                    <p:animEffect transition="in" filter="fade">
                                      <p:cBhvr>
                                        <p:cTn id="14" dur="250"/>
                                        <p:tgtEl>
                                          <p:spTgt spid="31"/>
                                        </p:tgtEl>
                                      </p:cBhvr>
                                    </p:animEffect>
                                  </p:childTnLst>
                                </p:cTn>
                              </p:par>
                            </p:childTnLst>
                          </p:cTn>
                        </p:par>
                        <p:par>
                          <p:cTn id="15" fill="hold">
                            <p:stCondLst>
                              <p:cond delay="250"/>
                            </p:stCondLst>
                            <p:childTnLst>
                              <p:par>
                                <p:cTn id="16" presetID="22" presetClass="entr" presetSubtype="2"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right)">
                                      <p:cBhvr>
                                        <p:cTn id="18" dur="500"/>
                                        <p:tgtEl>
                                          <p:spTgt spid="41"/>
                                        </p:tgtEl>
                                      </p:cBhvr>
                                    </p:animEffect>
                                  </p:childTnLst>
                                </p:cTn>
                              </p:par>
                            </p:childTnLst>
                          </p:cTn>
                        </p:par>
                        <p:par>
                          <p:cTn id="19" fill="hold">
                            <p:stCondLst>
                              <p:cond delay="750"/>
                            </p:stCondLst>
                            <p:childTnLst>
                              <p:par>
                                <p:cTn id="20" presetID="53" presetClass="entr" presetSubtype="528" fill="hold" grpId="1"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anim calcmode="lin" valueType="num">
                                      <p:cBhvr>
                                        <p:cTn id="25" dur="500" fill="hold"/>
                                        <p:tgtEl>
                                          <p:spTgt spid="39"/>
                                        </p:tgtEl>
                                        <p:attrNameLst>
                                          <p:attrName>ppt_x</p:attrName>
                                        </p:attrNameLst>
                                      </p:cBhvr>
                                      <p:tavLst>
                                        <p:tav tm="0">
                                          <p:val>
                                            <p:fltVal val="0.5"/>
                                          </p:val>
                                        </p:tav>
                                        <p:tav tm="100000">
                                          <p:val>
                                            <p:strVal val="#ppt_x"/>
                                          </p:val>
                                        </p:tav>
                                      </p:tavLst>
                                    </p:anim>
                                    <p:anim calcmode="lin" valueType="num">
                                      <p:cBhvr>
                                        <p:cTn id="26" dur="500" fill="hold"/>
                                        <p:tgtEl>
                                          <p:spTgt spid="39"/>
                                        </p:tgtEl>
                                        <p:attrNameLst>
                                          <p:attrName>ppt_y</p:attrName>
                                        </p:attrNameLst>
                                      </p:cBhvr>
                                      <p:tavLst>
                                        <p:tav tm="0">
                                          <p:val>
                                            <p:fltVal val="0.5"/>
                                          </p:val>
                                        </p:tav>
                                        <p:tav tm="100000">
                                          <p:val>
                                            <p:strVal val="#ppt_y"/>
                                          </p:val>
                                        </p:tav>
                                      </p:tavLst>
                                    </p:anim>
                                  </p:childTnLst>
                                </p:cTn>
                              </p:par>
                            </p:childTnLst>
                          </p:cTn>
                        </p:par>
                        <p:par>
                          <p:cTn id="27" fill="hold">
                            <p:stCondLst>
                              <p:cond delay="1250"/>
                            </p:stCondLst>
                            <p:childTnLst>
                              <p:par>
                                <p:cTn id="28" presetID="22" presetClass="entr" presetSubtype="1"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up)">
                                      <p:cBhvr>
                                        <p:cTn id="30" dur="500"/>
                                        <p:tgtEl>
                                          <p:spTgt spid="42"/>
                                        </p:tgtEl>
                                      </p:cBhvr>
                                    </p:animEffect>
                                  </p:childTnLst>
                                </p:cTn>
                              </p:par>
                            </p:childTnLst>
                          </p:cTn>
                        </p:par>
                        <p:par>
                          <p:cTn id="31" fill="hold">
                            <p:stCondLst>
                              <p:cond delay="1750"/>
                            </p:stCondLst>
                            <p:childTnLst>
                              <p:par>
                                <p:cTn id="32" presetID="53" presetClass="entr" presetSubtype="528" fill="hold" grpId="1"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anim calcmode="lin" valueType="num">
                                      <p:cBhvr>
                                        <p:cTn id="37" dur="500" fill="hold"/>
                                        <p:tgtEl>
                                          <p:spTgt spid="37"/>
                                        </p:tgtEl>
                                        <p:attrNameLst>
                                          <p:attrName>ppt_x</p:attrName>
                                        </p:attrNameLst>
                                      </p:cBhvr>
                                      <p:tavLst>
                                        <p:tav tm="0">
                                          <p:val>
                                            <p:fltVal val="0.5"/>
                                          </p:val>
                                        </p:tav>
                                        <p:tav tm="100000">
                                          <p:val>
                                            <p:strVal val="#ppt_x"/>
                                          </p:val>
                                        </p:tav>
                                      </p:tavLst>
                                    </p:anim>
                                    <p:anim calcmode="lin" valueType="num">
                                      <p:cBhvr>
                                        <p:cTn id="38" dur="500" fill="hold"/>
                                        <p:tgtEl>
                                          <p:spTgt spid="3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22" presetClass="entr" presetSubtype="8" fill="hold"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500"/>
                                        <p:tgtEl>
                                          <p:spTgt spid="40"/>
                                        </p:tgtEl>
                                      </p:cBhvr>
                                    </p:animEffect>
                                  </p:childTnLst>
                                </p:cTn>
                              </p:par>
                            </p:childTnLst>
                          </p:cTn>
                        </p:par>
                        <p:par>
                          <p:cTn id="43" fill="hold">
                            <p:stCondLst>
                              <p:cond delay="2750"/>
                            </p:stCondLst>
                            <p:childTnLst>
                              <p:par>
                                <p:cTn id="44" presetID="53" presetClass="entr" presetSubtype="528" fill="hold" grpId="1"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p:cTn id="46" dur="500" fill="hold"/>
                                        <p:tgtEl>
                                          <p:spTgt spid="38"/>
                                        </p:tgtEl>
                                        <p:attrNameLst>
                                          <p:attrName>ppt_w</p:attrName>
                                        </p:attrNameLst>
                                      </p:cBhvr>
                                      <p:tavLst>
                                        <p:tav tm="0">
                                          <p:val>
                                            <p:fltVal val="0"/>
                                          </p:val>
                                        </p:tav>
                                        <p:tav tm="100000">
                                          <p:val>
                                            <p:strVal val="#ppt_w"/>
                                          </p:val>
                                        </p:tav>
                                      </p:tavLst>
                                    </p:anim>
                                    <p:anim calcmode="lin" valueType="num">
                                      <p:cBhvr>
                                        <p:cTn id="47" dur="500" fill="hold"/>
                                        <p:tgtEl>
                                          <p:spTgt spid="38"/>
                                        </p:tgtEl>
                                        <p:attrNameLst>
                                          <p:attrName>ppt_h</p:attrName>
                                        </p:attrNameLst>
                                      </p:cBhvr>
                                      <p:tavLst>
                                        <p:tav tm="0">
                                          <p:val>
                                            <p:fltVal val="0"/>
                                          </p:val>
                                        </p:tav>
                                        <p:tav tm="100000">
                                          <p:val>
                                            <p:strVal val="#ppt_h"/>
                                          </p:val>
                                        </p:tav>
                                      </p:tavLst>
                                    </p:anim>
                                    <p:animEffect transition="in" filter="fade">
                                      <p:cBhvr>
                                        <p:cTn id="48" dur="500"/>
                                        <p:tgtEl>
                                          <p:spTgt spid="38"/>
                                        </p:tgtEl>
                                      </p:cBhvr>
                                    </p:animEffect>
                                    <p:anim calcmode="lin" valueType="num">
                                      <p:cBhvr>
                                        <p:cTn id="49" dur="500" fill="hold"/>
                                        <p:tgtEl>
                                          <p:spTgt spid="38"/>
                                        </p:tgtEl>
                                        <p:attrNameLst>
                                          <p:attrName>ppt_x</p:attrName>
                                        </p:attrNameLst>
                                      </p:cBhvr>
                                      <p:tavLst>
                                        <p:tav tm="0">
                                          <p:val>
                                            <p:fltVal val="0.5"/>
                                          </p:val>
                                        </p:tav>
                                        <p:tav tm="100000">
                                          <p:val>
                                            <p:strVal val="#ppt_x"/>
                                          </p:val>
                                        </p:tav>
                                      </p:tavLst>
                                    </p:anim>
                                    <p:anim calcmode="lin" valueType="num">
                                      <p:cBhvr>
                                        <p:cTn id="50" dur="500" fill="hold"/>
                                        <p:tgtEl>
                                          <p:spTgt spid="3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8" grpId="0" animBg="1"/>
      <p:bldP spid="38" grpId="1" animBg="1"/>
      <p:bldP spid="39" grpId="0" animBg="1"/>
      <p:bldP spid="3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2213368" y="5462563"/>
            <a:ext cx="2901557"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mẫu</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0630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1" presetClass="exit" presetSubtype="0" fill="hold" nodeType="withEffect">
                                  <p:stCondLst>
                                    <p:cond delay="1250"/>
                                  </p:stCondLst>
                                  <p:childTnLst>
                                    <p:set>
                                      <p:cBhvr>
                                        <p:cTn id="17" dur="1" fill="hold">
                                          <p:stCondLst>
                                            <p:cond delay="0"/>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algn="just" latinLnBrk="0"/>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algn="just" latinLnBrk="0"/>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algn="just" latinLnBrk="0"/>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algn="l"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algn="r"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Vũ Thị Huyền Trang)</a:t>
            </a:r>
          </a:p>
          <a:p>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1006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1495425" y="5462563"/>
            <a:ext cx="4486275"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4400" b="1" i="0" u="none" strike="noStrike" kern="1200" cap="none" spc="0" normalizeH="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altLang="zh-CN" sz="4400" b="1" i="0" u="none" strike="noStrike" kern="1200" cap="none" spc="0" normalizeH="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ardrop 7">
            <a:extLst>
              <a:ext uri="{FF2B5EF4-FFF2-40B4-BE49-F238E27FC236}">
                <a16:creationId xmlns:a16="http://schemas.microsoft.com/office/drawing/2014/main" id="{203AFDA3-BC4A-4F41-A81B-FE204EA2D3B6}"/>
              </a:ext>
            </a:extLst>
          </p:cNvPr>
          <p:cNvSpPr/>
          <p:nvPr/>
        </p:nvSpPr>
        <p:spPr>
          <a:xfrm>
            <a:off x="603915" y="95246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9" name="Rounded Rectangle 15">
            <a:extLst>
              <a:ext uri="{FF2B5EF4-FFF2-40B4-BE49-F238E27FC236}">
                <a16:creationId xmlns:a16="http://schemas.microsoft.com/office/drawing/2014/main" id="{35BA75F4-5018-474C-A748-D0E693279115}"/>
              </a:ext>
            </a:extLst>
          </p:cNvPr>
          <p:cNvSpPr/>
          <p:nvPr/>
        </p:nvSpPr>
        <p:spPr>
          <a:xfrm>
            <a:off x="1064594" y="952467"/>
            <a:ext cx="9899291" cy="2135538"/>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Tree>
    <p:extLst>
      <p:ext uri="{BB962C8B-B14F-4D97-AF65-F5344CB8AC3E}">
        <p14:creationId xmlns:p14="http://schemas.microsoft.com/office/powerpoint/2010/main" val="428633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125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anim calcmode="lin" valueType="num">
                                      <p:cBhvr>
                                        <p:cTn id="20" dur="500" fill="hold"/>
                                        <p:tgtEl>
                                          <p:spTgt spid="8"/>
                                        </p:tgtEl>
                                        <p:attrNameLst>
                                          <p:attrName>ppt_x</p:attrName>
                                        </p:attrNameLst>
                                      </p:cBhvr>
                                      <p:tavLst>
                                        <p:tav tm="0">
                                          <p:val>
                                            <p:fltVal val="0.5"/>
                                          </p:val>
                                        </p:tav>
                                        <p:tav tm="100000">
                                          <p:val>
                                            <p:strVal val="#ppt_x"/>
                                          </p:val>
                                        </p:tav>
                                      </p:tavLst>
                                    </p:anim>
                                    <p:anim calcmode="lin" valueType="num">
                                      <p:cBhvr>
                                        <p:cTn id="21" dur="500" fill="hold"/>
                                        <p:tgtEl>
                                          <p:spTgt spid="8"/>
                                        </p:tgtEl>
                                        <p:attrNameLst>
                                          <p:attrName>ppt_y</p:attrName>
                                        </p:attrNameLst>
                                      </p:cBhvr>
                                      <p:tavLst>
                                        <p:tav tm="0">
                                          <p:val>
                                            <p:fltVal val="0.5"/>
                                          </p:val>
                                        </p:tav>
                                        <p:tav tm="100000">
                                          <p:val>
                                            <p:strVal val="#ppt_y"/>
                                          </p:val>
                                        </p:tav>
                                      </p:tavLst>
                                    </p:anim>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ardrop 2">
            <a:extLst>
              <a:ext uri="{FF2B5EF4-FFF2-40B4-BE49-F238E27FC236}">
                <a16:creationId xmlns:a16="http://schemas.microsoft.com/office/drawing/2014/main" id="{A398781B-7816-441C-BF98-342835D38CE3}"/>
              </a:ext>
            </a:extLst>
          </p:cNvPr>
          <p:cNvSpPr/>
          <p:nvPr/>
        </p:nvSpPr>
        <p:spPr>
          <a:xfrm>
            <a:off x="289590" y="649782"/>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4" name="Rounded Rectangle 15">
            <a:extLst>
              <a:ext uri="{FF2B5EF4-FFF2-40B4-BE49-F238E27FC236}">
                <a16:creationId xmlns:a16="http://schemas.microsoft.com/office/drawing/2014/main" id="{76008635-3B3A-4A77-A8BF-90D0547877A4}"/>
              </a:ext>
            </a:extLst>
          </p:cNvPr>
          <p:cNvSpPr/>
          <p:nvPr/>
        </p:nvSpPr>
        <p:spPr>
          <a:xfrm>
            <a:off x="750269" y="649782"/>
            <a:ext cx="10765455" cy="120759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5" name="Teardrop 4">
            <a:extLst>
              <a:ext uri="{FF2B5EF4-FFF2-40B4-BE49-F238E27FC236}">
                <a16:creationId xmlns:a16="http://schemas.microsoft.com/office/drawing/2014/main" id="{7E8ABF73-7F20-4464-B1ED-E289ED5C708B}"/>
              </a:ext>
            </a:extLst>
          </p:cNvPr>
          <p:cNvSpPr/>
          <p:nvPr/>
        </p:nvSpPr>
        <p:spPr>
          <a:xfrm>
            <a:off x="264855" y="203090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
        <p:nvSpPr>
          <p:cNvPr id="6" name="Rounded Rectangle 15">
            <a:extLst>
              <a:ext uri="{FF2B5EF4-FFF2-40B4-BE49-F238E27FC236}">
                <a16:creationId xmlns:a16="http://schemas.microsoft.com/office/drawing/2014/main" id="{747A58E2-9103-44B4-8294-D5B450613311}"/>
              </a:ext>
            </a:extLst>
          </p:cNvPr>
          <p:cNvSpPr/>
          <p:nvPr/>
        </p:nvSpPr>
        <p:spPr>
          <a:xfrm>
            <a:off x="750269" y="1924050"/>
            <a:ext cx="10765455" cy="154748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7" name="Teardrop 6">
            <a:extLst>
              <a:ext uri="{FF2B5EF4-FFF2-40B4-BE49-F238E27FC236}">
                <a16:creationId xmlns:a16="http://schemas.microsoft.com/office/drawing/2014/main" id="{E6BF3FDA-AC28-4B60-9E87-1BCDF7EDC8A2}"/>
              </a:ext>
            </a:extLst>
          </p:cNvPr>
          <p:cNvSpPr/>
          <p:nvPr/>
        </p:nvSpPr>
        <p:spPr>
          <a:xfrm>
            <a:off x="289590" y="3645065"/>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4</a:t>
            </a:r>
          </a:p>
        </p:txBody>
      </p:sp>
      <p:sp>
        <p:nvSpPr>
          <p:cNvPr id="8" name="Rounded Rectangle 15">
            <a:extLst>
              <a:ext uri="{FF2B5EF4-FFF2-40B4-BE49-F238E27FC236}">
                <a16:creationId xmlns:a16="http://schemas.microsoft.com/office/drawing/2014/main" id="{32278907-5D5E-433A-A218-2CE786565FB2}"/>
              </a:ext>
            </a:extLst>
          </p:cNvPr>
          <p:cNvSpPr/>
          <p:nvPr/>
        </p:nvSpPr>
        <p:spPr>
          <a:xfrm>
            <a:off x="775004" y="3573298"/>
            <a:ext cx="10765455" cy="1646402"/>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9" name="Teardrop 8">
            <a:extLst>
              <a:ext uri="{FF2B5EF4-FFF2-40B4-BE49-F238E27FC236}">
                <a16:creationId xmlns:a16="http://schemas.microsoft.com/office/drawing/2014/main" id="{051FA1FF-332D-4A98-8E24-6738AA9A8A29}"/>
              </a:ext>
            </a:extLst>
          </p:cNvPr>
          <p:cNvSpPr/>
          <p:nvPr/>
        </p:nvSpPr>
        <p:spPr>
          <a:xfrm>
            <a:off x="264855" y="5346371"/>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5</a:t>
            </a:r>
          </a:p>
        </p:txBody>
      </p:sp>
      <p:sp>
        <p:nvSpPr>
          <p:cNvPr id="10" name="Rounded Rectangle 15">
            <a:extLst>
              <a:ext uri="{FF2B5EF4-FFF2-40B4-BE49-F238E27FC236}">
                <a16:creationId xmlns:a16="http://schemas.microsoft.com/office/drawing/2014/main" id="{ACB5EB26-978F-42E5-83B4-174009FC726B}"/>
              </a:ext>
            </a:extLst>
          </p:cNvPr>
          <p:cNvSpPr/>
          <p:nvPr/>
        </p:nvSpPr>
        <p:spPr>
          <a:xfrm>
            <a:off x="750269" y="5274604"/>
            <a:ext cx="10765455" cy="430887"/>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Tree>
    <p:extLst>
      <p:ext uri="{BB962C8B-B14F-4D97-AF65-F5344CB8AC3E}">
        <p14:creationId xmlns:p14="http://schemas.microsoft.com/office/powerpoint/2010/main" val="219082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par>
                                <p:cTn id="12" presetID="22" presetClass="entr" presetSubtype="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anim calcmode="lin" valueType="num">
                                      <p:cBhvr>
                                        <p:cTn id="22" dur="500" fill="hold"/>
                                        <p:tgtEl>
                                          <p:spTgt spid="5"/>
                                        </p:tgtEl>
                                        <p:attrNameLst>
                                          <p:attrName>ppt_x</p:attrName>
                                        </p:attrNameLst>
                                      </p:cBhvr>
                                      <p:tavLst>
                                        <p:tav tm="0">
                                          <p:val>
                                            <p:fltVal val="0.5"/>
                                          </p:val>
                                        </p:tav>
                                        <p:tav tm="100000">
                                          <p:val>
                                            <p:strVal val="#ppt_x"/>
                                          </p:val>
                                        </p:tav>
                                      </p:tavLst>
                                    </p:anim>
                                    <p:anim calcmode="lin" valueType="num">
                                      <p:cBhvr>
                                        <p:cTn id="23" dur="500" fill="hold"/>
                                        <p:tgtEl>
                                          <p:spTgt spid="5"/>
                                        </p:tgtEl>
                                        <p:attrNameLst>
                                          <p:attrName>ppt_y</p:attrName>
                                        </p:attrNameLst>
                                      </p:cBhvr>
                                      <p:tavLst>
                                        <p:tav tm="0">
                                          <p:val>
                                            <p:fltVal val="0.5"/>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anim calcmode="lin" valueType="num">
                                      <p:cBhvr>
                                        <p:cTn id="34" dur="500" fill="hold"/>
                                        <p:tgtEl>
                                          <p:spTgt spid="7"/>
                                        </p:tgtEl>
                                        <p:attrNameLst>
                                          <p:attrName>ppt_x</p:attrName>
                                        </p:attrNameLst>
                                      </p:cBhvr>
                                      <p:tavLst>
                                        <p:tav tm="0">
                                          <p:val>
                                            <p:fltVal val="0.5"/>
                                          </p:val>
                                        </p:tav>
                                        <p:tav tm="100000">
                                          <p:val>
                                            <p:strVal val="#ppt_x"/>
                                          </p:val>
                                        </p:tav>
                                      </p:tavLst>
                                    </p:anim>
                                    <p:anim calcmode="lin" valueType="num">
                                      <p:cBhvr>
                                        <p:cTn id="35" dur="500" fill="hold"/>
                                        <p:tgtEl>
                                          <p:spTgt spid="7"/>
                                        </p:tgtEl>
                                        <p:attrNameLst>
                                          <p:attrName>ppt_y</p:attrName>
                                        </p:attrNameLst>
                                      </p:cBhvr>
                                      <p:tavLst>
                                        <p:tav tm="0">
                                          <p:val>
                                            <p:fltVal val="0.5"/>
                                          </p:val>
                                        </p:tav>
                                        <p:tav tm="100000">
                                          <p:val>
                                            <p:strVal val="#ppt_y"/>
                                          </p:val>
                                        </p:tav>
                                      </p:tavLst>
                                    </p:anim>
                                  </p:childTnLst>
                                </p:cTn>
                              </p:par>
                              <p:par>
                                <p:cTn id="36" presetID="22" presetClass="entr" presetSubtype="8"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anim calcmode="lin" valueType="num">
                                      <p:cBhvr>
                                        <p:cTn id="46" dur="500" fill="hold"/>
                                        <p:tgtEl>
                                          <p:spTgt spid="9"/>
                                        </p:tgtEl>
                                        <p:attrNameLst>
                                          <p:attrName>ppt_x</p:attrName>
                                        </p:attrNameLst>
                                      </p:cBhvr>
                                      <p:tavLst>
                                        <p:tav tm="0">
                                          <p:val>
                                            <p:fltVal val="0.5"/>
                                          </p:val>
                                        </p:tav>
                                        <p:tav tm="100000">
                                          <p:val>
                                            <p:strVal val="#ppt_x"/>
                                          </p:val>
                                        </p:tav>
                                      </p:tavLst>
                                    </p:anim>
                                    <p:anim calcmode="lin" valueType="num">
                                      <p:cBhvr>
                                        <p:cTn id="47" dur="500" fill="hold"/>
                                        <p:tgtEl>
                                          <p:spTgt spid="9"/>
                                        </p:tgtEl>
                                        <p:attrNameLst>
                                          <p:attrName>ppt_y</p:attrName>
                                        </p:attrNameLst>
                                      </p:cBhvr>
                                      <p:tavLst>
                                        <p:tav tm="0">
                                          <p:val>
                                            <p:fltVal val="0.5"/>
                                          </p:val>
                                        </p:tav>
                                        <p:tav tm="100000">
                                          <p:val>
                                            <p:strVal val="#ppt_y"/>
                                          </p:val>
                                        </p:tav>
                                      </p:tavLst>
                                    </p:anim>
                                  </p:childTnLst>
                                </p:cTn>
                              </p:par>
                              <p:par>
                                <p:cTn id="48" presetID="22" presetClass="entr" presetSubtype="8"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2189</Words>
  <Application>Microsoft Office PowerPoint</Application>
  <PresentationFormat>Widescreen</PresentationFormat>
  <Paragraphs>151</Paragraphs>
  <Slides>34</Slides>
  <Notes>34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34</vt:i4>
      </vt:variant>
    </vt:vector>
  </HeadingPairs>
  <TitlesOfParts>
    <vt:vector size="49" baseType="lpstr">
      <vt:lpstr>微软雅黑</vt:lpstr>
      <vt:lpstr>Arial</vt:lpstr>
      <vt:lpstr>Arial-Rounded</vt:lpstr>
      <vt:lpstr>Calibri</vt:lpstr>
      <vt:lpstr>Coiny</vt:lpstr>
      <vt:lpstr>等线</vt:lpstr>
      <vt:lpstr>DFGothic-EB</vt:lpstr>
      <vt:lpstr>inpin heiti</vt:lpstr>
      <vt:lpstr>Patrick Hand</vt:lpstr>
      <vt:lpstr>UVN Binh Duong</vt:lpstr>
      <vt:lpstr>字魂35号-经典雅黑</vt:lpstr>
      <vt:lpstr>字魂59号-创粗黑</vt:lpstr>
      <vt:lpstr>思源黑体 CN Bold</vt:lpstr>
      <vt:lpstr>千图网海量PPT模板www.58pic.com​​</vt:lpstr>
      <vt:lpstr>1_千图网海量PPT模板www.58pic.com​​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ANH KHOA</cp:lastModifiedBy>
  <cp:revision>44</cp:revision>
  <dcterms:created xsi:type="dcterms:W3CDTF">2022-06-17T00:07:02Z</dcterms:created>
  <dcterms:modified xsi:type="dcterms:W3CDTF">2024-10-13T15:26:43Z</dcterms:modified>
</cp:coreProperties>
</file>