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1"/>
  </p:notesMasterIdLst>
  <p:sldIdLst>
    <p:sldId id="257" r:id="rId4"/>
    <p:sldId id="258" r:id="rId5"/>
    <p:sldId id="297" r:id="rId6"/>
    <p:sldId id="311" r:id="rId7"/>
    <p:sldId id="289" r:id="rId8"/>
    <p:sldId id="299" r:id="rId9"/>
    <p:sldId id="301" r:id="rId10"/>
    <p:sldId id="302" r:id="rId11"/>
    <p:sldId id="303" r:id="rId12"/>
    <p:sldId id="317" r:id="rId13"/>
    <p:sldId id="319" r:id="rId14"/>
    <p:sldId id="320" r:id="rId15"/>
    <p:sldId id="322" r:id="rId16"/>
    <p:sldId id="323" r:id="rId17"/>
    <p:sldId id="324" r:id="rId18"/>
    <p:sldId id="321" r:id="rId19"/>
    <p:sldId id="32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 snapToGrid="0">
      <p:cViewPr varScale="1">
        <p:scale>
          <a:sx n="69" d="100"/>
          <a:sy n="69" d="100"/>
        </p:scale>
        <p:origin x="6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07AA2-FCE7-4377-9723-5BBB31F1444C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25E06-77B0-44FA-9391-FA1AA0840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8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92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khi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hoàn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thành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xong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thầy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cô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nhấp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hình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hoặc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chuột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phím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-&gt;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để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chuyển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sang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tiếp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theo.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376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khi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hoàn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thành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xong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thầy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cô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nhấp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hình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hoặc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chuột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phím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-&gt;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để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chuyển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sang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tiếp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theo.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926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khi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hoàn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thành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xong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thầy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cô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nhấp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hình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hoặc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chuột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phím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-&gt;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để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chuyển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sang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tiếp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theo.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308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84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541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/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Nốt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.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13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778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899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937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809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855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24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74CE8B9-D3ED-4BA4-B587-B94AC7BA5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0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38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20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3333-75B2-4745-AF58-812DCE720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6C01C-D6AD-4768-9A62-AC5772020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A4877-3B66-4C54-A28B-97C39AC2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29427-8EFC-4B56-9706-F68E7ABF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107B7-FECB-48E6-B3D9-E87865BC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01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387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3C35-4E0C-4994-8A80-FD7CDD51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8C5F1-B2C4-44FB-9A3D-EC79E0FC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ECF44-5EAA-4073-912F-289673BF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FDC7E-23A7-4CFE-BA10-AC823135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D79EE-629F-4DC1-905F-C74B5933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508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5928-898B-45B1-A7DA-3972F1F0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9798A-314F-4957-97C6-A5E211E15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3C6BF-7E3F-43B5-A92B-8831CEB38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EF661-BA2D-4BF4-AB69-784F8ACA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4EF0E-3256-4E31-8B1F-889EE6BF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B174D-886E-4312-A48D-132F9385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344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BD02-BAC7-4DD8-A4B7-95774C9E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2AEC2-9F0D-4CDE-A50A-69C6E0E74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F7EFF-F9A3-40EE-86C6-655E8D4D9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1A951-F4D9-4C17-AFC7-E034211C2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8F376-0DF0-403F-8142-CA4A8FAA0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82C31-A641-4725-999F-7E94BBF6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9091D-33C3-4D3B-ABB8-3AEEDE70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38F5F0-80C4-4386-80EE-D1AF6077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183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D7B0-807A-47B4-81BC-E49C21B3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27401-68DA-4A4E-B91C-FDAC7AD1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A7212-36F2-4B5E-8F78-5B9B8003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EF3C-F38C-44FC-9151-E747A01E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032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65C24-7A23-4259-86C5-8616EADD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5AE87-9D38-4D78-8C8E-C7DBFF8E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D5D5D-EB57-463F-8B74-C578DFFC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625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337C-9153-4184-AA44-7FD3192F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79437-9AC3-40D3-8983-14F454E8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B4F61-9881-4B40-AC7C-E93ADDFA8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9D15D-8888-4032-A812-C6E8058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571E9-C45A-4FCC-8BC4-20601D73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96BAE-FAEA-4EB9-9636-59D322ED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13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59CBA46-FDC6-46EE-8736-EE40838993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0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C175C-C830-47F7-9AA9-5C876D88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235759-141D-469F-9A1F-3E6CD3F7A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F29D7-969E-4248-8F51-433C03D4B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40237-12B0-4EC6-9BAE-D1D7AB43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B2865-03B6-4860-8949-23A21F5A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5C6FE-BB3D-466A-B474-AA9A0FBD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04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B8BC-EFD0-4528-945F-A5F6FEB5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3B003-1B17-4E01-8776-3EFEBB1A4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73CF8-80E1-4017-B864-BC06C136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8E2CD-F983-4360-9C8F-244C4659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7DF1D-EE58-4A68-86A7-FC994F3F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54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AE1EB0-E0E7-4A3D-BD57-28106C10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94DBC-B5B6-48A2-972C-2B4479D1D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C64C-6C71-4F0C-99F9-08B03E65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7E54B-C0BC-426A-B4D5-DEA7D03A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F72D2-E0BC-4EAC-9A8C-0339621E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836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539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00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402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426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1317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21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19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3DD989-B404-47B3-8E76-A410E4DD5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1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368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583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1262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30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71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5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3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050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570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12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0CA76BA-D5D0-40FA-860A-468F915B138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0" y="409575"/>
            <a:ext cx="1037927" cy="103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8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2DB2FE-E9BB-4592-ABF0-6D9A4DBD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362B9-A212-4636-930F-8E280C6B7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926F1-7C5D-4AEB-93C4-B41ACAC33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687F8-9398-47E0-92F0-116456CA5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C9736-C06A-4629-9229-24589F512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B3B40FA0-5B4D-4472-80F8-8BBCDB36E50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0" y="409575"/>
            <a:ext cx="1037927" cy="103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5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02B5D898-132C-4023-A00A-821B99F3F6A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0" y="409575"/>
            <a:ext cx="1037927" cy="103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5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4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3.png"/><Relationship Id="rId2" Type="http://schemas.openxmlformats.org/officeDocument/2006/relationships/audio" Target="../media/media1.mp3"/><Relationship Id="rId16" Type="http://schemas.openxmlformats.org/officeDocument/2006/relationships/image" Target="../media/image42.emf"/><Relationship Id="rId1" Type="http://schemas.microsoft.com/office/2007/relationships/media" Target="../media/media1.mp3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10.png"/><Relationship Id="rId15" Type="http://schemas.microsoft.com/office/2007/relationships/hdphoto" Target="../media/hdphoto2.wdp"/><Relationship Id="rId10" Type="http://schemas.openxmlformats.org/officeDocument/2006/relationships/image" Target="../media/image37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8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41.png"/><Relationship Id="rId12" Type="http://schemas.openxmlformats.org/officeDocument/2006/relationships/image" Target="../media/image37.png"/><Relationship Id="rId17" Type="http://schemas.openxmlformats.org/officeDocument/2006/relationships/image" Target="../media/image44.png"/><Relationship Id="rId2" Type="http://schemas.openxmlformats.org/officeDocument/2006/relationships/audio" Target="../media/media1.mp3"/><Relationship Id="rId16" Type="http://schemas.openxmlformats.org/officeDocument/2006/relationships/image" Target="../media/image43.png"/><Relationship Id="rId1" Type="http://schemas.microsoft.com/office/2007/relationships/media" Target="../media/media1.mp3"/><Relationship Id="rId6" Type="http://schemas.openxmlformats.org/officeDocument/2006/relationships/image" Target="../media/image34.png"/><Relationship Id="rId11" Type="http://schemas.openxmlformats.org/officeDocument/2006/relationships/image" Target="../media/image36.png"/><Relationship Id="rId5" Type="http://schemas.openxmlformats.org/officeDocument/2006/relationships/image" Target="../media/image10.png"/><Relationship Id="rId15" Type="http://schemas.openxmlformats.org/officeDocument/2006/relationships/image" Target="../media/image42.emf"/><Relationship Id="rId10" Type="http://schemas.openxmlformats.org/officeDocument/2006/relationships/image" Target="../media/image35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33.png"/><Relationship Id="rId1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0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6.png"/><Relationship Id="rId12" Type="http://schemas.openxmlformats.org/officeDocument/2006/relationships/image" Target="../media/image38.png"/><Relationship Id="rId2" Type="http://schemas.openxmlformats.org/officeDocument/2006/relationships/audio" Target="../media/media1.mp3"/><Relationship Id="rId16" Type="http://schemas.openxmlformats.org/officeDocument/2006/relationships/image" Target="../media/image44.png"/><Relationship Id="rId1" Type="http://schemas.microsoft.com/office/2007/relationships/media" Target="../media/media1.mp3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image" Target="../media/image10.png"/><Relationship Id="rId15" Type="http://schemas.openxmlformats.org/officeDocument/2006/relationships/image" Target="../media/image43.png"/><Relationship Id="rId10" Type="http://schemas.microsoft.com/office/2007/relationships/hdphoto" Target="../media/hdphoto2.wdp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41.png"/><Relationship Id="rId14" Type="http://schemas.openxmlformats.org/officeDocument/2006/relationships/image" Target="../media/image4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2.emf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6.png"/><Relationship Id="rId12" Type="http://schemas.openxmlformats.org/officeDocument/2006/relationships/image" Target="../media/image4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10.png"/><Relationship Id="rId15" Type="http://schemas.openxmlformats.org/officeDocument/2006/relationships/image" Target="../media/image44.png"/><Relationship Id="rId10" Type="http://schemas.microsoft.com/office/2007/relationships/hdphoto" Target="../media/hdphoto2.wdp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41.png"/><Relationship Id="rId1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4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5.png"/><Relationship Id="rId5" Type="http://schemas.openxmlformats.org/officeDocument/2006/relationships/slideLayout" Target="../slideLayouts/slideLayout24.xml"/><Relationship Id="rId4" Type="http://schemas.microsoft.com/office/2007/relationships/media" Target="../media/media2.mp3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0.xml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B588D7D1-0819-4831-B693-14682E2BA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53" y="-336546"/>
            <a:ext cx="5905429" cy="4491451"/>
          </a:xfrm>
          <a:prstGeom prst="rect">
            <a:avLst/>
          </a:prstGeom>
        </p:spPr>
      </p:pic>
      <p:pic>
        <p:nvPicPr>
          <p:cNvPr id="19" name="淘宝网chenying0907出品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4" y="1994363"/>
            <a:ext cx="449181" cy="429861"/>
          </a:xfrm>
          <a:prstGeom prst="rect">
            <a:avLst/>
          </a:prstGeom>
        </p:spPr>
      </p:pic>
      <p:pic>
        <p:nvPicPr>
          <p:cNvPr id="21" name="淘宝网chenying0907出品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045" y="842099"/>
            <a:ext cx="743548" cy="711567"/>
          </a:xfrm>
          <a:prstGeom prst="rect">
            <a:avLst/>
          </a:prstGeom>
        </p:spPr>
      </p:pic>
      <p:pic>
        <p:nvPicPr>
          <p:cNvPr id="27" name="淘宝网chenying0907出品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544" y="523343"/>
            <a:ext cx="449181" cy="429861"/>
          </a:xfrm>
          <a:prstGeom prst="rect">
            <a:avLst/>
          </a:prstGeom>
        </p:spPr>
      </p:pic>
      <p:pic>
        <p:nvPicPr>
          <p:cNvPr id="22" name="淘宝网chenying0907出品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108" y="3046266"/>
            <a:ext cx="799873" cy="765469"/>
          </a:xfrm>
          <a:prstGeom prst="rect">
            <a:avLst/>
          </a:prstGeom>
        </p:spPr>
      </p:pic>
      <p:sp>
        <p:nvSpPr>
          <p:cNvPr id="13" name="矩形: 圆角 14"/>
          <p:cNvSpPr/>
          <p:nvPr/>
        </p:nvSpPr>
        <p:spPr>
          <a:xfrm>
            <a:off x="5030255" y="1236189"/>
            <a:ext cx="2131488" cy="869280"/>
          </a:xfrm>
          <a:prstGeom prst="roundRect">
            <a:avLst>
              <a:gd name="adj" fmla="val 50000"/>
            </a:avLst>
          </a:prstGeom>
          <a:solidFill>
            <a:srgbClr val="89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lnSpc>
                <a:spcPct val="120000"/>
              </a:lnSpc>
            </a:pPr>
            <a:r>
              <a:rPr lang="en-US" altLang="zh-CN" sz="4800" b="1" u="sng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Toán</a:t>
            </a:r>
            <a:endParaRPr lang="zh-CN" altLang="en-US" sz="4800" b="1" u="sng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13809F-9602-4AD8-9AB1-A39283E301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68" y="2534843"/>
            <a:ext cx="11006265" cy="1788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67917 -0.00896 L 0.67917 -0.00896 C 0.67622 -0.00555 0.67361 -0.00155 0.67049 0.00184 C 0.66945 0.00277 0.66806 0.00277 0.66684 0.004 C 0.66511 0.00586 0.66372 0.00832 0.66198 0.01049 C 0.65955 0.01357 0.65747 0.01789 0.65469 0.01913 L 0.64497 0.02345 C 0.64288 0.02561 0.64115 0.029 0.63889 0.02993 C 0.63368 0.03209 0.6283 0.03209 0.62292 0.03209 C 0.60018 0.03209 0.57743 0.03055 0.55469 0.02993 C 0.55347 0.02931 0.55226 0.02839 0.55104 0.02777 C 0.54757 0.02623 0.54097 0.02437 0.53768 0.02345 C 0.53646 0.02283 0.53525 0.0219 0.53403 0.02129 C 0.53073 0.01974 0.52431 0.01697 0.52431 0.01697 L 0.33646 0.01913 C 0.33472 0.01913 0.33316 0.02067 0.3316 0.02129 C 0.32882 0.02221 0.32587 0.02252 0.32309 0.02345 C 0.32136 0.02407 0.31979 0.02499 0.31823 0.02561 C 0.31268 0.02746 0.3099 0.02777 0.30469 0.02993 C 0.29879 0.03271 0.30278 0.03302 0.29497 0.03425 C 0.28924 0.03549 0.28368 0.03579 0.27795 0.03641 C 0.26129 0.04135 0.28195 0.03549 0.25834 0.04073 C 0.24931 0.04289 0.25365 0.04228 0.24618 0.04505 C 0.24219 0.0466 0.2382 0.04907 0.23403 0.04937 L 0.2158 0.05184 L 0.14618 0.04937 C 0.11042 0.04752 0.14497 0.04937 0.13038 0.04505 C 0.12674 0.04413 0.12309 0.04382 0.11945 0.04289 C 0.1165 0.04228 0.11372 0.04166 0.11094 0.04073 C 0.10851 0.04011 0.10608 0.03919 0.10347 0.03857 C 0.09948 0.03765 0.09549 0.03734 0.09132 0.03641 C 0.08021 0.02993 0.09775 0.04011 0.0816 0.03209 C 0.07917 0.03086 0.07674 0.029 0.07431 0.02777 C 0.07101 0.02623 0.06771 0.0253 0.06459 0.02345 C 0.06216 0.0219 0.05972 0.01974 0.05729 0.01913 L 0.04861 0.01697 C 0.03993 0.01172 0.05087 0.0182 0.04011 0.01265 C 0.03889 0.01203 0.03768 0.0111 0.03646 0.01049 C 0.0349 0.00956 0.03316 0.00925 0.0316 0.00832 C 0.02917 0.00709 0.02691 0.00462 0.02431 0.004 C 0.02066 0.00308 0.00938 -5.55556E-6 0.00608 -0.00032 C 0.004 -0.00063 0.00191 -0.00032 -5.55556E-7 -0.00032 L -5.55556E-7 -0.00032 " pathEditMode="relative" ptsTypes="AAAAAAAAAAAAAAAAAAAAAAAAAAAAAAAAAAAAAAAAAAA">
                                      <p:cBhvr>
                                        <p:cTn id="9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5608 -0.1108 L 0.35608 -0.1108 C 0.35278 -0.10586 0.34983 -0.1 0.34618 -0.09568 C 0.34479 -0.09414 0.34288 -0.09475 0.34132 -0.09352 C 0.33959 -0.09259 0.3382 -0.09043 0.33646 -0.0892 C 0.32952 -0.08395 0.33611 -0.09043 0.32795 -0.08488 C 0.32622 -0.08395 0.32483 -0.08117 0.32309 -0.08056 C 0.31858 -0.07901 0.31406 -0.07932 0.30972 -0.07839 C 0.28906 -0.07438 0.31424 -0.07562 0.27431 -0.07407 L 0.17309 -0.07191 L 0.16459 -0.06975 C 0.16216 -0.06914 0.15972 -0.0679 0.15729 -0.06759 C 0.14948 -0.06667 0.14184 -0.06605 0.13403 -0.06543 C 0.12466 -0.0571 0.13212 -0.06235 0.1158 -0.05895 C 0.11337 -0.05833 0.11094 -0.05772 0.10851 -0.05679 C 0.10677 -0.05617 0.10521 -0.05494 0.10365 -0.05463 C 0.07865 -0.04815 0.10087 -0.05586 0.08525 -0.05031 C 0.07379 -0.04012 0.0882 -0.05185 0.07309 -0.04383 C 0.07136 -0.0429 0.06997 -0.04043 0.06823 -0.03951 C 0.06372 -0.03673 0.05712 -0.03457 0.05243 -0.03302 C 0.05122 -0.03148 0.05 -0.02932 0.04861 -0.0287 C 0.04636 -0.02716 0.04375 -0.02716 0.04132 -0.02654 C 0.03941 -0.02593 0.03733 -0.025 0.03525 -0.02438 C 0.03368 -0.02377 0.03195 -0.02284 0.03038 -0.02222 C 0.02917 -0.0216 0.02795 -0.02037 0.02674 -0.02006 C 0.02344 -0.01883 0.02031 -0.01852 0.01702 -0.0179 C 0.01025 -0.01389 0.01632 -0.0179 0.00972 -0.01142 C 0.00816 -0.00957 0.00625 -0.00864 0.00486 -0.0071 C -0.00451 0.00401 0.00834 -0.00802 2.22222E-6 -0.00031 L 2.22222E-6 -0.00031 " pathEditMode="relative" ptsTypes="AAAAAAAAAAAAAAAAAAAAAAAAAAAAAA">
                                      <p:cBhvr>
                                        <p:cTn id="16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8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743 -0.08488 L 0.0743 -0.08488 C 0.071 -0.08272 0.06771 -0.08087 0.06441 -0.0784 C 0.06284 -0.07716 0.06128 -0.07531 0.05955 -0.07408 C 0.05694 -0.07253 0.04687 -0.07037 0.04496 -0.06976 C 0.03455 -0.06358 0.05121 -0.07315 0.03403 -0.06544 C 0.03159 -0.06451 0.02673 -0.06111 0.02673 -0.06111 C 0.02552 -0.05988 0.02448 -0.05803 0.02309 -0.05679 C 0.02066 -0.05494 0.0158 -0.05247 0.0158 -0.05247 C 0.01493 -0.05093 0.01406 -0.0497 0.01337 -0.04815 C 0.01232 -0.04599 0.01198 -0.04352 0.01093 -0.04167 C 0.00989 -0.03982 0.0085 -0.03889 0.00729 -0.03735 C 0.00642 -0.03519 0.00538 -0.03334 0.00486 -0.03087 C 0.00416 -0.02809 0.00399 -0.025 0.00364 -0.02223 C 0.00278 -0.0179 0.00173 -0.01358 0.00121 -0.00926 L 2.5E-6 -0.00031 L 2.5E-6 -0.00031 " pathEditMode="relative" ptsTypes="AAAAAAAAAAAAAAAAA">
                                      <p:cBhvr>
                                        <p:cTn id="23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5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243 -0.30618 L -0.05243 -0.30618 C -0.0533 -0.2997 -0.054 -0.29322 -0.05487 -0.28674 C -0.05521 -0.28396 -0.05573 -0.28118 -0.05608 -0.27809 C -0.0573 -0.26914 -0.05764 -0.26359 -0.05851 -0.25433 C -0.05851 -0.25217 -0.05938 -0.22223 -0.05608 -0.21081 C -0.05539 -0.20865 -0.05452 -0.20649 -0.05365 -0.20433 C -0.05157 -0.19291 -0.05313 -0.1997 -0.04757 -0.18488 C -0.04671 -0.18272 -0.04566 -0.18087 -0.04514 -0.1784 C -0.04358 -0.16976 -0.0448 -0.17346 -0.0415 -0.1676 C -0.04063 -0.16328 -0.04046 -0.15834 -0.03907 -0.15464 L -0.03421 -0.14137 C -0.0323 -0.1284 -0.03351 -0.1355 -0.03056 -0.11976 C -0.03021 -0.1176 -0.03021 -0.11482 -0.02934 -0.11328 L -0.02691 -0.10896 C -0.02657 -0.1068 -0.02622 -0.10433 -0.0257 -0.10248 C -0.02414 -0.09692 -0.02309 -0.09569 -0.02084 -0.09167 C -0.01806 -0.07655 -0.02014 -0.0818 -0.01598 -0.07408 C -0.01511 -0.071 -0.0125 -0.06328 -0.01233 -0.05896 C -0.01112 -0.04167 -0.01268 -0.03025 -0.00868 -0.01575 C -0.00782 -0.01266 -0.00747 -0.00927 -0.00625 -0.00711 C -0.00521 -0.00525 -0.00382 -0.00556 -0.00261 -0.00495 L 1.94444E-6 -0.00032 L 1.94444E-6 -0.00032 " pathEditMode="relative" ptsTypes="AAAAAAAAAAAAAAAAAAAAAAAA">
                                      <p:cBhvr>
                                        <p:cTn id="30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2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2"/>
            <a:ext cx="3634040" cy="2149275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0" t="13684" r="10424" b="24207"/>
          <a:stretch/>
        </p:blipFill>
        <p:spPr>
          <a:xfrm>
            <a:off x="2116401" y="2218267"/>
            <a:ext cx="8177472" cy="279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1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865"/>
            <a:ext cx="12202003" cy="8714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593E1B-5FC0-44F6-9131-81F89692E7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1" y="900751"/>
            <a:ext cx="3853732" cy="5302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301D85-EE01-4ABC-A0A4-A0ECC6332D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33" y="592853"/>
            <a:ext cx="7086667" cy="2332377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52F28D-03D3-4D6D-AC5E-DF195FFC53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25" y="3166728"/>
            <a:ext cx="1960807" cy="7431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57" y="4094105"/>
            <a:ext cx="1395087" cy="956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58" y="4829350"/>
            <a:ext cx="1960807" cy="5873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11" y="4094105"/>
            <a:ext cx="1395087" cy="9562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314" y="4829350"/>
            <a:ext cx="1960807" cy="58739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38" y="5060983"/>
            <a:ext cx="1395087" cy="9562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441" y="5796229"/>
            <a:ext cx="1960807" cy="5873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28C8E1-4AB8-4A41-87EE-B146A8D27D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16" y="5915673"/>
            <a:ext cx="762616" cy="7663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55" y="5035509"/>
            <a:ext cx="1395087" cy="9562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58" y="5770754"/>
            <a:ext cx="1960807" cy="5873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3F3338-918A-4A02-A719-5D95465F4A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851908"/>
            <a:ext cx="12192000" cy="6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814130-806D-4A96-9B87-64A3AD07FB4B}"/>
              </a:ext>
            </a:extLst>
          </p:cNvPr>
          <p:cNvSpPr txBox="1"/>
          <p:nvPr/>
        </p:nvSpPr>
        <p:spPr>
          <a:xfrm>
            <a:off x="-1561292" y="4753713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Nhạc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nền</a:t>
            </a: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7730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2"/>
            <a:ext cx="12202003" cy="692774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554" y="4637203"/>
            <a:ext cx="1306543" cy="80501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2" y="5256192"/>
            <a:ext cx="1836359" cy="49451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29" y="4637203"/>
            <a:ext cx="1239385" cy="77354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3" y="5231995"/>
            <a:ext cx="1741967" cy="47518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44" y="5596699"/>
            <a:ext cx="1165675" cy="76944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14" y="6188339"/>
            <a:ext cx="1638365" cy="47266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627" y="5442214"/>
            <a:ext cx="1281741" cy="81154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70" y="6016044"/>
            <a:ext cx="1801497" cy="49852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1748851" y="4330955"/>
            <a:ext cx="2303701" cy="2531488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316808" y="1527341"/>
            <a:ext cx="9103811" cy="2519440"/>
            <a:chOff x="-2205188" y="1423111"/>
            <a:chExt cx="9103810" cy="251944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B4C7E7A-5F81-463B-9FDA-5F8A47FCDC1D}"/>
                </a:ext>
              </a:extLst>
            </p:cNvPr>
            <p:cNvGrpSpPr/>
            <p:nvPr/>
          </p:nvGrpSpPr>
          <p:grpSpPr>
            <a:xfrm>
              <a:off x="-2205188" y="1423111"/>
              <a:ext cx="9103810" cy="2519440"/>
              <a:chOff x="7363195" y="1809989"/>
              <a:chExt cx="9103810" cy="2519440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2A6F710-A8CF-4338-BF74-99DD36D700F5}"/>
                  </a:ext>
                </a:extLst>
              </p:cNvPr>
              <p:cNvSpPr/>
              <p:nvPr/>
            </p:nvSpPr>
            <p:spPr>
              <a:xfrm>
                <a:off x="9490920" y="1809989"/>
                <a:ext cx="6976085" cy="2251299"/>
              </a:xfrm>
              <a:custGeom>
                <a:avLst/>
                <a:gdLst>
                  <a:gd name="connsiteX0" fmla="*/ 708935 w 4772605"/>
                  <a:gd name="connsiteY0" fmla="*/ 0 h 1863939"/>
                  <a:gd name="connsiteX1" fmla="*/ 4461942 w 4772605"/>
                  <a:gd name="connsiteY1" fmla="*/ 0 h 1863939"/>
                  <a:gd name="connsiteX2" fmla="*/ 4772605 w 4772605"/>
                  <a:gd name="connsiteY2" fmla="*/ 310663 h 1863939"/>
                  <a:gd name="connsiteX3" fmla="*/ 4772605 w 4772605"/>
                  <a:gd name="connsiteY3" fmla="*/ 1553276 h 1863939"/>
                  <a:gd name="connsiteX4" fmla="*/ 4461942 w 4772605"/>
                  <a:gd name="connsiteY4" fmla="*/ 1863939 h 1863939"/>
                  <a:gd name="connsiteX5" fmla="*/ 708935 w 4772605"/>
                  <a:gd name="connsiteY5" fmla="*/ 1863939 h 1863939"/>
                  <a:gd name="connsiteX6" fmla="*/ 398272 w 4772605"/>
                  <a:gd name="connsiteY6" fmla="*/ 1553276 h 1863939"/>
                  <a:gd name="connsiteX7" fmla="*/ 398272 w 4772605"/>
                  <a:gd name="connsiteY7" fmla="*/ 622317 h 1863939"/>
                  <a:gd name="connsiteX8" fmla="*/ 0 w 4772605"/>
                  <a:gd name="connsiteY8" fmla="*/ 622317 h 1863939"/>
                  <a:gd name="connsiteX9" fmla="*/ 398272 w 4772605"/>
                  <a:gd name="connsiteY9" fmla="*/ 446165 h 1863939"/>
                  <a:gd name="connsiteX10" fmla="*/ 398272 w 4772605"/>
                  <a:gd name="connsiteY10" fmla="*/ 310663 h 1863939"/>
                  <a:gd name="connsiteX11" fmla="*/ 708935 w 4772605"/>
                  <a:gd name="connsiteY11" fmla="*/ 0 h 186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72605" h="1863939">
                    <a:moveTo>
                      <a:pt x="708935" y="0"/>
                    </a:moveTo>
                    <a:lnTo>
                      <a:pt x="4461942" y="0"/>
                    </a:lnTo>
                    <a:cubicBezTo>
                      <a:pt x="4633516" y="0"/>
                      <a:pt x="4772605" y="139089"/>
                      <a:pt x="4772605" y="310663"/>
                    </a:cubicBezTo>
                    <a:lnTo>
                      <a:pt x="4772605" y="1553276"/>
                    </a:lnTo>
                    <a:cubicBezTo>
                      <a:pt x="4772605" y="1724850"/>
                      <a:pt x="4633516" y="1863939"/>
                      <a:pt x="4461942" y="1863939"/>
                    </a:cubicBezTo>
                    <a:lnTo>
                      <a:pt x="708935" y="1863939"/>
                    </a:lnTo>
                    <a:cubicBezTo>
                      <a:pt x="537361" y="1863939"/>
                      <a:pt x="398272" y="1724850"/>
                      <a:pt x="398272" y="1553276"/>
                    </a:cubicBezTo>
                    <a:lnTo>
                      <a:pt x="398272" y="622317"/>
                    </a:lnTo>
                    <a:lnTo>
                      <a:pt x="0" y="622317"/>
                    </a:lnTo>
                    <a:lnTo>
                      <a:pt x="398272" y="446165"/>
                    </a:lnTo>
                    <a:lnTo>
                      <a:pt x="398272" y="310663"/>
                    </a:lnTo>
                    <a:cubicBezTo>
                      <a:pt x="398272" y="139089"/>
                      <a:pt x="537361" y="0"/>
                      <a:pt x="708935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8575" cap="flat" cmpd="sng" algn="ctr">
                <a:solidFill>
                  <a:srgbClr val="9C5043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914377">
                  <a:defRPr/>
                </a:pPr>
                <a:endParaRPr lang="en-US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9" name="Rectangle: Rounded Corners 37">
                <a:extLst>
                  <a:ext uri="{FF2B5EF4-FFF2-40B4-BE49-F238E27FC236}">
                    <a16:creationId xmlns:a16="http://schemas.microsoft.com/office/drawing/2014/main" id="{556501E9-9FDB-43AC-A584-2F09815162C2}"/>
                  </a:ext>
                </a:extLst>
              </p:cNvPr>
              <p:cNvSpPr/>
              <p:nvPr/>
            </p:nvSpPr>
            <p:spPr>
              <a:xfrm>
                <a:off x="7363195" y="2485320"/>
                <a:ext cx="4035311" cy="1844109"/>
              </a:xfrm>
              <a:prstGeom prst="round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US" sz="2400" kern="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1779525" y="1699024"/>
              <a:ext cx="4356645" cy="748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77"/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Đáp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án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: 18</a:t>
              </a:r>
              <a:endParaRPr lang="en-US" sz="2133" b="1" dirty="0">
                <a:solidFill>
                  <a:srgbClr val="ED7D31">
                    <a:lumMod val="50000"/>
                  </a:srgbClr>
                </a:solidFill>
                <a:latin typeface="思源黑体 CN Normal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580457" y="293639"/>
            <a:ext cx="9003323" cy="872180"/>
            <a:chOff x="1580457" y="293638"/>
            <a:chExt cx="9003322" cy="87218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8654706" cy="872180"/>
              <a:chOff x="150128" y="102542"/>
              <a:chExt cx="15600341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4643404" cy="1863939"/>
                <a:chOff x="1107064" y="247999"/>
                <a:chExt cx="14980401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07064" y="247999"/>
                  <a:ext cx="14980401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US" sz="2800" dirty="0">
                    <a:solidFill>
                      <a:prstClr val="white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1748850" y="420927"/>
              <a:ext cx="88349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9 x 2 = ?</a:t>
              </a:r>
              <a:endParaRPr lang="zh-CN" altLang="en-US" sz="3600" b="1" dirty="0">
                <a:solidFill>
                  <a:prstClr val="white"/>
                </a:solidFill>
                <a:latin typeface="Calibri" panose="020F0502020204030204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4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2"/>
            <a:ext cx="12202003" cy="692774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2" y="5256192"/>
            <a:ext cx="1836359" cy="49451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4202527" y="3733819"/>
            <a:ext cx="2303701" cy="253148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075" y="5410743"/>
            <a:ext cx="1306543" cy="80501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29" y="4637203"/>
            <a:ext cx="1239385" cy="77354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3" y="5231995"/>
            <a:ext cx="1741967" cy="47518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44" y="5596699"/>
            <a:ext cx="1165675" cy="76944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14" y="6188339"/>
            <a:ext cx="1638365" cy="4726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70" y="6016044"/>
            <a:ext cx="1801497" cy="498529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316808" y="1527340"/>
            <a:ext cx="9103811" cy="2519441"/>
            <a:chOff x="-2205188" y="1423111"/>
            <a:chExt cx="9103810" cy="251944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B4C7E7A-5F81-463B-9FDA-5F8A47FCDC1D}"/>
                </a:ext>
              </a:extLst>
            </p:cNvPr>
            <p:cNvGrpSpPr/>
            <p:nvPr/>
          </p:nvGrpSpPr>
          <p:grpSpPr>
            <a:xfrm>
              <a:off x="-2205188" y="1423111"/>
              <a:ext cx="9103810" cy="2519440"/>
              <a:chOff x="7363195" y="1809989"/>
              <a:chExt cx="9103810" cy="2519440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2A6F710-A8CF-4338-BF74-99DD36D700F5}"/>
                  </a:ext>
                </a:extLst>
              </p:cNvPr>
              <p:cNvSpPr/>
              <p:nvPr/>
            </p:nvSpPr>
            <p:spPr>
              <a:xfrm>
                <a:off x="9490920" y="1809989"/>
                <a:ext cx="6976085" cy="2251299"/>
              </a:xfrm>
              <a:custGeom>
                <a:avLst/>
                <a:gdLst>
                  <a:gd name="connsiteX0" fmla="*/ 708935 w 4772605"/>
                  <a:gd name="connsiteY0" fmla="*/ 0 h 1863939"/>
                  <a:gd name="connsiteX1" fmla="*/ 4461942 w 4772605"/>
                  <a:gd name="connsiteY1" fmla="*/ 0 h 1863939"/>
                  <a:gd name="connsiteX2" fmla="*/ 4772605 w 4772605"/>
                  <a:gd name="connsiteY2" fmla="*/ 310663 h 1863939"/>
                  <a:gd name="connsiteX3" fmla="*/ 4772605 w 4772605"/>
                  <a:gd name="connsiteY3" fmla="*/ 1553276 h 1863939"/>
                  <a:gd name="connsiteX4" fmla="*/ 4461942 w 4772605"/>
                  <a:gd name="connsiteY4" fmla="*/ 1863939 h 1863939"/>
                  <a:gd name="connsiteX5" fmla="*/ 708935 w 4772605"/>
                  <a:gd name="connsiteY5" fmla="*/ 1863939 h 1863939"/>
                  <a:gd name="connsiteX6" fmla="*/ 398272 w 4772605"/>
                  <a:gd name="connsiteY6" fmla="*/ 1553276 h 1863939"/>
                  <a:gd name="connsiteX7" fmla="*/ 398272 w 4772605"/>
                  <a:gd name="connsiteY7" fmla="*/ 622317 h 1863939"/>
                  <a:gd name="connsiteX8" fmla="*/ 0 w 4772605"/>
                  <a:gd name="connsiteY8" fmla="*/ 622317 h 1863939"/>
                  <a:gd name="connsiteX9" fmla="*/ 398272 w 4772605"/>
                  <a:gd name="connsiteY9" fmla="*/ 446165 h 1863939"/>
                  <a:gd name="connsiteX10" fmla="*/ 398272 w 4772605"/>
                  <a:gd name="connsiteY10" fmla="*/ 310663 h 1863939"/>
                  <a:gd name="connsiteX11" fmla="*/ 708935 w 4772605"/>
                  <a:gd name="connsiteY11" fmla="*/ 0 h 186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72605" h="1863939">
                    <a:moveTo>
                      <a:pt x="708935" y="0"/>
                    </a:moveTo>
                    <a:lnTo>
                      <a:pt x="4461942" y="0"/>
                    </a:lnTo>
                    <a:cubicBezTo>
                      <a:pt x="4633516" y="0"/>
                      <a:pt x="4772605" y="139089"/>
                      <a:pt x="4772605" y="310663"/>
                    </a:cubicBezTo>
                    <a:lnTo>
                      <a:pt x="4772605" y="1553276"/>
                    </a:lnTo>
                    <a:cubicBezTo>
                      <a:pt x="4772605" y="1724850"/>
                      <a:pt x="4633516" y="1863939"/>
                      <a:pt x="4461942" y="1863939"/>
                    </a:cubicBezTo>
                    <a:lnTo>
                      <a:pt x="708935" y="1863939"/>
                    </a:lnTo>
                    <a:cubicBezTo>
                      <a:pt x="537361" y="1863939"/>
                      <a:pt x="398272" y="1724850"/>
                      <a:pt x="398272" y="1553276"/>
                    </a:cubicBezTo>
                    <a:lnTo>
                      <a:pt x="398272" y="622317"/>
                    </a:lnTo>
                    <a:lnTo>
                      <a:pt x="0" y="622317"/>
                    </a:lnTo>
                    <a:lnTo>
                      <a:pt x="398272" y="446165"/>
                    </a:lnTo>
                    <a:lnTo>
                      <a:pt x="398272" y="310663"/>
                    </a:lnTo>
                    <a:cubicBezTo>
                      <a:pt x="398272" y="139089"/>
                      <a:pt x="537361" y="0"/>
                      <a:pt x="708935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8575" cap="flat" cmpd="sng" algn="ctr">
                <a:solidFill>
                  <a:srgbClr val="9C5043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914377">
                  <a:defRPr/>
                </a:pPr>
                <a:endParaRPr lang="en-US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9" name="Rectangle: Rounded Corners 37">
                <a:extLst>
                  <a:ext uri="{FF2B5EF4-FFF2-40B4-BE49-F238E27FC236}">
                    <a16:creationId xmlns:a16="http://schemas.microsoft.com/office/drawing/2014/main" id="{556501E9-9FDB-43AC-A584-2F09815162C2}"/>
                  </a:ext>
                </a:extLst>
              </p:cNvPr>
              <p:cNvSpPr/>
              <p:nvPr/>
            </p:nvSpPr>
            <p:spPr>
              <a:xfrm>
                <a:off x="7363195" y="2485320"/>
                <a:ext cx="4035311" cy="1844109"/>
              </a:xfrm>
              <a:prstGeom prst="round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US" sz="2400" kern="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2034172" y="1817536"/>
              <a:ext cx="4356645" cy="14056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77"/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Trừ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1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để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được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10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rồi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trừ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số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còn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lại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.</a:t>
              </a:r>
              <a:endParaRPr lang="en-US" sz="2133" b="1" dirty="0">
                <a:solidFill>
                  <a:srgbClr val="ED7D31">
                    <a:lumMod val="50000"/>
                  </a:srgbClr>
                </a:solidFill>
                <a:latin typeface="思源黑体 CN Normal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580457" y="293639"/>
            <a:ext cx="9003323" cy="872180"/>
            <a:chOff x="1580457" y="293638"/>
            <a:chExt cx="9003322" cy="87218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8654706" cy="872180"/>
              <a:chOff x="150128" y="102542"/>
              <a:chExt cx="15600341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4643404" cy="1863939"/>
                <a:chOff x="1107064" y="247999"/>
                <a:chExt cx="14980401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07064" y="247999"/>
                  <a:ext cx="14980401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US" sz="2800" dirty="0">
                    <a:solidFill>
                      <a:prstClr val="white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1748850" y="420927"/>
              <a:ext cx="88349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Nêu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cách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tính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11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trừ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đi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một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số</a:t>
              </a:r>
              <a:endParaRPr lang="zh-CN" altLang="en-US" sz="3600" b="1" dirty="0">
                <a:solidFill>
                  <a:prstClr val="white"/>
                </a:solidFill>
                <a:latin typeface="Calibri" panose="020F0502020204030204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3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2"/>
            <a:ext cx="12202003" cy="692774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034" y="4573417"/>
            <a:ext cx="1306543" cy="80501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3" y="5231995"/>
            <a:ext cx="1741967" cy="47518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2" y="5256192"/>
            <a:ext cx="1836359" cy="49451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5511504" y="3351887"/>
            <a:ext cx="2303701" cy="253148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44" y="5596699"/>
            <a:ext cx="1165675" cy="76944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14" y="6188339"/>
            <a:ext cx="1638365" cy="4726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70" y="6016044"/>
            <a:ext cx="1801497" cy="498529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1580457" y="293639"/>
            <a:ext cx="8654707" cy="872180"/>
            <a:chOff x="1580457" y="293638"/>
            <a:chExt cx="8654706" cy="87218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8654706" cy="872180"/>
              <a:chOff x="150128" y="102542"/>
              <a:chExt cx="15600341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4643404" cy="1863939"/>
                <a:chOff x="1107064" y="247999"/>
                <a:chExt cx="14980401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07064" y="247999"/>
                  <a:ext cx="14980401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US" sz="2800" dirty="0">
                    <a:solidFill>
                      <a:prstClr val="white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2671124" y="420927"/>
              <a:ext cx="68539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Tính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nhẩm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: </a:t>
              </a:r>
              <a:endParaRPr lang="zh-CN" altLang="en-US" sz="3600" b="1" dirty="0">
                <a:solidFill>
                  <a:prstClr val="white"/>
                </a:solidFill>
                <a:latin typeface="Calibri" panose="020F0502020204030204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3943215" y="1742077"/>
            <a:ext cx="4309813" cy="10927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586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45 : 9 = </a:t>
            </a:r>
            <a:r>
              <a:rPr lang="en-US" sz="5867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12536" y="1765098"/>
            <a:ext cx="817837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867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8371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6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2"/>
            <a:ext cx="12202003" cy="692774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105" y="5545253"/>
            <a:ext cx="1306543" cy="80501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3" y="5231995"/>
            <a:ext cx="1741967" cy="47518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2" y="5256192"/>
            <a:ext cx="1836359" cy="49451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6616080" y="4129517"/>
            <a:ext cx="2303701" cy="253148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14" y="6188339"/>
            <a:ext cx="1638365" cy="4726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70" y="6016044"/>
            <a:ext cx="1801497" cy="498529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1580457" y="293639"/>
            <a:ext cx="8654707" cy="872180"/>
            <a:chOff x="1580457" y="293638"/>
            <a:chExt cx="8654706" cy="87218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8654706" cy="872180"/>
              <a:chOff x="150128" y="102542"/>
              <a:chExt cx="15600341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4643404" cy="1863939"/>
                <a:chOff x="1107064" y="247999"/>
                <a:chExt cx="14980401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07064" y="247999"/>
                  <a:ext cx="14980401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US" sz="2800" dirty="0">
                    <a:solidFill>
                      <a:prstClr val="white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2671124" y="420927"/>
              <a:ext cx="68539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Tính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nhẩm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: </a:t>
              </a:r>
              <a:endParaRPr lang="zh-CN" altLang="en-US" sz="3600" b="1" dirty="0">
                <a:solidFill>
                  <a:prstClr val="white"/>
                </a:solidFill>
                <a:latin typeface="Calibri" panose="020F0502020204030204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3943215" y="1742077"/>
            <a:ext cx="4309813" cy="10927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586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10 = </a:t>
            </a:r>
            <a:r>
              <a:rPr lang="en-US" sz="5867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12536" y="1765098"/>
            <a:ext cx="137898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867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310458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6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3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  <p:pic>
        <p:nvPicPr>
          <p:cNvPr id="2" name="Tieng-yeah-tre-con-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181.693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642479" y="209731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7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4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1" y="4992915"/>
            <a:ext cx="3322293" cy="1964899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5" t="9643" r="19841" b="19224"/>
          <a:stretch/>
        </p:blipFill>
        <p:spPr>
          <a:xfrm>
            <a:off x="2360991" y="2012649"/>
            <a:ext cx="7411963" cy="249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4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97153 3.7037E-6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2"/>
            <a:ext cx="3634040" cy="2149275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2126429" y="1951888"/>
            <a:ext cx="7881171" cy="21624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6"/>
          <a:stretch/>
        </p:blipFill>
        <p:spPr>
          <a:xfrm>
            <a:off x="-81547" y="-19051"/>
            <a:ext cx="12273547" cy="687705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40077" y="3115414"/>
            <a:ext cx="1310705" cy="1803311"/>
            <a:chOff x="-226791" y="2329989"/>
            <a:chExt cx="1310705" cy="18033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29" name="Picture 28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54" y="4850314"/>
            <a:ext cx="918455" cy="6295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4" y="5343700"/>
            <a:ext cx="1290895" cy="38670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47" y="5286476"/>
            <a:ext cx="1290895" cy="38670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627" y="6087768"/>
            <a:ext cx="1290895" cy="3867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94" y="6167294"/>
            <a:ext cx="1290895" cy="38670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4536" y="-97497"/>
            <a:ext cx="52453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7"/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Cùng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thỏ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gieo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hạt</a:t>
            </a:r>
            <a:endParaRPr lang="en-US" sz="5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rgbClr val="5B9BD5">
                    <a:satMod val="175000"/>
                    <a:alpha val="40000"/>
                  </a:srgbClr>
                </a:glow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54" y="6087768"/>
            <a:ext cx="1290895" cy="3867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661" y="5323955"/>
            <a:ext cx="1290895" cy="3867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559" y="5333559"/>
            <a:ext cx="1290895" cy="38670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270" y="6076579"/>
            <a:ext cx="1290895" cy="38670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185" y="6169776"/>
            <a:ext cx="1290895" cy="3867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326" y="5303319"/>
            <a:ext cx="1290895" cy="38670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794" y="5257056"/>
            <a:ext cx="1290895" cy="38670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694263" y="71780"/>
            <a:ext cx="586398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377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60821" y="876653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1 = …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07826" y="929567"/>
            <a:ext cx="702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377059" y="5172944"/>
            <a:ext cx="868685" cy="561579"/>
          </a:xfrm>
          <a:prstGeom prst="rect">
            <a:avLst/>
          </a:prstGeom>
        </p:spPr>
      </p:pic>
      <p:sp>
        <p:nvSpPr>
          <p:cNvPr id="43" name="Rounded Rectangle 42"/>
          <p:cNvSpPr/>
          <p:nvPr/>
        </p:nvSpPr>
        <p:spPr>
          <a:xfrm>
            <a:off x="1019341" y="1663665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 :… = 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952993" y="1718707"/>
            <a:ext cx="43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719526" y="4215358"/>
            <a:ext cx="1310705" cy="1803311"/>
            <a:chOff x="-226791" y="2329989"/>
            <a:chExt cx="1310705" cy="1803311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52" name="Group 51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53" name="Picture 52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58" y="5683559"/>
            <a:ext cx="918455" cy="6295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1136662" y="6006189"/>
            <a:ext cx="868685" cy="561579"/>
          </a:xfrm>
          <a:prstGeom prst="rect">
            <a:avLst/>
          </a:prstGeom>
        </p:spPr>
      </p:pic>
      <p:sp>
        <p:nvSpPr>
          <p:cNvPr id="57" name="Rounded Rectangle 56"/>
          <p:cNvSpPr/>
          <p:nvPr/>
        </p:nvSpPr>
        <p:spPr>
          <a:xfrm>
            <a:off x="1019341" y="2507165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… = 27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883863" y="2559035"/>
            <a:ext cx="43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1427712" y="3333883"/>
            <a:ext cx="1310705" cy="1803311"/>
            <a:chOff x="-226791" y="2329989"/>
            <a:chExt cx="1310705" cy="1803311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61" name="Group 60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62" name="Picture 61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09" y="4802041"/>
            <a:ext cx="918455" cy="62951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2452312" y="5124671"/>
            <a:ext cx="868685" cy="561579"/>
          </a:xfrm>
          <a:prstGeom prst="rect">
            <a:avLst/>
          </a:prstGeom>
        </p:spPr>
      </p:pic>
      <p:sp>
        <p:nvSpPr>
          <p:cNvPr id="66" name="Rounded Rectangle 65"/>
          <p:cNvSpPr/>
          <p:nvPr/>
        </p:nvSpPr>
        <p:spPr>
          <a:xfrm>
            <a:off x="3728818" y="876653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x 4 = 36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822531" y="946667"/>
            <a:ext cx="681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2501405" y="4081171"/>
            <a:ext cx="1310705" cy="1803311"/>
            <a:chOff x="-226791" y="2329989"/>
            <a:chExt cx="1310705" cy="1803311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70" name="Group 69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71" name="Picture 70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169" y="5537227"/>
            <a:ext cx="918455" cy="629516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3512872" y="5859857"/>
            <a:ext cx="868685" cy="561579"/>
          </a:xfrm>
          <a:prstGeom prst="rect">
            <a:avLst/>
          </a:prstGeom>
        </p:spPr>
      </p:pic>
      <p:sp>
        <p:nvSpPr>
          <p:cNvPr id="75" name="Rounded Rectangle 74"/>
          <p:cNvSpPr/>
          <p:nvPr/>
        </p:nvSpPr>
        <p:spPr>
          <a:xfrm>
            <a:off x="3728818" y="1657627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… = 45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662471" y="1712669"/>
            <a:ext cx="43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3743705" y="3407639"/>
            <a:ext cx="1310705" cy="1803311"/>
            <a:chOff x="-226791" y="2329989"/>
            <a:chExt cx="1310705" cy="1803311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79" name="Group 78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80" name="Picture 79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022" y="4791217"/>
            <a:ext cx="918455" cy="629516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4753726" y="5113847"/>
            <a:ext cx="868685" cy="561579"/>
          </a:xfrm>
          <a:prstGeom prst="rect">
            <a:avLst/>
          </a:prstGeom>
        </p:spPr>
      </p:pic>
      <p:sp>
        <p:nvSpPr>
          <p:cNvPr id="84" name="Rounded Rectangle 83"/>
          <p:cNvSpPr/>
          <p:nvPr/>
        </p:nvSpPr>
        <p:spPr>
          <a:xfrm>
            <a:off x="3725762" y="2501127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 : 9 = …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190010" y="2535259"/>
            <a:ext cx="747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5010564" y="4121937"/>
            <a:ext cx="1310705" cy="1803311"/>
            <a:chOff x="-226791" y="2329989"/>
            <a:chExt cx="1310705" cy="1803311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88" name="Group 87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89" name="Picture 88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850" y="5540571"/>
            <a:ext cx="918455" cy="629516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5952554" y="5863201"/>
            <a:ext cx="868685" cy="561579"/>
          </a:xfrm>
          <a:prstGeom prst="rect">
            <a:avLst/>
          </a:prstGeom>
        </p:spPr>
      </p:pic>
      <p:sp>
        <p:nvSpPr>
          <p:cNvPr id="93" name="Rounded Rectangle 92"/>
          <p:cNvSpPr/>
          <p:nvPr/>
        </p:nvSpPr>
        <p:spPr>
          <a:xfrm>
            <a:off x="6396817" y="858757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… = 63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330469" y="913799"/>
            <a:ext cx="43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6107698" y="3377885"/>
            <a:ext cx="1310705" cy="1803311"/>
            <a:chOff x="-226791" y="2329989"/>
            <a:chExt cx="1310705" cy="1803311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97" name="Group 96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98" name="Picture 97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00" name="Picture 99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166" y="4794441"/>
            <a:ext cx="918455" cy="629516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6947870" y="5117071"/>
            <a:ext cx="868685" cy="561579"/>
          </a:xfrm>
          <a:prstGeom prst="rect">
            <a:avLst/>
          </a:prstGeom>
        </p:spPr>
      </p:pic>
      <p:sp>
        <p:nvSpPr>
          <p:cNvPr id="102" name="Rounded Rectangle 101"/>
          <p:cNvSpPr/>
          <p:nvPr/>
        </p:nvSpPr>
        <p:spPr>
          <a:xfrm>
            <a:off x="6396817" y="1654911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– 8 = 10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476687" y="1710472"/>
            <a:ext cx="70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7167641" y="4081171"/>
            <a:ext cx="1310705" cy="1803311"/>
            <a:chOff x="-226791" y="2329989"/>
            <a:chExt cx="1310705" cy="1803311"/>
          </a:xfrm>
        </p:grpSpPr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06" name="Group 105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07" name="Picture 106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09" name="Picture 108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830" y="5549371"/>
            <a:ext cx="918455" cy="629516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8058534" y="5872001"/>
            <a:ext cx="868685" cy="561579"/>
          </a:xfrm>
          <a:prstGeom prst="rect">
            <a:avLst/>
          </a:prstGeom>
        </p:spPr>
      </p:pic>
      <p:sp>
        <p:nvSpPr>
          <p:cNvPr id="111" name="Rounded Rectangle 110"/>
          <p:cNvSpPr/>
          <p:nvPr/>
        </p:nvSpPr>
        <p:spPr>
          <a:xfrm>
            <a:off x="6389291" y="2494221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… = 81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7189215" y="2548731"/>
            <a:ext cx="43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grpSp>
        <p:nvGrpSpPr>
          <p:cNvPr id="113" name="Group 112"/>
          <p:cNvGrpSpPr/>
          <p:nvPr/>
        </p:nvGrpSpPr>
        <p:grpSpPr>
          <a:xfrm>
            <a:off x="8068548" y="3432389"/>
            <a:ext cx="1310705" cy="1803311"/>
            <a:chOff x="-226791" y="2329989"/>
            <a:chExt cx="1310705" cy="1803311"/>
          </a:xfrm>
        </p:grpSpPr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15" name="Group 114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16" name="Picture 115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17" name="Picture 116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18" name="Picture 117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310" y="4813447"/>
            <a:ext cx="918455" cy="629516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9080015" y="5136077"/>
            <a:ext cx="868685" cy="561579"/>
          </a:xfrm>
          <a:prstGeom prst="rect">
            <a:avLst/>
          </a:prstGeom>
        </p:spPr>
      </p:pic>
      <p:sp>
        <p:nvSpPr>
          <p:cNvPr id="120" name="Rounded Rectangle 119"/>
          <p:cNvSpPr/>
          <p:nvPr/>
        </p:nvSpPr>
        <p:spPr>
          <a:xfrm>
            <a:off x="9065961" y="863504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: 9 = …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0671059" y="892489"/>
            <a:ext cx="43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grpSp>
        <p:nvGrpSpPr>
          <p:cNvPr id="122" name="Group 121"/>
          <p:cNvGrpSpPr/>
          <p:nvPr/>
        </p:nvGrpSpPr>
        <p:grpSpPr>
          <a:xfrm>
            <a:off x="9161505" y="4191978"/>
            <a:ext cx="1310705" cy="1803311"/>
            <a:chOff x="-226791" y="2329989"/>
            <a:chExt cx="1310705" cy="1803311"/>
          </a:xfrm>
        </p:grpSpPr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24" name="Group 123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25" name="Picture 124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26" name="Picture 125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27" name="Picture 126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431" y="5609599"/>
            <a:ext cx="918455" cy="629516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10170136" y="5932229"/>
            <a:ext cx="868685" cy="561579"/>
          </a:xfrm>
          <a:prstGeom prst="rect">
            <a:avLst/>
          </a:prstGeom>
        </p:spPr>
      </p:pic>
      <p:sp>
        <p:nvSpPr>
          <p:cNvPr id="129" name="Rounded Rectangle 128"/>
          <p:cNvSpPr/>
          <p:nvPr/>
        </p:nvSpPr>
        <p:spPr>
          <a:xfrm>
            <a:off x="9064814" y="1641477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8 = …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10697117" y="1696923"/>
            <a:ext cx="691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56</a:t>
            </a:r>
          </a:p>
        </p:txBody>
      </p:sp>
      <p:grpSp>
        <p:nvGrpSpPr>
          <p:cNvPr id="131" name="Group 130"/>
          <p:cNvGrpSpPr/>
          <p:nvPr/>
        </p:nvGrpSpPr>
        <p:grpSpPr>
          <a:xfrm>
            <a:off x="10176665" y="3318841"/>
            <a:ext cx="1310705" cy="1803311"/>
            <a:chOff x="-226791" y="2329989"/>
            <a:chExt cx="1310705" cy="1803311"/>
          </a:xfrm>
        </p:grpSpPr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33" name="Group 132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34" name="Picture 133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35" name="Picture 134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36" name="Picture 135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922" y="4721409"/>
            <a:ext cx="918455" cy="629516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11022626" y="5044039"/>
            <a:ext cx="868685" cy="56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5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500"/>
                            </p:stCondLst>
                            <p:childTnLst>
                              <p:par>
                                <p:cTn id="2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500"/>
                            </p:stCondLst>
                            <p:childTnLst>
                              <p:par>
                                <p:cTn id="2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5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9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0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500"/>
                            </p:stCondLst>
                            <p:childTnLst>
                              <p:par>
                                <p:cTn id="4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1"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2" dur="7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/>
      <p:bldP spid="44" grpId="0"/>
      <p:bldP spid="58" grpId="0"/>
      <p:bldP spid="67" grpId="0"/>
      <p:bldP spid="76" grpId="0"/>
      <p:bldP spid="85" grpId="0"/>
      <p:bldP spid="94" grpId="0"/>
      <p:bldP spid="103" grpId="0"/>
      <p:bldP spid="112" grpId="0"/>
      <p:bldP spid="121" grpId="0"/>
      <p:bldP spid="1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2"/>
            <a:ext cx="3634040" cy="2149275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 t="14936" r="9865" b="25781"/>
          <a:stretch/>
        </p:blipFill>
        <p:spPr>
          <a:xfrm>
            <a:off x="1778000" y="1970453"/>
            <a:ext cx="8602133" cy="2339391"/>
          </a:xfrm>
          <a:prstGeom prst="rect">
            <a:avLst/>
          </a:prstGeo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ED748595-A99F-4E4F-8EB5-BB966C3634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160" y="5384801"/>
            <a:ext cx="151384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863FFD3-AB70-4199-8D7D-D2A5AD6D6C01}"/>
              </a:ext>
            </a:extLst>
          </p:cNvPr>
          <p:cNvSpPr/>
          <p:nvPr/>
        </p:nvSpPr>
        <p:spPr>
          <a:xfrm>
            <a:off x="257175" y="457200"/>
            <a:ext cx="11601450" cy="615315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图片 29">
            <a:extLst>
              <a:ext uri="{FF2B5EF4-FFF2-40B4-BE49-F238E27FC236}">
                <a16:creationId xmlns:a16="http://schemas.microsoft.com/office/drawing/2014/main" id="{309573CD-D65C-4810-97F9-89CC9A4AE1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-1284" r="1478" b="11635"/>
          <a:stretch/>
        </p:blipFill>
        <p:spPr>
          <a:xfrm>
            <a:off x="0" y="5324476"/>
            <a:ext cx="12192000" cy="1533524"/>
          </a:xfrm>
          <a:prstGeom prst="rect">
            <a:avLst/>
          </a:prstGeom>
        </p:spPr>
      </p:pic>
      <p:sp>
        <p:nvSpPr>
          <p:cNvPr id="27" name="矩形: 圆角 1">
            <a:extLst>
              <a:ext uri="{FF2B5EF4-FFF2-40B4-BE49-F238E27FC236}">
                <a16:creationId xmlns:a16="http://schemas.microsoft.com/office/drawing/2014/main" id="{3571B3D3-0436-4913-AD48-C76B61C112A8}"/>
              </a:ext>
            </a:extLst>
          </p:cNvPr>
          <p:cNvSpPr/>
          <p:nvPr/>
        </p:nvSpPr>
        <p:spPr>
          <a:xfrm>
            <a:off x="316089" y="304378"/>
            <a:ext cx="11559822" cy="6249244"/>
          </a:xfrm>
          <a:prstGeom prst="roundRect">
            <a:avLst/>
          </a:prstGeom>
          <a:solidFill>
            <a:srgbClr val="FFFFFF"/>
          </a:solidFill>
          <a:ln w="57150" cap="flat" cmpd="sng" algn="ctr">
            <a:solidFill>
              <a:srgbClr val="000000">
                <a:lumMod val="95000"/>
                <a:lumOff val="5000"/>
              </a:srgbClr>
            </a:solidFill>
            <a:prstDash val="solid"/>
            <a:miter lim="800000"/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字魂107号-萌趣欢乐体" panose="00000500000000000000" pitchFamily="2" charset="-122"/>
              <a:cs typeface="Arial" panose="020B0604020202020204" pitchFamily="34" charset="0"/>
              <a:sym typeface="字魂107号-萌趣欢乐体" panose="00000500000000000000" pitchFamily="2" charset="-122"/>
            </a:endParaRPr>
          </a:p>
        </p:txBody>
      </p:sp>
      <p:pic>
        <p:nvPicPr>
          <p:cNvPr id="29" name="图片 34">
            <a:extLst>
              <a:ext uri="{FF2B5EF4-FFF2-40B4-BE49-F238E27FC236}">
                <a16:creationId xmlns:a16="http://schemas.microsoft.com/office/drawing/2014/main" id="{6E0D26C1-2BF0-464A-9236-CAF5F3F178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864" y="5760205"/>
            <a:ext cx="1532855" cy="91762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87AA992-5987-4EB4-AE9D-69A0D8AC8A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85" y="4782125"/>
            <a:ext cx="2635401" cy="1507145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06B19E1B-B2A0-492C-9608-58DFEC901073}"/>
              </a:ext>
            </a:extLst>
          </p:cNvPr>
          <p:cNvGrpSpPr/>
          <p:nvPr/>
        </p:nvGrpSpPr>
        <p:grpSpPr>
          <a:xfrm>
            <a:off x="3514165" y="4688541"/>
            <a:ext cx="6194611" cy="1554556"/>
            <a:chOff x="3514165" y="4688541"/>
            <a:chExt cx="6194611" cy="1554556"/>
          </a:xfrm>
        </p:grpSpPr>
        <p:sp>
          <p:nvSpPr>
            <p:cNvPr id="33" name="Rounded Rectangular Callout 4">
              <a:extLst>
                <a:ext uri="{FF2B5EF4-FFF2-40B4-BE49-F238E27FC236}">
                  <a16:creationId xmlns:a16="http://schemas.microsoft.com/office/drawing/2014/main" id="{8F1EF121-A7AC-413C-B99D-D09C39B4C3DC}"/>
                </a:ext>
              </a:extLst>
            </p:cNvPr>
            <p:cNvSpPr/>
            <p:nvPr/>
          </p:nvSpPr>
          <p:spPr>
            <a:xfrm>
              <a:off x="3514165" y="4688541"/>
              <a:ext cx="6194611" cy="1554556"/>
            </a:xfrm>
            <a:prstGeom prst="wedgeRoundRectCallout">
              <a:avLst>
                <a:gd name="adj1" fmla="val -56483"/>
                <a:gd name="adj2" fmla="val 32500"/>
                <a:gd name="adj3" fmla="val 16667"/>
              </a:avLst>
            </a:prstGeom>
            <a:solidFill>
              <a:srgbClr val="E5F8FF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253AAD3-B56A-4090-938F-E76DE79B70D4}"/>
                </a:ext>
              </a:extLst>
            </p:cNvPr>
            <p:cNvSpPr txBox="1"/>
            <p:nvPr/>
          </p:nvSpPr>
          <p:spPr>
            <a:xfrm>
              <a:off x="3609918" y="4782125"/>
              <a:ext cx="60971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quy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luật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dãy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F39D1DF-5977-4DD3-AA57-9447DE3C9C6F}"/>
                </a:ext>
              </a:extLst>
            </p:cNvPr>
            <p:cNvSpPr txBox="1"/>
            <p:nvPr/>
          </p:nvSpPr>
          <p:spPr>
            <a:xfrm>
              <a:off x="3609918" y="5506463"/>
              <a:ext cx="60988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con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B0B30D5C-F561-491B-B9E2-6114EBBEFC4C}"/>
              </a:ext>
            </a:extLst>
          </p:cNvPr>
          <p:cNvSpPr txBox="1"/>
          <p:nvPr/>
        </p:nvSpPr>
        <p:spPr>
          <a:xfrm>
            <a:off x="2932918" y="342475"/>
            <a:ext cx="9084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4800" b="1" kern="0" dirty="0">
                <a:solidFill>
                  <a:srgbClr val="B207B0"/>
                </a:solidFill>
                <a:latin typeface="Calibri"/>
              </a:rPr>
              <a:t>1. </a:t>
            </a:r>
            <a:r>
              <a:rPr lang="en-US" sz="4800" b="1" kern="0" dirty="0" err="1">
                <a:solidFill>
                  <a:srgbClr val="B207B0"/>
                </a:solidFill>
                <a:latin typeface="Calibri"/>
              </a:rPr>
              <a:t>Nêu</a:t>
            </a:r>
            <a:r>
              <a:rPr lang="en-US" sz="4800" b="1" kern="0" dirty="0">
                <a:solidFill>
                  <a:srgbClr val="B207B0"/>
                </a:solidFill>
                <a:latin typeface="Calibri"/>
              </a:rPr>
              <a:t> </a:t>
            </a:r>
            <a:r>
              <a:rPr lang="en-US" sz="4800" b="1" kern="0" dirty="0" err="1">
                <a:solidFill>
                  <a:srgbClr val="B207B0"/>
                </a:solidFill>
                <a:latin typeface="Calibri"/>
              </a:rPr>
              <a:t>các</a:t>
            </a:r>
            <a:r>
              <a:rPr lang="en-US" sz="4800" b="1" kern="0" dirty="0">
                <a:solidFill>
                  <a:srgbClr val="B207B0"/>
                </a:solidFill>
                <a:latin typeface="Calibri"/>
              </a:rPr>
              <a:t> </a:t>
            </a:r>
            <a:r>
              <a:rPr lang="en-US" sz="4800" b="1" kern="0" dirty="0" err="1">
                <a:solidFill>
                  <a:srgbClr val="B207B0"/>
                </a:solidFill>
                <a:latin typeface="Calibri"/>
              </a:rPr>
              <a:t>số</a:t>
            </a:r>
            <a:r>
              <a:rPr lang="en-US" sz="4800" b="1" kern="0" dirty="0">
                <a:solidFill>
                  <a:srgbClr val="B207B0"/>
                </a:solidFill>
                <a:latin typeface="Calibri"/>
              </a:rPr>
              <a:t> </a:t>
            </a:r>
            <a:r>
              <a:rPr lang="en-US" sz="4800" b="1" kern="0" dirty="0" err="1">
                <a:solidFill>
                  <a:srgbClr val="B207B0"/>
                </a:solidFill>
                <a:latin typeface="Calibri"/>
              </a:rPr>
              <a:t>còn</a:t>
            </a:r>
            <a:r>
              <a:rPr lang="en-US" sz="4800" b="1" kern="0" dirty="0">
                <a:solidFill>
                  <a:srgbClr val="B207B0"/>
                </a:solidFill>
                <a:latin typeface="Calibri"/>
              </a:rPr>
              <a:t> </a:t>
            </a:r>
            <a:r>
              <a:rPr lang="en-US" sz="4800" b="1" kern="0" dirty="0" err="1">
                <a:solidFill>
                  <a:srgbClr val="B207B0"/>
                </a:solidFill>
                <a:latin typeface="Calibri"/>
              </a:rPr>
              <a:t>thiếu</a:t>
            </a:r>
            <a:endParaRPr lang="en-US" sz="4800" b="1" kern="0" dirty="0">
              <a:solidFill>
                <a:srgbClr val="B207B0"/>
              </a:solidFill>
              <a:latin typeface="Calibri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D30D0C2-7C01-4EB7-9619-F347334B793D}"/>
              </a:ext>
            </a:extLst>
          </p:cNvPr>
          <p:cNvSpPr txBox="1"/>
          <p:nvPr/>
        </p:nvSpPr>
        <p:spPr>
          <a:xfrm>
            <a:off x="457200" y="546410"/>
            <a:ext cx="1246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kern="0" dirty="0">
                <a:solidFill>
                  <a:srgbClr val="FF0000"/>
                </a:solidFill>
                <a:latin typeface="Calibri"/>
              </a:rPr>
              <a:t>a)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2096032-CBC8-4841-9282-9290847143EB}"/>
              </a:ext>
            </a:extLst>
          </p:cNvPr>
          <p:cNvSpPr txBox="1"/>
          <p:nvPr/>
        </p:nvSpPr>
        <p:spPr>
          <a:xfrm>
            <a:off x="123060" y="3524385"/>
            <a:ext cx="161014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8EA1FD3-CE6B-4BF8-811A-641921D2F2DD}"/>
              </a:ext>
            </a:extLst>
          </p:cNvPr>
          <p:cNvSpPr/>
          <p:nvPr/>
        </p:nvSpPr>
        <p:spPr>
          <a:xfrm>
            <a:off x="620920" y="3424291"/>
            <a:ext cx="1028635" cy="884583"/>
          </a:xfrm>
          <a:prstGeom prst="round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90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1E29CA6-94C2-471F-891D-2DADF372DE9A}"/>
              </a:ext>
            </a:extLst>
          </p:cNvPr>
          <p:cNvSpPr/>
          <p:nvPr/>
        </p:nvSpPr>
        <p:spPr>
          <a:xfrm>
            <a:off x="1774301" y="3444424"/>
            <a:ext cx="1035757" cy="884583"/>
          </a:xfrm>
          <a:prstGeom prst="round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81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CEAF691-D98E-4C9A-83C0-EEA85604C5A7}"/>
              </a:ext>
            </a:extLst>
          </p:cNvPr>
          <p:cNvSpPr/>
          <p:nvPr/>
        </p:nvSpPr>
        <p:spPr>
          <a:xfrm>
            <a:off x="2927496" y="3431548"/>
            <a:ext cx="1057664" cy="884583"/>
          </a:xfrm>
          <a:prstGeom prst="round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72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6A0CBE30-2DC6-4BF6-9A96-607476DA0BA7}"/>
              </a:ext>
            </a:extLst>
          </p:cNvPr>
          <p:cNvSpPr/>
          <p:nvPr/>
        </p:nvSpPr>
        <p:spPr>
          <a:xfrm>
            <a:off x="4120537" y="3450882"/>
            <a:ext cx="1120842" cy="884583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kern="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8C18BE55-DE31-4F17-9857-48C52703945B}"/>
              </a:ext>
            </a:extLst>
          </p:cNvPr>
          <p:cNvSpPr/>
          <p:nvPr/>
        </p:nvSpPr>
        <p:spPr>
          <a:xfrm>
            <a:off x="6416096" y="3442397"/>
            <a:ext cx="1082688" cy="884583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45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E87248E-03D4-490B-A07D-B587BADAB7B5}"/>
              </a:ext>
            </a:extLst>
          </p:cNvPr>
          <p:cNvSpPr/>
          <p:nvPr/>
        </p:nvSpPr>
        <p:spPr>
          <a:xfrm>
            <a:off x="5317097" y="3408459"/>
            <a:ext cx="1013668" cy="884583"/>
          </a:xfrm>
          <a:prstGeom prst="round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B84DACE-3620-4ECF-A8C2-B6E335B29843}"/>
              </a:ext>
            </a:extLst>
          </p:cNvPr>
          <p:cNvSpPr/>
          <p:nvPr/>
        </p:nvSpPr>
        <p:spPr>
          <a:xfrm>
            <a:off x="8710987" y="3371059"/>
            <a:ext cx="1082688" cy="884583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27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2A1D02AB-07D7-41C0-BA01-83253A7FB8A2}"/>
              </a:ext>
            </a:extLst>
          </p:cNvPr>
          <p:cNvSpPr/>
          <p:nvPr/>
        </p:nvSpPr>
        <p:spPr>
          <a:xfrm>
            <a:off x="7550156" y="3400863"/>
            <a:ext cx="1037534" cy="884583"/>
          </a:xfrm>
          <a:prstGeom prst="round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ABBEA9CC-76C6-46CE-BE39-DE0F610FCFEA}"/>
              </a:ext>
            </a:extLst>
          </p:cNvPr>
          <p:cNvSpPr/>
          <p:nvPr/>
        </p:nvSpPr>
        <p:spPr>
          <a:xfrm>
            <a:off x="11039567" y="3363968"/>
            <a:ext cx="914400" cy="884583"/>
          </a:xfrm>
          <a:prstGeom prst="round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9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927AA1C-054D-4031-9AEF-495D6AAC8202}"/>
              </a:ext>
            </a:extLst>
          </p:cNvPr>
          <p:cNvSpPr/>
          <p:nvPr/>
        </p:nvSpPr>
        <p:spPr>
          <a:xfrm>
            <a:off x="9880992" y="3372491"/>
            <a:ext cx="1076674" cy="884583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kern="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53" name="Right Brace 52">
            <a:extLst>
              <a:ext uri="{FF2B5EF4-FFF2-40B4-BE49-F238E27FC236}">
                <a16:creationId xmlns:a16="http://schemas.microsoft.com/office/drawing/2014/main" id="{8A8F7285-397B-4A25-A9C7-193A2336FF18}"/>
              </a:ext>
            </a:extLst>
          </p:cNvPr>
          <p:cNvSpPr/>
          <p:nvPr/>
        </p:nvSpPr>
        <p:spPr>
          <a:xfrm rot="5400000">
            <a:off x="1394318" y="3704295"/>
            <a:ext cx="355566" cy="1549429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24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ight Brace 53">
            <a:extLst>
              <a:ext uri="{FF2B5EF4-FFF2-40B4-BE49-F238E27FC236}">
                <a16:creationId xmlns:a16="http://schemas.microsoft.com/office/drawing/2014/main" id="{84A3EE6D-0AB0-4C18-97DB-401AF5F893E1}"/>
              </a:ext>
            </a:extLst>
          </p:cNvPr>
          <p:cNvSpPr/>
          <p:nvPr/>
        </p:nvSpPr>
        <p:spPr>
          <a:xfrm rot="5400000">
            <a:off x="2956003" y="3838647"/>
            <a:ext cx="264693" cy="1219662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24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2F5A5CB-2C66-4A59-9B29-45EA70A5879F}"/>
              </a:ext>
            </a:extLst>
          </p:cNvPr>
          <p:cNvSpPr/>
          <p:nvPr/>
        </p:nvSpPr>
        <p:spPr>
          <a:xfrm>
            <a:off x="4242335" y="3504636"/>
            <a:ext cx="880460" cy="73196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63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E1F12BDE-1C47-41C9-BB6B-ADD874559470}"/>
              </a:ext>
            </a:extLst>
          </p:cNvPr>
          <p:cNvSpPr/>
          <p:nvPr/>
        </p:nvSpPr>
        <p:spPr>
          <a:xfrm>
            <a:off x="7608338" y="3477174"/>
            <a:ext cx="887962" cy="73196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36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5DA5AD9B-4B15-4C02-BCB0-80C1065E7206}"/>
              </a:ext>
            </a:extLst>
          </p:cNvPr>
          <p:cNvSpPr/>
          <p:nvPr/>
        </p:nvSpPr>
        <p:spPr>
          <a:xfrm>
            <a:off x="9941983" y="3459430"/>
            <a:ext cx="956473" cy="73196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18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434BF0D-5628-414F-8766-1388E76BBBA3}"/>
              </a:ext>
            </a:extLst>
          </p:cNvPr>
          <p:cNvSpPr txBox="1"/>
          <p:nvPr/>
        </p:nvSpPr>
        <p:spPr>
          <a:xfrm>
            <a:off x="1127046" y="4454959"/>
            <a:ext cx="1809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C0B02DD-5B64-48A4-A31E-CA6C64208CA9}"/>
              </a:ext>
            </a:extLst>
          </p:cNvPr>
          <p:cNvSpPr txBox="1"/>
          <p:nvPr/>
        </p:nvSpPr>
        <p:spPr>
          <a:xfrm>
            <a:off x="2581771" y="4490056"/>
            <a:ext cx="1809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- 9</a:t>
            </a:r>
          </a:p>
        </p:txBody>
      </p:sp>
      <p:sp>
        <p:nvSpPr>
          <p:cNvPr id="93" name="Flowchart: Decision 92">
            <a:extLst>
              <a:ext uri="{FF2B5EF4-FFF2-40B4-BE49-F238E27FC236}">
                <a16:creationId xmlns:a16="http://schemas.microsoft.com/office/drawing/2014/main" id="{63D5059F-5BCF-4541-A8C2-0111311BFCEB}"/>
              </a:ext>
            </a:extLst>
          </p:cNvPr>
          <p:cNvSpPr/>
          <p:nvPr/>
        </p:nvSpPr>
        <p:spPr>
          <a:xfrm>
            <a:off x="38893" y="1722562"/>
            <a:ext cx="1152151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94" name="Flowchart: Decision 93">
            <a:extLst>
              <a:ext uri="{FF2B5EF4-FFF2-40B4-BE49-F238E27FC236}">
                <a16:creationId xmlns:a16="http://schemas.microsoft.com/office/drawing/2014/main" id="{85145434-6DBB-44C6-BCC6-5E3A6FD2D1CC}"/>
              </a:ext>
            </a:extLst>
          </p:cNvPr>
          <p:cNvSpPr/>
          <p:nvPr/>
        </p:nvSpPr>
        <p:spPr>
          <a:xfrm>
            <a:off x="1191045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</a:p>
        </p:txBody>
      </p:sp>
      <p:sp>
        <p:nvSpPr>
          <p:cNvPr id="95" name="Flowchart: Decision 94">
            <a:extLst>
              <a:ext uri="{FF2B5EF4-FFF2-40B4-BE49-F238E27FC236}">
                <a16:creationId xmlns:a16="http://schemas.microsoft.com/office/drawing/2014/main" id="{12667563-07FC-4EC7-AFC9-643F43F24DB7}"/>
              </a:ext>
            </a:extLst>
          </p:cNvPr>
          <p:cNvSpPr/>
          <p:nvPr/>
        </p:nvSpPr>
        <p:spPr>
          <a:xfrm>
            <a:off x="2437143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</a:t>
            </a:r>
          </a:p>
        </p:txBody>
      </p:sp>
      <p:sp>
        <p:nvSpPr>
          <p:cNvPr id="96" name="Flowchart: Decision 95">
            <a:extLst>
              <a:ext uri="{FF2B5EF4-FFF2-40B4-BE49-F238E27FC236}">
                <a16:creationId xmlns:a16="http://schemas.microsoft.com/office/drawing/2014/main" id="{E634FBBC-8172-4250-9801-31F1D46CCFBC}"/>
              </a:ext>
            </a:extLst>
          </p:cNvPr>
          <p:cNvSpPr/>
          <p:nvPr/>
        </p:nvSpPr>
        <p:spPr>
          <a:xfrm>
            <a:off x="3683241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97" name="Flowchart: Decision 96">
            <a:extLst>
              <a:ext uri="{FF2B5EF4-FFF2-40B4-BE49-F238E27FC236}">
                <a16:creationId xmlns:a16="http://schemas.microsoft.com/office/drawing/2014/main" id="{11564611-16BF-400C-9B25-8E66C16CCA1C}"/>
              </a:ext>
            </a:extLst>
          </p:cNvPr>
          <p:cNvSpPr/>
          <p:nvPr/>
        </p:nvSpPr>
        <p:spPr>
          <a:xfrm>
            <a:off x="4929339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45</a:t>
            </a:r>
          </a:p>
        </p:txBody>
      </p:sp>
      <p:sp>
        <p:nvSpPr>
          <p:cNvPr id="98" name="Flowchart: Decision 97">
            <a:extLst>
              <a:ext uri="{FF2B5EF4-FFF2-40B4-BE49-F238E27FC236}">
                <a16:creationId xmlns:a16="http://schemas.microsoft.com/office/drawing/2014/main" id="{15467E29-2E07-4292-9C25-D954598BB4DD}"/>
              </a:ext>
            </a:extLst>
          </p:cNvPr>
          <p:cNvSpPr/>
          <p:nvPr/>
        </p:nvSpPr>
        <p:spPr>
          <a:xfrm>
            <a:off x="6175437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99" name="Flowchart: Decision 98">
            <a:extLst>
              <a:ext uri="{FF2B5EF4-FFF2-40B4-BE49-F238E27FC236}">
                <a16:creationId xmlns:a16="http://schemas.microsoft.com/office/drawing/2014/main" id="{CA9A5084-C3ED-4892-A7CD-1874EA85B87F}"/>
              </a:ext>
            </a:extLst>
          </p:cNvPr>
          <p:cNvSpPr/>
          <p:nvPr/>
        </p:nvSpPr>
        <p:spPr>
          <a:xfrm>
            <a:off x="7441114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100" name="Flowchart: Decision 99">
            <a:extLst>
              <a:ext uri="{FF2B5EF4-FFF2-40B4-BE49-F238E27FC236}">
                <a16:creationId xmlns:a16="http://schemas.microsoft.com/office/drawing/2014/main" id="{59C597F0-E542-424B-92D3-105F058B6AD4}"/>
              </a:ext>
            </a:extLst>
          </p:cNvPr>
          <p:cNvSpPr/>
          <p:nvPr/>
        </p:nvSpPr>
        <p:spPr>
          <a:xfrm>
            <a:off x="8671237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72</a:t>
            </a:r>
          </a:p>
        </p:txBody>
      </p:sp>
      <p:sp>
        <p:nvSpPr>
          <p:cNvPr id="101" name="Flowchart: Decision 100">
            <a:extLst>
              <a:ext uri="{FF2B5EF4-FFF2-40B4-BE49-F238E27FC236}">
                <a16:creationId xmlns:a16="http://schemas.microsoft.com/office/drawing/2014/main" id="{DD6FAF4A-E802-4E98-8E4D-C87C3B684C70}"/>
              </a:ext>
            </a:extLst>
          </p:cNvPr>
          <p:cNvSpPr/>
          <p:nvPr/>
        </p:nvSpPr>
        <p:spPr>
          <a:xfrm>
            <a:off x="9901360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102" name="Flowchart: Decision 101">
            <a:extLst>
              <a:ext uri="{FF2B5EF4-FFF2-40B4-BE49-F238E27FC236}">
                <a16:creationId xmlns:a16="http://schemas.microsoft.com/office/drawing/2014/main" id="{DBDCF3F0-B499-4BD5-81BC-A6C01C0A476E}"/>
              </a:ext>
            </a:extLst>
          </p:cNvPr>
          <p:cNvSpPr/>
          <p:nvPr/>
        </p:nvSpPr>
        <p:spPr>
          <a:xfrm>
            <a:off x="11131483" y="1722562"/>
            <a:ext cx="1099411" cy="1004777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</a:t>
            </a:r>
          </a:p>
        </p:txBody>
      </p:sp>
      <p:sp>
        <p:nvSpPr>
          <p:cNvPr id="103" name="Right Brace 102">
            <a:extLst>
              <a:ext uri="{FF2B5EF4-FFF2-40B4-BE49-F238E27FC236}">
                <a16:creationId xmlns:a16="http://schemas.microsoft.com/office/drawing/2014/main" id="{DDC07ECE-AA1D-42B0-900D-0A0A51053B7F}"/>
              </a:ext>
            </a:extLst>
          </p:cNvPr>
          <p:cNvSpPr/>
          <p:nvPr/>
        </p:nvSpPr>
        <p:spPr>
          <a:xfrm rot="5400000">
            <a:off x="1102543" y="2272914"/>
            <a:ext cx="156489" cy="1246097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Right Brace 103">
            <a:extLst>
              <a:ext uri="{FF2B5EF4-FFF2-40B4-BE49-F238E27FC236}">
                <a16:creationId xmlns:a16="http://schemas.microsoft.com/office/drawing/2014/main" id="{A279AEDF-EDC0-4308-B489-1607293C434C}"/>
              </a:ext>
            </a:extLst>
          </p:cNvPr>
          <p:cNvSpPr/>
          <p:nvPr/>
        </p:nvSpPr>
        <p:spPr>
          <a:xfrm rot="16200000">
            <a:off x="2255123" y="912851"/>
            <a:ext cx="344463" cy="1388308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D095504-03FD-4F37-92AF-F485E81FBBFF}"/>
              </a:ext>
            </a:extLst>
          </p:cNvPr>
          <p:cNvSpPr txBox="1"/>
          <p:nvPr/>
        </p:nvSpPr>
        <p:spPr>
          <a:xfrm>
            <a:off x="2384286" y="949492"/>
            <a:ext cx="180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B0369F4C-C057-40C9-A3F5-5EA7D5E2F3C6}"/>
              </a:ext>
            </a:extLst>
          </p:cNvPr>
          <p:cNvSpPr/>
          <p:nvPr/>
        </p:nvSpPr>
        <p:spPr>
          <a:xfrm>
            <a:off x="3911462" y="1984364"/>
            <a:ext cx="757706" cy="585627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D300342C-37C5-426F-A114-BAF857823405}"/>
              </a:ext>
            </a:extLst>
          </p:cNvPr>
          <p:cNvSpPr/>
          <p:nvPr/>
        </p:nvSpPr>
        <p:spPr>
          <a:xfrm>
            <a:off x="6482986" y="1989208"/>
            <a:ext cx="642039" cy="585627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54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9FBE6338-747B-45D7-920C-4E2F4FABC54C}"/>
              </a:ext>
            </a:extLst>
          </p:cNvPr>
          <p:cNvSpPr/>
          <p:nvPr/>
        </p:nvSpPr>
        <p:spPr>
          <a:xfrm>
            <a:off x="7729084" y="2046851"/>
            <a:ext cx="700541" cy="518443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63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02218DB-0F45-431A-A3EA-F20EB3E5FB09}"/>
              </a:ext>
            </a:extLst>
          </p:cNvPr>
          <p:cNvSpPr txBox="1"/>
          <p:nvPr/>
        </p:nvSpPr>
        <p:spPr>
          <a:xfrm>
            <a:off x="1068960" y="3006011"/>
            <a:ext cx="180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4BBC617-C360-4B0B-835E-01C32C60707C}"/>
              </a:ext>
            </a:extLst>
          </p:cNvPr>
          <p:cNvSpPr/>
          <p:nvPr/>
        </p:nvSpPr>
        <p:spPr>
          <a:xfrm>
            <a:off x="10182126" y="2040848"/>
            <a:ext cx="700541" cy="518443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81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AEB3BA0-B04A-4D40-B423-DF5B9E6ECBF1}"/>
              </a:ext>
            </a:extLst>
          </p:cNvPr>
          <p:cNvSpPr/>
          <p:nvPr/>
        </p:nvSpPr>
        <p:spPr>
          <a:xfrm>
            <a:off x="5394525" y="3491359"/>
            <a:ext cx="862329" cy="73196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54</a:t>
            </a:r>
          </a:p>
        </p:txBody>
      </p:sp>
    </p:spTree>
    <p:extLst>
      <p:ext uri="{BB962C8B-B14F-4D97-AF65-F5344CB8AC3E}">
        <p14:creationId xmlns:p14="http://schemas.microsoft.com/office/powerpoint/2010/main" val="267410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103" grpId="0" animBg="1"/>
      <p:bldP spid="104" grpId="0" animBg="1"/>
      <p:bldP spid="105" grpId="0"/>
      <p:bldP spid="106" grpId="0" animBg="1"/>
      <p:bldP spid="107" grpId="0" animBg="1"/>
      <p:bldP spid="108" grpId="0" animBg="1"/>
      <p:bldP spid="109" grpId="0"/>
      <p:bldP spid="60" grpId="0" animBg="1"/>
      <p:bldP spid="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: 圆角 2">
            <a:extLst>
              <a:ext uri="{FF2B5EF4-FFF2-40B4-BE49-F238E27FC236}">
                <a16:creationId xmlns:a16="http://schemas.microsoft.com/office/drawing/2014/main" id="{FBC07F1D-69B0-453E-9501-31629EB02D8F}"/>
              </a:ext>
            </a:extLst>
          </p:cNvPr>
          <p:cNvSpPr/>
          <p:nvPr/>
        </p:nvSpPr>
        <p:spPr>
          <a:xfrm>
            <a:off x="513553" y="655572"/>
            <a:ext cx="11218372" cy="5546855"/>
          </a:xfrm>
          <a:prstGeom prst="roundRect">
            <a:avLst>
              <a:gd name="adj" fmla="val 25889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B53F11-23E1-404E-BA4A-ED8C8E1E31A2}"/>
              </a:ext>
            </a:extLst>
          </p:cNvPr>
          <p:cNvSpPr txBox="1"/>
          <p:nvPr/>
        </p:nvSpPr>
        <p:spPr>
          <a:xfrm>
            <a:off x="1331843" y="894522"/>
            <a:ext cx="1938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Calibri"/>
              </a:rPr>
              <a:t>2. </a:t>
            </a:r>
            <a:r>
              <a:rPr lang="en-US" sz="4000" b="1" dirty="0" err="1">
                <a:solidFill>
                  <a:prstClr val="black"/>
                </a:solidFill>
                <a:latin typeface="Calibri"/>
              </a:rPr>
              <a:t>Số</a:t>
            </a:r>
            <a:endParaRPr lang="en-US" sz="40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55A53A9-2CBC-4115-B4AC-BBD099FB0008}"/>
              </a:ext>
            </a:extLst>
          </p:cNvPr>
          <p:cNvGrpSpPr/>
          <p:nvPr/>
        </p:nvGrpSpPr>
        <p:grpSpPr>
          <a:xfrm>
            <a:off x="2193672" y="2136625"/>
            <a:ext cx="7913518" cy="1104397"/>
            <a:chOff x="2193672" y="2136625"/>
            <a:chExt cx="7913518" cy="110439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E86FB2F-0C2E-48B9-8699-C575BAC9867D}"/>
                </a:ext>
              </a:extLst>
            </p:cNvPr>
            <p:cNvSpPr/>
            <p:nvPr/>
          </p:nvSpPr>
          <p:spPr>
            <a:xfrm>
              <a:off x="2193672" y="2533136"/>
              <a:ext cx="957032" cy="707886"/>
            </a:xfrm>
            <a:prstGeom prst="rect">
              <a:avLst/>
            </a:prstGeom>
            <a:solidFill>
              <a:srgbClr val="9BBB59"/>
            </a:solidFill>
            <a:ln w="12700" cap="flat" cmpd="sng" algn="ctr">
              <a:solidFill>
                <a:srgbClr val="9BBB5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86F79D4-A893-4182-A436-4438A3F0DD8E}"/>
                </a:ext>
              </a:extLst>
            </p:cNvPr>
            <p:cNvCxnSpPr>
              <a:cxnSpLocks/>
            </p:cNvCxnSpPr>
            <p:nvPr/>
          </p:nvCxnSpPr>
          <p:spPr>
            <a:xfrm>
              <a:off x="3150704" y="2922104"/>
              <a:ext cx="2286000" cy="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6192271-610B-4975-B3A9-D25CD98FB18E}"/>
                </a:ext>
              </a:extLst>
            </p:cNvPr>
            <p:cNvSpPr/>
            <p:nvPr/>
          </p:nvSpPr>
          <p:spPr>
            <a:xfrm>
              <a:off x="5436704" y="2445025"/>
              <a:ext cx="1234327" cy="795993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7964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A3519E6-380A-4B16-8B62-967BFF6CF3DA}"/>
                </a:ext>
              </a:extLst>
            </p:cNvPr>
            <p:cNvCxnSpPr>
              <a:cxnSpLocks/>
            </p:cNvCxnSpPr>
            <p:nvPr/>
          </p:nvCxnSpPr>
          <p:spPr>
            <a:xfrm>
              <a:off x="6671031" y="2833082"/>
              <a:ext cx="2223585" cy="9939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C7DC1425-E989-4403-95C0-5E575A344376}"/>
                </a:ext>
              </a:extLst>
            </p:cNvPr>
            <p:cNvSpPr/>
            <p:nvPr/>
          </p:nvSpPr>
          <p:spPr>
            <a:xfrm>
              <a:off x="8696739" y="2279723"/>
              <a:ext cx="1410451" cy="841164"/>
            </a:xfrm>
            <a:prstGeom prst="triangl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7964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ADCF6A9-85E8-4890-B833-627D5894AE80}"/>
                </a:ext>
              </a:extLst>
            </p:cNvPr>
            <p:cNvSpPr txBox="1"/>
            <p:nvPr/>
          </p:nvSpPr>
          <p:spPr>
            <a:xfrm>
              <a:off x="3419061" y="2186609"/>
              <a:ext cx="18188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x 2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480A7B3-E6B4-4CA0-98CB-32D4C3D0E8BB}"/>
                </a:ext>
              </a:extLst>
            </p:cNvPr>
            <p:cNvSpPr txBox="1"/>
            <p:nvPr/>
          </p:nvSpPr>
          <p:spPr>
            <a:xfrm>
              <a:off x="7065816" y="2136625"/>
              <a:ext cx="18188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: 3</a:t>
              </a:r>
            </a:p>
          </p:txBody>
        </p:sp>
      </p:grp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54B0512-FE03-4697-B72F-2815020F14CE}"/>
              </a:ext>
            </a:extLst>
          </p:cNvPr>
          <p:cNvSpPr/>
          <p:nvPr/>
        </p:nvSpPr>
        <p:spPr>
          <a:xfrm>
            <a:off x="5605670" y="2594401"/>
            <a:ext cx="866579" cy="47707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D4086AD-1969-4A45-931E-596C628B2759}"/>
              </a:ext>
            </a:extLst>
          </p:cNvPr>
          <p:cNvSpPr/>
          <p:nvPr/>
        </p:nvSpPr>
        <p:spPr>
          <a:xfrm>
            <a:off x="9093398" y="2643809"/>
            <a:ext cx="609569" cy="47707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0554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46592" y="95250"/>
            <a:ext cx="11564408" cy="18288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77"/>
            <a:r>
              <a:rPr lang="en-US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vi-VN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 bông hoa nào ghi phép tính có kết quả:</a:t>
            </a:r>
          </a:p>
          <a:p>
            <a:pPr defTabSz="914377"/>
            <a:r>
              <a:rPr lang="vi-VN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Lớn hơn 10</a:t>
            </a:r>
          </a:p>
          <a:p>
            <a:pPr defTabSz="914377"/>
            <a:r>
              <a:rPr lang="vi-VN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Bé hơn 10</a:t>
            </a:r>
            <a:endParaRPr lang="en-US" sz="3733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EA146A-C60D-4938-AEC5-C8C0ABECD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512" y="2543174"/>
            <a:ext cx="4306755" cy="3648075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51376D6-6DBB-40A5-A34E-48E845911170}"/>
              </a:ext>
            </a:extLst>
          </p:cNvPr>
          <p:cNvCxnSpPr/>
          <p:nvPr/>
        </p:nvCxnSpPr>
        <p:spPr>
          <a:xfrm>
            <a:off x="895350" y="1238250"/>
            <a:ext cx="20764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1BD8411-9DAA-4A8C-9417-2845F7C356F1}"/>
              </a:ext>
            </a:extLst>
          </p:cNvPr>
          <p:cNvCxnSpPr/>
          <p:nvPr/>
        </p:nvCxnSpPr>
        <p:spPr>
          <a:xfrm>
            <a:off x="895350" y="1781175"/>
            <a:ext cx="20764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62EEC13-BF24-4CE8-A06F-614B13D91EE5}"/>
              </a:ext>
            </a:extLst>
          </p:cNvPr>
          <p:cNvSpPr/>
          <p:nvPr/>
        </p:nvSpPr>
        <p:spPr>
          <a:xfrm rot="20751955">
            <a:off x="7591425" y="2543174"/>
            <a:ext cx="838200" cy="352426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2AC9A70-F19B-46F6-A63B-65EA920738B4}"/>
              </a:ext>
            </a:extLst>
          </p:cNvPr>
          <p:cNvSpPr/>
          <p:nvPr/>
        </p:nvSpPr>
        <p:spPr>
          <a:xfrm rot="20751955">
            <a:off x="8882788" y="2366960"/>
            <a:ext cx="838200" cy="352426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401E748-F331-4378-9733-01EDCD1B2A05}"/>
              </a:ext>
            </a:extLst>
          </p:cNvPr>
          <p:cNvSpPr/>
          <p:nvPr/>
        </p:nvSpPr>
        <p:spPr>
          <a:xfrm rot="895700">
            <a:off x="10333520" y="2452685"/>
            <a:ext cx="838200" cy="352426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479E29C-B01F-412C-B667-0D56612EC545}"/>
              </a:ext>
            </a:extLst>
          </p:cNvPr>
          <p:cNvSpPr/>
          <p:nvPr/>
        </p:nvSpPr>
        <p:spPr>
          <a:xfrm rot="21249906">
            <a:off x="8643617" y="4408906"/>
            <a:ext cx="838200" cy="352426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076C957-127B-4185-A49C-982101194772}"/>
              </a:ext>
            </a:extLst>
          </p:cNvPr>
          <p:cNvSpPr/>
          <p:nvPr/>
        </p:nvSpPr>
        <p:spPr>
          <a:xfrm rot="339277">
            <a:off x="9930972" y="4422024"/>
            <a:ext cx="838200" cy="352426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55FE136-C6E0-4103-A374-64BD48C431FA}"/>
              </a:ext>
            </a:extLst>
          </p:cNvPr>
          <p:cNvSpPr/>
          <p:nvPr/>
        </p:nvSpPr>
        <p:spPr>
          <a:xfrm>
            <a:off x="9915648" y="2057400"/>
            <a:ext cx="1447677" cy="1828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E393085-09C5-4FEC-A0A7-9A14C1DB4CC1}"/>
              </a:ext>
            </a:extLst>
          </p:cNvPr>
          <p:cNvSpPr/>
          <p:nvPr/>
        </p:nvSpPr>
        <p:spPr>
          <a:xfrm>
            <a:off x="8258927" y="3338510"/>
            <a:ext cx="1447677" cy="1828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6739F48-2198-4756-94DA-CCC73410C4EB}"/>
              </a:ext>
            </a:extLst>
          </p:cNvPr>
          <p:cNvSpPr/>
          <p:nvPr/>
        </p:nvSpPr>
        <p:spPr>
          <a:xfrm>
            <a:off x="7400216" y="2078207"/>
            <a:ext cx="1447677" cy="1828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04F8930-9B32-46FD-850B-AE0111779A31}"/>
              </a:ext>
            </a:extLst>
          </p:cNvPr>
          <p:cNvSpPr/>
          <p:nvPr/>
        </p:nvSpPr>
        <p:spPr>
          <a:xfrm>
            <a:off x="8775227" y="1703474"/>
            <a:ext cx="1447677" cy="1828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8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07134" y="37007"/>
            <a:ext cx="11575291" cy="147746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vi-VN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đều 45</a:t>
            </a:r>
            <a:r>
              <a:rPr lang="en-US" sz="3733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733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 </a:t>
            </a:r>
            <a:r>
              <a:rPr lang="vi-VN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 mắm vào 9 cái can. Hỏi mỗi can có bao nhiêu lít nước mắm?</a:t>
            </a:r>
            <a:endParaRPr lang="en-US" sz="3733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 descr="A picture containing bottle, indoor, food&#10;&#10;Description automatically generated">
            <a:extLst>
              <a:ext uri="{FF2B5EF4-FFF2-40B4-BE49-F238E27FC236}">
                <a16:creationId xmlns:a16="http://schemas.microsoft.com/office/drawing/2014/main" id="{100BABB0-BB58-49A7-B1CD-5ECF9FD7E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2105025"/>
            <a:ext cx="2800350" cy="28003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99F59D7-8645-4932-BEB9-AD4E942D2ABC}"/>
              </a:ext>
            </a:extLst>
          </p:cNvPr>
          <p:cNvCxnSpPr>
            <a:cxnSpLocks/>
          </p:cNvCxnSpPr>
          <p:nvPr/>
        </p:nvCxnSpPr>
        <p:spPr>
          <a:xfrm>
            <a:off x="1114425" y="704850"/>
            <a:ext cx="24288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8406F2F-A991-4827-ABB0-397A95635948}"/>
              </a:ext>
            </a:extLst>
          </p:cNvPr>
          <p:cNvCxnSpPr>
            <a:cxnSpLocks/>
          </p:cNvCxnSpPr>
          <p:nvPr/>
        </p:nvCxnSpPr>
        <p:spPr>
          <a:xfrm flipV="1">
            <a:off x="6657975" y="714375"/>
            <a:ext cx="1676400" cy="9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2C77D2F-7088-4492-AAB0-FE09FE6F91F3}"/>
              </a:ext>
            </a:extLst>
          </p:cNvPr>
          <p:cNvCxnSpPr>
            <a:cxnSpLocks/>
          </p:cNvCxnSpPr>
          <p:nvPr/>
        </p:nvCxnSpPr>
        <p:spPr>
          <a:xfrm flipV="1">
            <a:off x="9334500" y="714376"/>
            <a:ext cx="1562100" cy="95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EC1EB4F-4C0A-435B-88DA-E2C917780467}"/>
              </a:ext>
            </a:extLst>
          </p:cNvPr>
          <p:cNvCxnSpPr>
            <a:cxnSpLocks/>
          </p:cNvCxnSpPr>
          <p:nvPr/>
        </p:nvCxnSpPr>
        <p:spPr>
          <a:xfrm flipV="1">
            <a:off x="3638550" y="1266825"/>
            <a:ext cx="235622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7">
            <a:extLst>
              <a:ext uri="{FF2B5EF4-FFF2-40B4-BE49-F238E27FC236}">
                <a16:creationId xmlns:a16="http://schemas.microsoft.com/office/drawing/2014/main" id="{F8A253E6-0C0A-4C30-916D-86D2F10C18AD}"/>
              </a:ext>
            </a:extLst>
          </p:cNvPr>
          <p:cNvSpPr/>
          <p:nvPr/>
        </p:nvSpPr>
        <p:spPr>
          <a:xfrm>
            <a:off x="5994778" y="1954144"/>
            <a:ext cx="6197221" cy="2696210"/>
          </a:xfrm>
          <a:prstGeom prst="roundRect">
            <a:avLst>
              <a:gd name="adj" fmla="val 26580"/>
            </a:avLst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chứa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lít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mắm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45 : 9 = 5 (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5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</a:t>
            </a:r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E74FDA57-C353-4B1B-AB8B-112DD1FD36DB}"/>
              </a:ext>
            </a:extLst>
          </p:cNvPr>
          <p:cNvSpPr/>
          <p:nvPr/>
        </p:nvSpPr>
        <p:spPr>
          <a:xfrm>
            <a:off x="1790700" y="1975811"/>
            <a:ext cx="4204079" cy="2696210"/>
          </a:xfrm>
          <a:prstGeom prst="roundRect">
            <a:avLst>
              <a:gd name="adj" fmla="val 27102"/>
            </a:avLst>
          </a:prstGeom>
          <a:solidFill>
            <a:srgbClr val="B6EEF0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Tóm tắt :</a:t>
            </a:r>
          </a:p>
          <a:p>
            <a:pPr marL="0" marR="0" lvl="0" indent="0" algn="ctr" defTabSz="91440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45 l </a:t>
            </a:r>
            <a:r>
              <a:rPr kumimoji="0" lang="en-US" sz="23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nước</a:t>
            </a:r>
            <a:r>
              <a:rPr kumimoji="0" lang="en-US" sz="23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23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mắt</a:t>
            </a:r>
            <a:r>
              <a:rPr kumimoji="0" lang="en-US" sz="23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chia </a:t>
            </a:r>
            <a:r>
              <a:rPr kumimoji="0" lang="en-US" sz="23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đều</a:t>
            </a: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: 9 can</a:t>
            </a:r>
            <a:endParaRPr kumimoji="0" lang="vi-VN" sz="2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Mỗi</a:t>
            </a:r>
            <a:r>
              <a:rPr kumimoji="0" lang="en-US" sz="23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can: ? </a:t>
            </a:r>
            <a:r>
              <a:rPr kumimoji="0" lang="en-US" sz="23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lít</a:t>
            </a:r>
            <a:endParaRPr kumimoji="0" lang="vi-VN" sz="2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78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3" grpId="0" animBg="1"/>
      <p:bldP spid="33" grpId="1" animBg="1"/>
      <p:bldP spid="34" grpId="0" animBg="1"/>
      <p:bldP spid="3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71475" y="165967"/>
            <a:ext cx="11544300" cy="129135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vi-VN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 mỗi thuyền có 9 người. Hỏi trên 5 thuyền như vậy có bao nhiêu người?</a:t>
            </a:r>
            <a:endParaRPr lang="en-US" sz="3733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6EB2E19-9BA4-4907-ABA0-9C8C4B378201}"/>
              </a:ext>
            </a:extLst>
          </p:cNvPr>
          <p:cNvCxnSpPr>
            <a:cxnSpLocks/>
          </p:cNvCxnSpPr>
          <p:nvPr/>
        </p:nvCxnSpPr>
        <p:spPr>
          <a:xfrm>
            <a:off x="2124075" y="742950"/>
            <a:ext cx="42576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B9C717F-A385-4EEA-897E-60BB2B3A0A8F}"/>
              </a:ext>
            </a:extLst>
          </p:cNvPr>
          <p:cNvCxnSpPr>
            <a:cxnSpLocks/>
          </p:cNvCxnSpPr>
          <p:nvPr/>
        </p:nvCxnSpPr>
        <p:spPr>
          <a:xfrm>
            <a:off x="7458075" y="714375"/>
            <a:ext cx="25050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871495-5DAD-4FF6-9FD8-74EA0C19AB3C}"/>
              </a:ext>
            </a:extLst>
          </p:cNvPr>
          <p:cNvCxnSpPr>
            <a:cxnSpLocks/>
          </p:cNvCxnSpPr>
          <p:nvPr/>
        </p:nvCxnSpPr>
        <p:spPr>
          <a:xfrm>
            <a:off x="4267200" y="1285875"/>
            <a:ext cx="36671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9BEF1DE4-5128-4D3B-BB66-65E78D48D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5000625" cy="5000625"/>
          </a:xfrm>
          <a:prstGeom prst="rect">
            <a:avLst/>
          </a:prstGeom>
        </p:spPr>
      </p:pic>
      <p:sp>
        <p:nvSpPr>
          <p:cNvPr id="28" name="Rounded Rectangle 7">
            <a:extLst>
              <a:ext uri="{FF2B5EF4-FFF2-40B4-BE49-F238E27FC236}">
                <a16:creationId xmlns:a16="http://schemas.microsoft.com/office/drawing/2014/main" id="{1E8D0F0D-C80E-45CE-8570-6E0997B9BF6A}"/>
              </a:ext>
            </a:extLst>
          </p:cNvPr>
          <p:cNvSpPr/>
          <p:nvPr/>
        </p:nvSpPr>
        <p:spPr>
          <a:xfrm>
            <a:off x="4835714" y="1899284"/>
            <a:ext cx="6197221" cy="2696210"/>
          </a:xfrm>
          <a:prstGeom prst="roundRect">
            <a:avLst>
              <a:gd name="adj" fmla="val 26580"/>
            </a:avLst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Số người trên 5 thuyền có là: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nn-NO" sz="3200" dirty="0">
                <a:latin typeface="Arial" panose="020B0604020202020204" pitchFamily="34" charset="0"/>
                <a:cs typeface="Arial" panose="020B0604020202020204" pitchFamily="34" charset="0"/>
              </a:rPr>
              <a:t>9 x 5 = 45 (người)</a:t>
            </a:r>
          </a:p>
          <a:p>
            <a:pPr lvl="0" algn="ctr">
              <a:lnSpc>
                <a:spcPct val="130000"/>
              </a:lnSpc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45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10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8" grpId="0" animBg="1"/>
      <p:bldP spid="28" grpId="1" animBg="1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527</Words>
  <Application>Microsoft Office PowerPoint</Application>
  <PresentationFormat>Widescreen</PresentationFormat>
  <Paragraphs>124</Paragraphs>
  <Slides>17</Slides>
  <Notes>13</Notes>
  <HiddenSlides>0</HiddenSlides>
  <MMClips>6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微软雅黑</vt:lpstr>
      <vt:lpstr>宋体</vt:lpstr>
      <vt:lpstr>Arial</vt:lpstr>
      <vt:lpstr>Calibri</vt:lpstr>
      <vt:lpstr>Calibri Light</vt:lpstr>
      <vt:lpstr>等线</vt:lpstr>
      <vt:lpstr>DFPOP1-W9</vt:lpstr>
      <vt:lpstr>iCiel Cadena</vt:lpstr>
      <vt:lpstr>Tahoma</vt:lpstr>
      <vt:lpstr>华康少女文字W5</vt:lpstr>
      <vt:lpstr>字魂107号-萌趣欢乐体</vt:lpstr>
      <vt:lpstr>字魂27号-布丁体</vt:lpstr>
      <vt:lpstr>思源黑体 CN Normal</vt:lpstr>
      <vt:lpstr>迷你简细行楷</vt:lpstr>
      <vt:lpstr>Office 主题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ANH KHOA</cp:lastModifiedBy>
  <cp:revision>17</cp:revision>
  <dcterms:created xsi:type="dcterms:W3CDTF">2022-06-30T07:31:29Z</dcterms:created>
  <dcterms:modified xsi:type="dcterms:W3CDTF">2024-10-25T05:29:51Z</dcterms:modified>
</cp:coreProperties>
</file>