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3"/>
  </p:notesMasterIdLst>
  <p:sldIdLst>
    <p:sldId id="261" r:id="rId3"/>
    <p:sldId id="270" r:id="rId4"/>
    <p:sldId id="309" r:id="rId5"/>
    <p:sldId id="308" r:id="rId6"/>
    <p:sldId id="264" r:id="rId7"/>
    <p:sldId id="274" r:id="rId8"/>
    <p:sldId id="259" r:id="rId9"/>
    <p:sldId id="278" r:id="rId10"/>
    <p:sldId id="276" r:id="rId11"/>
    <p:sldId id="312" r:id="rId12"/>
    <p:sldId id="313" r:id="rId13"/>
    <p:sldId id="279" r:id="rId14"/>
    <p:sldId id="287" r:id="rId15"/>
    <p:sldId id="314" r:id="rId16"/>
    <p:sldId id="288" r:id="rId17"/>
    <p:sldId id="315" r:id="rId18"/>
    <p:sldId id="290" r:id="rId19"/>
    <p:sldId id="289" r:id="rId20"/>
    <p:sldId id="291" r:id="rId21"/>
    <p:sldId id="275" r:id="rId22"/>
    <p:sldId id="294" r:id="rId23"/>
    <p:sldId id="272" r:id="rId24"/>
    <p:sldId id="295" r:id="rId25"/>
    <p:sldId id="296" r:id="rId26"/>
    <p:sldId id="316" r:id="rId27"/>
    <p:sldId id="297" r:id="rId28"/>
    <p:sldId id="299" r:id="rId29"/>
    <p:sldId id="303" r:id="rId30"/>
    <p:sldId id="317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7.xml"/><Relationship Id="rId7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688288" y="169317"/>
            <a:ext cx="474644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594399" y="766538"/>
            <a:ext cx="7597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endParaRPr kumimoji="0" lang="en-US" sz="4500" b="0" i="0" u="none" strike="noStrike" kern="1200" cap="none" spc="30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1204</Words>
  <Application>Microsoft Office PowerPoint</Application>
  <PresentationFormat>Widescreen</PresentationFormat>
  <Paragraphs>239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Microsoft YaHei</vt:lpstr>
      <vt:lpstr>Microsoft YaHei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Patrick Hand</vt:lpstr>
      <vt:lpstr>Pattaya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ANH KHOA</cp:lastModifiedBy>
  <cp:revision>26</cp:revision>
  <dcterms:created xsi:type="dcterms:W3CDTF">2022-06-20T01:54:47Z</dcterms:created>
  <dcterms:modified xsi:type="dcterms:W3CDTF">2024-10-25T05:18:25Z</dcterms:modified>
</cp:coreProperties>
</file>