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9" r:id="rId3"/>
    <p:sldId id="309" r:id="rId4"/>
    <p:sldId id="324" r:id="rId5"/>
    <p:sldId id="311" r:id="rId6"/>
    <p:sldId id="326" r:id="rId7"/>
    <p:sldId id="327" r:id="rId8"/>
    <p:sldId id="312" r:id="rId9"/>
    <p:sldId id="328" r:id="rId10"/>
    <p:sldId id="329" r:id="rId11"/>
    <p:sldId id="32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B908D-99CA-475E-9428-19ACB8C4CDF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077B8-C00A-4547-A819-7DBD07255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5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078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0861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284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33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434343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042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FBE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1975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9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Char char="●"/>
              <a:defRPr sz="18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16B511-1D84-4558-8B51-5795B5358AF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875" y="184381"/>
            <a:ext cx="1352252" cy="135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848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>
            <a:off x="1693189" y="1342228"/>
            <a:ext cx="9373800" cy="4506797"/>
          </a:xfrm>
          <a:prstGeom prst="wedgeRectCallout">
            <a:avLst>
              <a:gd name="adj1" fmla="val 37897"/>
              <a:gd name="adj2" fmla="val 59877"/>
            </a:avLst>
          </a:prstGeom>
          <a:solidFill>
            <a:srgbClr val="FFFBE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9439188" y="818401"/>
            <a:ext cx="2683939" cy="153472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892993" y="443995"/>
            <a:ext cx="1761121" cy="1639676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10753726" y="5154174"/>
            <a:ext cx="1088341" cy="1474913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872279" y="4528199"/>
            <a:ext cx="2084080" cy="1986237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11094168" y="533513"/>
            <a:ext cx="661837" cy="845623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544005" y="-22983"/>
            <a:ext cx="116427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632084" y="-24332"/>
            <a:ext cx="116427" cy="68804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712165" y="-22400"/>
            <a:ext cx="116427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11998" y="-22033"/>
            <a:ext cx="587409" cy="68808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-8695" y="-22400"/>
            <a:ext cx="467805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40" name="Google Shape;440;p20"/>
          <p:cNvGrpSpPr/>
          <p:nvPr/>
        </p:nvGrpSpPr>
        <p:grpSpPr>
          <a:xfrm>
            <a:off x="5672411" y="5752820"/>
            <a:ext cx="978267" cy="949933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304;p20"/>
          <p:cNvSpPr txBox="1">
            <a:spLocks/>
          </p:cNvSpPr>
          <p:nvPr/>
        </p:nvSpPr>
        <p:spPr>
          <a:xfrm>
            <a:off x="2632439" y="-108327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3200" kern="0" dirty="0" err="1">
                <a:latin typeface="Arial"/>
              </a:rPr>
              <a:t>Thứ</a:t>
            </a:r>
            <a:r>
              <a:rPr lang="en-US" sz="3200" kern="0" dirty="0">
                <a:latin typeface="Arial"/>
              </a:rPr>
              <a:t> … </a:t>
            </a:r>
            <a:r>
              <a:rPr lang="en-US" sz="3200" kern="0" dirty="0" err="1">
                <a:latin typeface="Arial"/>
              </a:rPr>
              <a:t>ngày</a:t>
            </a:r>
            <a:r>
              <a:rPr lang="en-US" sz="3200" kern="0" dirty="0">
                <a:latin typeface="Arial"/>
              </a:rPr>
              <a:t> … </a:t>
            </a:r>
            <a:r>
              <a:rPr lang="en-US" sz="3200" kern="0" dirty="0" err="1">
                <a:latin typeface="Arial"/>
              </a:rPr>
              <a:t>tháng</a:t>
            </a:r>
            <a:r>
              <a:rPr lang="en-US" sz="3200" kern="0" dirty="0">
                <a:latin typeface="Arial"/>
              </a:rPr>
              <a:t> … </a:t>
            </a:r>
            <a:r>
              <a:rPr lang="en-US" sz="3200" kern="0" dirty="0" err="1">
                <a:latin typeface="Arial"/>
              </a:rPr>
              <a:t>năm</a:t>
            </a:r>
            <a:endParaRPr lang="en-US" sz="3200" kern="0" dirty="0">
              <a:latin typeface="Arial"/>
            </a:endParaRPr>
          </a:p>
        </p:txBody>
      </p:sp>
      <p:pic>
        <p:nvPicPr>
          <p:cNvPr id="154" name="Picture 153">
            <a:extLst>
              <a:ext uri="{FF2B5EF4-FFF2-40B4-BE49-F238E27FC236}">
                <a16:creationId xmlns:a16="http://schemas.microsoft.com/office/drawing/2014/main" id="{288F520A-B96B-4244-8818-D3FBDA930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391" y="1724923"/>
            <a:ext cx="7738527" cy="999831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50FCB2EC-ED3C-4100-80F6-8212D8A51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154" y="2968486"/>
            <a:ext cx="7437764" cy="1430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52;p29"/>
          <p:cNvSpPr/>
          <p:nvPr/>
        </p:nvSpPr>
        <p:spPr>
          <a:xfrm>
            <a:off x="4201735" y="280801"/>
            <a:ext cx="5040756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697;p24"/>
          <p:cNvSpPr txBox="1">
            <a:spLocks/>
          </p:cNvSpPr>
          <p:nvPr/>
        </p:nvSpPr>
        <p:spPr>
          <a:xfrm>
            <a:off x="3854326" y="214126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Ý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nghĩa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câu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thơ</a:t>
            </a:r>
            <a:endParaRPr kumimoji="0" lang="en-US" sz="42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Odibee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672" y="214126"/>
            <a:ext cx="679424" cy="884181"/>
          </a:xfrm>
          <a:prstGeom prst="rect">
            <a:avLst/>
          </a:prstGeom>
        </p:spPr>
      </p:pic>
      <p:sp>
        <p:nvSpPr>
          <p:cNvPr id="8" name="Google Shape;561;p23">
            <a:extLst>
              <a:ext uri="{FF2B5EF4-FFF2-40B4-BE49-F238E27FC236}">
                <a16:creationId xmlns:a16="http://schemas.microsoft.com/office/drawing/2014/main" id="{8E5CBC96-B867-4D81-AFCF-99F3F798EE62}"/>
              </a:ext>
            </a:extLst>
          </p:cNvPr>
          <p:cNvSpPr/>
          <p:nvPr/>
        </p:nvSpPr>
        <p:spPr>
          <a:xfrm>
            <a:off x="2279218" y="2995034"/>
            <a:ext cx="8593553" cy="2787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" name="Google Shape;578;p23">
            <a:extLst>
              <a:ext uri="{FF2B5EF4-FFF2-40B4-BE49-F238E27FC236}">
                <a16:creationId xmlns:a16="http://schemas.microsoft.com/office/drawing/2014/main" id="{CD11EF93-6F9F-4B6D-9D18-9A8E7C3B8D93}"/>
              </a:ext>
            </a:extLst>
          </p:cNvPr>
          <p:cNvGrpSpPr/>
          <p:nvPr/>
        </p:nvGrpSpPr>
        <p:grpSpPr>
          <a:xfrm rot="889286">
            <a:off x="8899694" y="2665867"/>
            <a:ext cx="2550365" cy="1346908"/>
            <a:chOff x="5862862" y="867279"/>
            <a:chExt cx="1912829" cy="1010210"/>
          </a:xfrm>
        </p:grpSpPr>
        <p:sp>
          <p:nvSpPr>
            <p:cNvPr id="11" name="Google Shape;579;p23">
              <a:extLst>
                <a:ext uri="{FF2B5EF4-FFF2-40B4-BE49-F238E27FC236}">
                  <a16:creationId xmlns:a16="http://schemas.microsoft.com/office/drawing/2014/main" id="{27DE5E09-43E5-4C53-B671-DE64275969FD}"/>
                </a:ext>
              </a:extLst>
            </p:cNvPr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580;p23">
              <a:extLst>
                <a:ext uri="{FF2B5EF4-FFF2-40B4-BE49-F238E27FC236}">
                  <a16:creationId xmlns:a16="http://schemas.microsoft.com/office/drawing/2014/main" id="{B2FB81B6-93FC-46D4-9FEB-0A1808ADB3FD}"/>
                </a:ext>
              </a:extLst>
            </p:cNvPr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581;p23">
              <a:extLst>
                <a:ext uri="{FF2B5EF4-FFF2-40B4-BE49-F238E27FC236}">
                  <a16:creationId xmlns:a16="http://schemas.microsoft.com/office/drawing/2014/main" id="{78AB8ED9-95D0-4DC0-B455-724DC56B81C8}"/>
                </a:ext>
              </a:extLst>
            </p:cNvPr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582;p23">
              <a:extLst>
                <a:ext uri="{FF2B5EF4-FFF2-40B4-BE49-F238E27FC236}">
                  <a16:creationId xmlns:a16="http://schemas.microsoft.com/office/drawing/2014/main" id="{8B295FF6-14F7-4811-BE59-EFE7DC051F76}"/>
                </a:ext>
              </a:extLst>
            </p:cNvPr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583;p23">
              <a:extLst>
                <a:ext uri="{FF2B5EF4-FFF2-40B4-BE49-F238E27FC236}">
                  <a16:creationId xmlns:a16="http://schemas.microsoft.com/office/drawing/2014/main" id="{6A07EACD-64FA-4CE3-AFB1-FED697203B0A}"/>
                </a:ext>
              </a:extLst>
            </p:cNvPr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84;p23">
              <a:extLst>
                <a:ext uri="{FF2B5EF4-FFF2-40B4-BE49-F238E27FC236}">
                  <a16:creationId xmlns:a16="http://schemas.microsoft.com/office/drawing/2014/main" id="{9A9339EC-9621-4F8D-B2E9-7930DA74CA38}"/>
                </a:ext>
              </a:extLst>
            </p:cNvPr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85;p23">
              <a:extLst>
                <a:ext uri="{FF2B5EF4-FFF2-40B4-BE49-F238E27FC236}">
                  <a16:creationId xmlns:a16="http://schemas.microsoft.com/office/drawing/2014/main" id="{96C1A8CA-33D3-47EA-84A5-0FFB21B9464C}"/>
                </a:ext>
              </a:extLst>
            </p:cNvPr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86;p23">
              <a:extLst>
                <a:ext uri="{FF2B5EF4-FFF2-40B4-BE49-F238E27FC236}">
                  <a16:creationId xmlns:a16="http://schemas.microsoft.com/office/drawing/2014/main" id="{D3C285FB-B639-493A-BF39-570F1B1971E8}"/>
                </a:ext>
              </a:extLst>
            </p:cNvPr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631;p23">
            <a:extLst>
              <a:ext uri="{FF2B5EF4-FFF2-40B4-BE49-F238E27FC236}">
                <a16:creationId xmlns:a16="http://schemas.microsoft.com/office/drawing/2014/main" id="{DB851B01-B589-4BB1-8F96-CF6A4C6BD2C2}"/>
              </a:ext>
            </a:extLst>
          </p:cNvPr>
          <p:cNvGrpSpPr/>
          <p:nvPr/>
        </p:nvGrpSpPr>
        <p:grpSpPr>
          <a:xfrm>
            <a:off x="2117395" y="4532769"/>
            <a:ext cx="2349776" cy="1872932"/>
            <a:chOff x="1292108" y="3397926"/>
            <a:chExt cx="1762332" cy="1404699"/>
          </a:xfrm>
        </p:grpSpPr>
        <p:sp>
          <p:nvSpPr>
            <p:cNvPr id="20" name="Google Shape;632;p23">
              <a:extLst>
                <a:ext uri="{FF2B5EF4-FFF2-40B4-BE49-F238E27FC236}">
                  <a16:creationId xmlns:a16="http://schemas.microsoft.com/office/drawing/2014/main" id="{EEEE83D4-E49A-4ABA-8F81-9060D1EC97BA}"/>
                </a:ext>
              </a:extLst>
            </p:cNvPr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" name="Google Shape;633;p23">
              <a:extLst>
                <a:ext uri="{FF2B5EF4-FFF2-40B4-BE49-F238E27FC236}">
                  <a16:creationId xmlns:a16="http://schemas.microsoft.com/office/drawing/2014/main" id="{5A6EA484-E49E-4CB0-AB79-21ECE428C039}"/>
                </a:ext>
              </a:extLst>
            </p:cNvPr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43" name="Google Shape;634;p23">
                <a:extLst>
                  <a:ext uri="{FF2B5EF4-FFF2-40B4-BE49-F238E27FC236}">
                    <a16:creationId xmlns:a16="http://schemas.microsoft.com/office/drawing/2014/main" id="{9DC81481-19BC-4C77-9273-344B3B0428BE}"/>
                  </a:ext>
                </a:extLst>
              </p:cNvPr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72" name="Google Shape;635;p23">
                  <a:extLst>
                    <a:ext uri="{FF2B5EF4-FFF2-40B4-BE49-F238E27FC236}">
                      <a16:creationId xmlns:a16="http://schemas.microsoft.com/office/drawing/2014/main" id="{9669E9C6-73D6-445B-BB08-5EFD5BC34C99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636;p23">
                  <a:extLst>
                    <a:ext uri="{FF2B5EF4-FFF2-40B4-BE49-F238E27FC236}">
                      <a16:creationId xmlns:a16="http://schemas.microsoft.com/office/drawing/2014/main" id="{9AEFD66B-F53F-40D9-A536-C888F962BE32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637;p23">
                  <a:extLst>
                    <a:ext uri="{FF2B5EF4-FFF2-40B4-BE49-F238E27FC236}">
                      <a16:creationId xmlns:a16="http://schemas.microsoft.com/office/drawing/2014/main" id="{151BBF5A-F200-4C09-A8F7-D826D7EBA7F1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638;p23">
                  <a:extLst>
                    <a:ext uri="{FF2B5EF4-FFF2-40B4-BE49-F238E27FC236}">
                      <a16:creationId xmlns:a16="http://schemas.microsoft.com/office/drawing/2014/main" id="{183F6934-6E6D-453F-B530-A7109188EEDB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Google Shape;639;p23">
                  <a:extLst>
                    <a:ext uri="{FF2B5EF4-FFF2-40B4-BE49-F238E27FC236}">
                      <a16:creationId xmlns:a16="http://schemas.microsoft.com/office/drawing/2014/main" id="{3989D6FC-2990-480C-871D-1FF3FD502D20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640;p23">
                  <a:extLst>
                    <a:ext uri="{FF2B5EF4-FFF2-40B4-BE49-F238E27FC236}">
                      <a16:creationId xmlns:a16="http://schemas.microsoft.com/office/drawing/2014/main" id="{7C7E53C9-3CA4-40BF-A2EC-C27CE7F36E28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4" name="Google Shape;641;p23">
                <a:extLst>
                  <a:ext uri="{FF2B5EF4-FFF2-40B4-BE49-F238E27FC236}">
                    <a16:creationId xmlns:a16="http://schemas.microsoft.com/office/drawing/2014/main" id="{AE5AF4D7-D42E-4DB3-BF01-C749FB94516C}"/>
                  </a:ext>
                </a:extLst>
              </p:cNvPr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" name="Google Shape;642;p23">
                  <a:extLst>
                    <a:ext uri="{FF2B5EF4-FFF2-40B4-BE49-F238E27FC236}">
                      <a16:creationId xmlns:a16="http://schemas.microsoft.com/office/drawing/2014/main" id="{35DA6134-E457-455A-AF82-32D3ED4774F5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643;p23">
                  <a:extLst>
                    <a:ext uri="{FF2B5EF4-FFF2-40B4-BE49-F238E27FC236}">
                      <a16:creationId xmlns:a16="http://schemas.microsoft.com/office/drawing/2014/main" id="{18CD5B06-B1D9-44B9-9E6E-9FEDD1C00B78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644;p23">
                  <a:extLst>
                    <a:ext uri="{FF2B5EF4-FFF2-40B4-BE49-F238E27FC236}">
                      <a16:creationId xmlns:a16="http://schemas.microsoft.com/office/drawing/2014/main" id="{14492A53-C993-446C-99A7-58E44AA63F28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645;p23">
                  <a:extLst>
                    <a:ext uri="{FF2B5EF4-FFF2-40B4-BE49-F238E27FC236}">
                      <a16:creationId xmlns:a16="http://schemas.microsoft.com/office/drawing/2014/main" id="{7DC2E50A-AF05-4330-8850-7D160EC14D30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646;p23">
                  <a:extLst>
                    <a:ext uri="{FF2B5EF4-FFF2-40B4-BE49-F238E27FC236}">
                      <a16:creationId xmlns:a16="http://schemas.microsoft.com/office/drawing/2014/main" id="{0952199F-D299-4990-8049-969796B951EE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647;p23">
                  <a:extLst>
                    <a:ext uri="{FF2B5EF4-FFF2-40B4-BE49-F238E27FC236}">
                      <a16:creationId xmlns:a16="http://schemas.microsoft.com/office/drawing/2014/main" id="{19D31361-BAD7-489E-AD17-EF570A76533B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5" name="Google Shape;648;p23">
                <a:extLst>
                  <a:ext uri="{FF2B5EF4-FFF2-40B4-BE49-F238E27FC236}">
                    <a16:creationId xmlns:a16="http://schemas.microsoft.com/office/drawing/2014/main" id="{9A3D0CAE-AAD5-495F-A9E0-433AD575B348}"/>
                  </a:ext>
                </a:extLst>
              </p:cNvPr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0" name="Google Shape;649;p23">
                  <a:extLst>
                    <a:ext uri="{FF2B5EF4-FFF2-40B4-BE49-F238E27FC236}">
                      <a16:creationId xmlns:a16="http://schemas.microsoft.com/office/drawing/2014/main" id="{4E9CFF4C-AC92-4CEB-B156-53B59F24939D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650;p23">
                  <a:extLst>
                    <a:ext uri="{FF2B5EF4-FFF2-40B4-BE49-F238E27FC236}">
                      <a16:creationId xmlns:a16="http://schemas.microsoft.com/office/drawing/2014/main" id="{CD1E395F-92CC-4D23-884C-781BF736A28A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651;p23">
                  <a:extLst>
                    <a:ext uri="{FF2B5EF4-FFF2-40B4-BE49-F238E27FC236}">
                      <a16:creationId xmlns:a16="http://schemas.microsoft.com/office/drawing/2014/main" id="{990C8FAB-538E-400F-A1AE-79C2B6F82984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652;p23">
                  <a:extLst>
                    <a:ext uri="{FF2B5EF4-FFF2-40B4-BE49-F238E27FC236}">
                      <a16:creationId xmlns:a16="http://schemas.microsoft.com/office/drawing/2014/main" id="{9FAE5C20-D5C2-435A-ABDA-73D13632249B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653;p23">
                  <a:extLst>
                    <a:ext uri="{FF2B5EF4-FFF2-40B4-BE49-F238E27FC236}">
                      <a16:creationId xmlns:a16="http://schemas.microsoft.com/office/drawing/2014/main" id="{4F864CBA-276B-4021-9DAD-110303975998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654;p23">
                  <a:extLst>
                    <a:ext uri="{FF2B5EF4-FFF2-40B4-BE49-F238E27FC236}">
                      <a16:creationId xmlns:a16="http://schemas.microsoft.com/office/drawing/2014/main" id="{A6F6AC97-1D29-4E12-A33A-D9FF53FD9F03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6" name="Google Shape;655;p23">
                <a:extLst>
                  <a:ext uri="{FF2B5EF4-FFF2-40B4-BE49-F238E27FC236}">
                    <a16:creationId xmlns:a16="http://schemas.microsoft.com/office/drawing/2014/main" id="{19F9B024-7D57-4155-9BEF-42BB8ED482BD}"/>
                  </a:ext>
                </a:extLst>
              </p:cNvPr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54" name="Google Shape;656;p23">
                  <a:extLst>
                    <a:ext uri="{FF2B5EF4-FFF2-40B4-BE49-F238E27FC236}">
                      <a16:creationId xmlns:a16="http://schemas.microsoft.com/office/drawing/2014/main" id="{0542007A-12CF-4EB1-BD23-8269090AFDCB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657;p23">
                  <a:extLst>
                    <a:ext uri="{FF2B5EF4-FFF2-40B4-BE49-F238E27FC236}">
                      <a16:creationId xmlns:a16="http://schemas.microsoft.com/office/drawing/2014/main" id="{FF85EF52-50EA-45FD-B8F0-52123E0D9295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658;p23">
                  <a:extLst>
                    <a:ext uri="{FF2B5EF4-FFF2-40B4-BE49-F238E27FC236}">
                      <a16:creationId xmlns:a16="http://schemas.microsoft.com/office/drawing/2014/main" id="{89645E13-F48D-47E3-A4A9-D213E9C64B37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659;p23">
                  <a:extLst>
                    <a:ext uri="{FF2B5EF4-FFF2-40B4-BE49-F238E27FC236}">
                      <a16:creationId xmlns:a16="http://schemas.microsoft.com/office/drawing/2014/main" id="{AE565BDD-595A-4305-A884-258A14BE466F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660;p23">
                  <a:extLst>
                    <a:ext uri="{FF2B5EF4-FFF2-40B4-BE49-F238E27FC236}">
                      <a16:creationId xmlns:a16="http://schemas.microsoft.com/office/drawing/2014/main" id="{9FABDEE2-4E37-4A15-99C3-315D7C18D714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661;p23">
                  <a:extLst>
                    <a:ext uri="{FF2B5EF4-FFF2-40B4-BE49-F238E27FC236}">
                      <a16:creationId xmlns:a16="http://schemas.microsoft.com/office/drawing/2014/main" id="{BA8681D2-FA2B-4226-895F-FE159A365A6E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7" name="Google Shape;662;p23">
                <a:extLst>
                  <a:ext uri="{FF2B5EF4-FFF2-40B4-BE49-F238E27FC236}">
                    <a16:creationId xmlns:a16="http://schemas.microsoft.com/office/drawing/2014/main" id="{4226244D-2C36-4E24-B807-9BB67C2D0E45}"/>
                  </a:ext>
                </a:extLst>
              </p:cNvPr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48" name="Google Shape;663;p23">
                  <a:extLst>
                    <a:ext uri="{FF2B5EF4-FFF2-40B4-BE49-F238E27FC236}">
                      <a16:creationId xmlns:a16="http://schemas.microsoft.com/office/drawing/2014/main" id="{2FDB9097-1518-4E3A-9130-EDA369703475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664;p23">
                  <a:extLst>
                    <a:ext uri="{FF2B5EF4-FFF2-40B4-BE49-F238E27FC236}">
                      <a16:creationId xmlns:a16="http://schemas.microsoft.com/office/drawing/2014/main" id="{3217B0D0-A0FA-4B14-AB0C-63D7C485356B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665;p23">
                  <a:extLst>
                    <a:ext uri="{FF2B5EF4-FFF2-40B4-BE49-F238E27FC236}">
                      <a16:creationId xmlns:a16="http://schemas.microsoft.com/office/drawing/2014/main" id="{C360EDDC-6287-4556-B1E6-52A1FDEEC913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666;p23">
                  <a:extLst>
                    <a:ext uri="{FF2B5EF4-FFF2-40B4-BE49-F238E27FC236}">
                      <a16:creationId xmlns:a16="http://schemas.microsoft.com/office/drawing/2014/main" id="{085A2A46-D4F8-4E47-BED2-481D632FF30B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667;p23">
                  <a:extLst>
                    <a:ext uri="{FF2B5EF4-FFF2-40B4-BE49-F238E27FC236}">
                      <a16:creationId xmlns:a16="http://schemas.microsoft.com/office/drawing/2014/main" id="{5207E19B-F3A4-4DD8-94FE-EA8D4426C66F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668;p23">
                  <a:extLst>
                    <a:ext uri="{FF2B5EF4-FFF2-40B4-BE49-F238E27FC236}">
                      <a16:creationId xmlns:a16="http://schemas.microsoft.com/office/drawing/2014/main" id="{5998B9CE-ECDC-47A4-B391-BD0DFECF9DEB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2" name="Google Shape;669;p23">
              <a:extLst>
                <a:ext uri="{FF2B5EF4-FFF2-40B4-BE49-F238E27FC236}">
                  <a16:creationId xmlns:a16="http://schemas.microsoft.com/office/drawing/2014/main" id="{10D8233C-2BD8-4119-8536-A567AA1FE461}"/>
                </a:ext>
              </a:extLst>
            </p:cNvPr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37" name="Google Shape;670;p23">
                <a:extLst>
                  <a:ext uri="{FF2B5EF4-FFF2-40B4-BE49-F238E27FC236}">
                    <a16:creationId xmlns:a16="http://schemas.microsoft.com/office/drawing/2014/main" id="{98C34611-BCC0-48CE-AA4C-D3B5AC27F65B}"/>
                  </a:ext>
                </a:extLst>
              </p:cNvPr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671;p23">
                <a:extLst>
                  <a:ext uri="{FF2B5EF4-FFF2-40B4-BE49-F238E27FC236}">
                    <a16:creationId xmlns:a16="http://schemas.microsoft.com/office/drawing/2014/main" id="{A4BA515D-50B0-40E4-87C3-904DE1116DE3}"/>
                  </a:ext>
                </a:extLst>
              </p:cNvPr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672;p23">
                <a:extLst>
                  <a:ext uri="{FF2B5EF4-FFF2-40B4-BE49-F238E27FC236}">
                    <a16:creationId xmlns:a16="http://schemas.microsoft.com/office/drawing/2014/main" id="{4507D3A7-6AB2-4A5E-967D-B6DBF927BF0D}"/>
                  </a:ext>
                </a:extLst>
              </p:cNvPr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673;p23">
                <a:extLst>
                  <a:ext uri="{FF2B5EF4-FFF2-40B4-BE49-F238E27FC236}">
                    <a16:creationId xmlns:a16="http://schemas.microsoft.com/office/drawing/2014/main" id="{63DF3A46-C27F-4E5C-99A6-428C1842F569}"/>
                  </a:ext>
                </a:extLst>
              </p:cNvPr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674;p23">
                <a:extLst>
                  <a:ext uri="{FF2B5EF4-FFF2-40B4-BE49-F238E27FC236}">
                    <a16:creationId xmlns:a16="http://schemas.microsoft.com/office/drawing/2014/main" id="{6F6AC5EB-E681-4961-9256-AA20A3B666DB}"/>
                  </a:ext>
                </a:extLst>
              </p:cNvPr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675;p23">
                <a:extLst>
                  <a:ext uri="{FF2B5EF4-FFF2-40B4-BE49-F238E27FC236}">
                    <a16:creationId xmlns:a16="http://schemas.microsoft.com/office/drawing/2014/main" id="{0BEBA4EF-B9D2-44A4-820A-4D753EE11141}"/>
                  </a:ext>
                </a:extLst>
              </p:cNvPr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676;p23">
              <a:extLst>
                <a:ext uri="{FF2B5EF4-FFF2-40B4-BE49-F238E27FC236}">
                  <a16:creationId xmlns:a16="http://schemas.microsoft.com/office/drawing/2014/main" id="{2E429BE4-CDE0-405B-AA41-E382D97713CE}"/>
                </a:ext>
              </a:extLst>
            </p:cNvPr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31" name="Google Shape;677;p23">
                <a:extLst>
                  <a:ext uri="{FF2B5EF4-FFF2-40B4-BE49-F238E27FC236}">
                    <a16:creationId xmlns:a16="http://schemas.microsoft.com/office/drawing/2014/main" id="{1838B653-0AC6-49E5-A3EB-37C38BE1AE9B}"/>
                  </a:ext>
                </a:extLst>
              </p:cNvPr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678;p23">
                <a:extLst>
                  <a:ext uri="{FF2B5EF4-FFF2-40B4-BE49-F238E27FC236}">
                    <a16:creationId xmlns:a16="http://schemas.microsoft.com/office/drawing/2014/main" id="{EB39B673-706C-4BD6-AA0C-006A8E149C4D}"/>
                  </a:ext>
                </a:extLst>
              </p:cNvPr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679;p23">
                <a:extLst>
                  <a:ext uri="{FF2B5EF4-FFF2-40B4-BE49-F238E27FC236}">
                    <a16:creationId xmlns:a16="http://schemas.microsoft.com/office/drawing/2014/main" id="{A847AC40-A41D-4D61-940F-A34D21C330C1}"/>
                  </a:ext>
                </a:extLst>
              </p:cNvPr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680;p23">
                <a:extLst>
                  <a:ext uri="{FF2B5EF4-FFF2-40B4-BE49-F238E27FC236}">
                    <a16:creationId xmlns:a16="http://schemas.microsoft.com/office/drawing/2014/main" id="{501CEAE0-4CFB-463F-A969-5B053CE22FE4}"/>
                  </a:ext>
                </a:extLst>
              </p:cNvPr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681;p23">
                <a:extLst>
                  <a:ext uri="{FF2B5EF4-FFF2-40B4-BE49-F238E27FC236}">
                    <a16:creationId xmlns:a16="http://schemas.microsoft.com/office/drawing/2014/main" id="{E1EF616A-A95E-4291-A164-C1D590433ED2}"/>
                  </a:ext>
                </a:extLst>
              </p:cNvPr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682;p23">
                <a:extLst>
                  <a:ext uri="{FF2B5EF4-FFF2-40B4-BE49-F238E27FC236}">
                    <a16:creationId xmlns:a16="http://schemas.microsoft.com/office/drawing/2014/main" id="{05DAC3AD-2E00-45B6-B337-AACF107A6D34}"/>
                  </a:ext>
                </a:extLst>
              </p:cNvPr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" name="Google Shape;683;p23">
              <a:extLst>
                <a:ext uri="{FF2B5EF4-FFF2-40B4-BE49-F238E27FC236}">
                  <a16:creationId xmlns:a16="http://schemas.microsoft.com/office/drawing/2014/main" id="{35F72B59-0222-404E-92F2-C6BB27D80945}"/>
                </a:ext>
              </a:extLst>
            </p:cNvPr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25" name="Google Shape;684;p23">
                <a:extLst>
                  <a:ext uri="{FF2B5EF4-FFF2-40B4-BE49-F238E27FC236}">
                    <a16:creationId xmlns:a16="http://schemas.microsoft.com/office/drawing/2014/main" id="{6C35F293-3EE3-4469-A1F7-8FA98BE12772}"/>
                  </a:ext>
                </a:extLst>
              </p:cNvPr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685;p23">
                <a:extLst>
                  <a:ext uri="{FF2B5EF4-FFF2-40B4-BE49-F238E27FC236}">
                    <a16:creationId xmlns:a16="http://schemas.microsoft.com/office/drawing/2014/main" id="{DBDBEA10-EBBC-4FB5-BDF4-F8FACD6B7A47}"/>
                  </a:ext>
                </a:extLst>
              </p:cNvPr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686;p23">
                <a:extLst>
                  <a:ext uri="{FF2B5EF4-FFF2-40B4-BE49-F238E27FC236}">
                    <a16:creationId xmlns:a16="http://schemas.microsoft.com/office/drawing/2014/main" id="{87A4B282-1D87-46D9-A852-EA7741767413}"/>
                  </a:ext>
                </a:extLst>
              </p:cNvPr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687;p23">
                <a:extLst>
                  <a:ext uri="{FF2B5EF4-FFF2-40B4-BE49-F238E27FC236}">
                    <a16:creationId xmlns:a16="http://schemas.microsoft.com/office/drawing/2014/main" id="{E8368323-2558-4D21-9D45-E5037192A9A5}"/>
                  </a:ext>
                </a:extLst>
              </p:cNvPr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688;p23">
                <a:extLst>
                  <a:ext uri="{FF2B5EF4-FFF2-40B4-BE49-F238E27FC236}">
                    <a16:creationId xmlns:a16="http://schemas.microsoft.com/office/drawing/2014/main" id="{00D4096E-180B-400A-B314-551FE5A9089C}"/>
                  </a:ext>
                </a:extLst>
              </p:cNvPr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689;p23">
                <a:extLst>
                  <a:ext uri="{FF2B5EF4-FFF2-40B4-BE49-F238E27FC236}">
                    <a16:creationId xmlns:a16="http://schemas.microsoft.com/office/drawing/2014/main" id="{6678B5A4-905B-4868-BCBD-9E9058572376}"/>
                  </a:ext>
                </a:extLst>
              </p:cNvPr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35555FEE-A32A-4BA2-AE68-6FDB56C58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352" y="5731936"/>
            <a:ext cx="886029" cy="942929"/>
          </a:xfrm>
          <a:prstGeom prst="rect">
            <a:avLst/>
          </a:prstGeom>
        </p:spPr>
      </p:pic>
      <p:grpSp>
        <p:nvGrpSpPr>
          <p:cNvPr id="79" name="Google Shape;315;p20">
            <a:extLst>
              <a:ext uri="{FF2B5EF4-FFF2-40B4-BE49-F238E27FC236}">
                <a16:creationId xmlns:a16="http://schemas.microsoft.com/office/drawing/2014/main" id="{3C39E997-3A41-4CA6-900F-29F2513AA1F2}"/>
              </a:ext>
            </a:extLst>
          </p:cNvPr>
          <p:cNvGrpSpPr/>
          <p:nvPr/>
        </p:nvGrpSpPr>
        <p:grpSpPr>
          <a:xfrm>
            <a:off x="1564348" y="1878525"/>
            <a:ext cx="1761121" cy="1639676"/>
            <a:chOff x="1376172" y="452280"/>
            <a:chExt cx="1320841" cy="1229757"/>
          </a:xfrm>
        </p:grpSpPr>
        <p:sp>
          <p:nvSpPr>
            <p:cNvPr id="80" name="Google Shape;316;p20">
              <a:extLst>
                <a:ext uri="{FF2B5EF4-FFF2-40B4-BE49-F238E27FC236}">
                  <a16:creationId xmlns:a16="http://schemas.microsoft.com/office/drawing/2014/main" id="{0586F1AF-1877-4DBA-A1EA-53A5B42F6999}"/>
                </a:ext>
              </a:extLst>
            </p:cNvPr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17;p20">
              <a:extLst>
                <a:ext uri="{FF2B5EF4-FFF2-40B4-BE49-F238E27FC236}">
                  <a16:creationId xmlns:a16="http://schemas.microsoft.com/office/drawing/2014/main" id="{9DD3067D-6B7D-40B0-980B-CF49359AC61D}"/>
                </a:ext>
              </a:extLst>
            </p:cNvPr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318;p20">
              <a:extLst>
                <a:ext uri="{FF2B5EF4-FFF2-40B4-BE49-F238E27FC236}">
                  <a16:creationId xmlns:a16="http://schemas.microsoft.com/office/drawing/2014/main" id="{8474C36A-229A-49C0-A085-44109C2F8261}"/>
                </a:ext>
              </a:extLst>
            </p:cNvPr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319;p20">
              <a:extLst>
                <a:ext uri="{FF2B5EF4-FFF2-40B4-BE49-F238E27FC236}">
                  <a16:creationId xmlns:a16="http://schemas.microsoft.com/office/drawing/2014/main" id="{4158E7D6-27E8-4FEF-8ED2-13E1CDA4CF83}"/>
                </a:ext>
              </a:extLst>
            </p:cNvPr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20;p20">
              <a:extLst>
                <a:ext uri="{FF2B5EF4-FFF2-40B4-BE49-F238E27FC236}">
                  <a16:creationId xmlns:a16="http://schemas.microsoft.com/office/drawing/2014/main" id="{D460CFBC-5BCC-4CFF-9CB0-5EA7DE55E3F4}"/>
                </a:ext>
              </a:extLst>
            </p:cNvPr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21;p20">
              <a:extLst>
                <a:ext uri="{FF2B5EF4-FFF2-40B4-BE49-F238E27FC236}">
                  <a16:creationId xmlns:a16="http://schemas.microsoft.com/office/drawing/2014/main" id="{A508587D-A13F-4FEB-98C9-6F572A3FADE8}"/>
                </a:ext>
              </a:extLst>
            </p:cNvPr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22;p20">
              <a:extLst>
                <a:ext uri="{FF2B5EF4-FFF2-40B4-BE49-F238E27FC236}">
                  <a16:creationId xmlns:a16="http://schemas.microsoft.com/office/drawing/2014/main" id="{0E6B8C2E-8F04-4274-942D-C37490437892}"/>
                </a:ext>
              </a:extLst>
            </p:cNvPr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23;p20">
              <a:extLst>
                <a:ext uri="{FF2B5EF4-FFF2-40B4-BE49-F238E27FC236}">
                  <a16:creationId xmlns:a16="http://schemas.microsoft.com/office/drawing/2014/main" id="{CFB07758-D784-4F47-B378-9FEFA6CACF92}"/>
                </a:ext>
              </a:extLst>
            </p:cNvPr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24;p20">
              <a:extLst>
                <a:ext uri="{FF2B5EF4-FFF2-40B4-BE49-F238E27FC236}">
                  <a16:creationId xmlns:a16="http://schemas.microsoft.com/office/drawing/2014/main" id="{F8942119-F6B5-4E4D-950C-BC3A85F75FB9}"/>
                </a:ext>
              </a:extLst>
            </p:cNvPr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25;p20">
              <a:extLst>
                <a:ext uri="{FF2B5EF4-FFF2-40B4-BE49-F238E27FC236}">
                  <a16:creationId xmlns:a16="http://schemas.microsoft.com/office/drawing/2014/main" id="{806EA0A2-911E-4ED2-BDF7-52C104C9ACD9}"/>
                </a:ext>
              </a:extLst>
            </p:cNvPr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26;p20">
              <a:extLst>
                <a:ext uri="{FF2B5EF4-FFF2-40B4-BE49-F238E27FC236}">
                  <a16:creationId xmlns:a16="http://schemas.microsoft.com/office/drawing/2014/main" id="{219608AF-0570-4CA3-9EE9-0CC6F7FF7824}"/>
                </a:ext>
              </a:extLst>
            </p:cNvPr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27;p20">
              <a:extLst>
                <a:ext uri="{FF2B5EF4-FFF2-40B4-BE49-F238E27FC236}">
                  <a16:creationId xmlns:a16="http://schemas.microsoft.com/office/drawing/2014/main" id="{DE5471D1-4986-478D-8D5A-BA99BB79D6B8}"/>
                </a:ext>
              </a:extLst>
            </p:cNvPr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28;p20">
              <a:extLst>
                <a:ext uri="{FF2B5EF4-FFF2-40B4-BE49-F238E27FC236}">
                  <a16:creationId xmlns:a16="http://schemas.microsoft.com/office/drawing/2014/main" id="{0CF5BBD8-0C0B-4059-9789-2695A69C5E70}"/>
                </a:ext>
              </a:extLst>
            </p:cNvPr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29;p20">
              <a:extLst>
                <a:ext uri="{FF2B5EF4-FFF2-40B4-BE49-F238E27FC236}">
                  <a16:creationId xmlns:a16="http://schemas.microsoft.com/office/drawing/2014/main" id="{B9B3860E-B27E-4DDC-8080-18C41F9FDF91}"/>
                </a:ext>
              </a:extLst>
            </p:cNvPr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30;p20">
              <a:extLst>
                <a:ext uri="{FF2B5EF4-FFF2-40B4-BE49-F238E27FC236}">
                  <a16:creationId xmlns:a16="http://schemas.microsoft.com/office/drawing/2014/main" id="{0D26FCB3-87A2-4B55-89B5-887F9D7EFE8D}"/>
                </a:ext>
              </a:extLst>
            </p:cNvPr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31;p20">
              <a:extLst>
                <a:ext uri="{FF2B5EF4-FFF2-40B4-BE49-F238E27FC236}">
                  <a16:creationId xmlns:a16="http://schemas.microsoft.com/office/drawing/2014/main" id="{43AFA641-7C6F-4015-9FC4-C989E81563BF}"/>
                </a:ext>
              </a:extLst>
            </p:cNvPr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24F404F-5017-445D-A248-2DD773F27F70}"/>
              </a:ext>
            </a:extLst>
          </p:cNvPr>
          <p:cNvSpPr txBox="1"/>
          <p:nvPr/>
        </p:nvSpPr>
        <p:spPr>
          <a:xfrm>
            <a:off x="3175247" y="3356274"/>
            <a:ext cx="74524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Đây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là</a:t>
            </a:r>
            <a:r>
              <a:rPr lang="en-US" sz="3200" dirty="0">
                <a:solidFill>
                  <a:srgbClr val="002060"/>
                </a:solidFill>
              </a:rPr>
              <a:t> 2 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thơ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nổi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tiếng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của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đại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hào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Nguyễn</a:t>
            </a:r>
            <a:r>
              <a:rPr lang="en-US" sz="3200" dirty="0">
                <a:solidFill>
                  <a:srgbClr val="002060"/>
                </a:solidFill>
              </a:rPr>
              <a:t> Du. 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thơ</a:t>
            </a:r>
            <a:r>
              <a:rPr lang="en-US" sz="3200" dirty="0">
                <a:solidFill>
                  <a:srgbClr val="002060"/>
                </a:solidFill>
              </a:rPr>
              <a:t>  </a:t>
            </a:r>
            <a:r>
              <a:rPr lang="en-US" sz="3200" dirty="0" err="1">
                <a:solidFill>
                  <a:srgbClr val="002060"/>
                </a:solidFill>
              </a:rPr>
              <a:t>miêu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cảnh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đẹp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mùa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hè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với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tiếng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chim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quên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những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bông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hoa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lựu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đang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đơm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bông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502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>
            <a:off x="1693189" y="1342228"/>
            <a:ext cx="9373800" cy="4506797"/>
          </a:xfrm>
          <a:prstGeom prst="wedgeRectCallout">
            <a:avLst>
              <a:gd name="adj1" fmla="val 37897"/>
              <a:gd name="adj2" fmla="val 59877"/>
            </a:avLst>
          </a:prstGeom>
          <a:solidFill>
            <a:srgbClr val="FFFBE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9439188" y="818401"/>
            <a:ext cx="2683939" cy="153472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892993" y="443995"/>
            <a:ext cx="1761121" cy="1639676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10753726" y="5154174"/>
            <a:ext cx="1088341" cy="1474913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872279" y="4528199"/>
            <a:ext cx="2084080" cy="1986237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11094168" y="533513"/>
            <a:ext cx="661837" cy="845623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544005" y="-22983"/>
            <a:ext cx="116427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632084" y="-24332"/>
            <a:ext cx="116427" cy="68804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712165" y="-22400"/>
            <a:ext cx="116427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11998" y="-22033"/>
            <a:ext cx="587409" cy="68808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-8695" y="-22400"/>
            <a:ext cx="467805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40" name="Google Shape;440;p20"/>
          <p:cNvGrpSpPr/>
          <p:nvPr/>
        </p:nvGrpSpPr>
        <p:grpSpPr>
          <a:xfrm>
            <a:off x="5672411" y="5752820"/>
            <a:ext cx="978267" cy="949933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48907" y="965119"/>
            <a:ext cx="3916919" cy="1048755"/>
            <a:chOff x="2746863" y="1025172"/>
            <a:chExt cx="2937689" cy="786566"/>
          </a:xfrm>
        </p:grpSpPr>
        <p:sp>
          <p:nvSpPr>
            <p:cNvPr id="439" name="Google Shape;439;p20"/>
            <p:cNvSpPr/>
            <p:nvPr/>
          </p:nvSpPr>
          <p:spPr>
            <a:xfrm rot="402565">
              <a:off x="3030932" y="1025172"/>
              <a:ext cx="2242425" cy="786566"/>
            </a:xfrm>
            <a:custGeom>
              <a:avLst/>
              <a:gdLst/>
              <a:ahLst/>
              <a:cxnLst/>
              <a:rect l="l" t="t" r="r" b="b"/>
              <a:pathLst>
                <a:path w="89697" h="30490" extrusionOk="0">
                  <a:moveTo>
                    <a:pt x="0" y="10657"/>
                  </a:moveTo>
                  <a:lnTo>
                    <a:pt x="2072" y="30490"/>
                  </a:lnTo>
                  <a:lnTo>
                    <a:pt x="54766" y="22794"/>
                  </a:lnTo>
                  <a:lnTo>
                    <a:pt x="89697" y="20722"/>
                  </a:lnTo>
                  <a:lnTo>
                    <a:pt x="87921" y="0"/>
                  </a:lnTo>
                  <a:lnTo>
                    <a:pt x="54766" y="7400"/>
                  </a:lnTo>
                  <a:lnTo>
                    <a:pt x="50325" y="3256"/>
                  </a:ln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8575" dist="19050" dir="19320000" algn="bl" rotWithShape="0">
                <a:srgbClr val="000000">
                  <a:alpha val="24000"/>
                </a:srgbClr>
              </a:outerShdw>
            </a:effectLst>
          </p:spPr>
        </p:sp>
        <p:sp>
          <p:nvSpPr>
            <p:cNvPr id="453" name="Google Shape;453;p20"/>
            <p:cNvSpPr txBox="1"/>
            <p:nvPr/>
          </p:nvSpPr>
          <p:spPr>
            <a:xfrm>
              <a:off x="2746863" y="1195966"/>
              <a:ext cx="2937689" cy="497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3200" kern="0" dirty="0">
                  <a:solidFill>
                    <a:srgbClr val="FFAE24">
                      <a:lumMod val="50000"/>
                    </a:srgbClr>
                  </a:solidFill>
                  <a:latin typeface="Coiny" panose="02000903060500060000" pitchFamily="2" charset="0"/>
                  <a:ea typeface="Odibee Sans"/>
                  <a:cs typeface="Odibee Sans"/>
                  <a:sym typeface="Odibee Sans"/>
                </a:rPr>
                <a:t>Tiếng Việt</a:t>
              </a:r>
              <a:endParaRPr sz="2400" kern="0" dirty="0">
                <a:solidFill>
                  <a:srgbClr val="FFAE24">
                    <a:lumMod val="50000"/>
                  </a:srgbClr>
                </a:solidFill>
                <a:latin typeface="Coiny" panose="02000903060500060000" pitchFamily="2" charset="0"/>
                <a:ea typeface="Odibee Sans"/>
                <a:cs typeface="Odibee Sans"/>
                <a:sym typeface="Odibee Sans"/>
              </a:endParaRPr>
            </a:p>
          </p:txBody>
        </p:sp>
      </p:grpSp>
      <p:sp>
        <p:nvSpPr>
          <p:cNvPr id="153" name="Google Shape;304;p20"/>
          <p:cNvSpPr txBox="1">
            <a:spLocks/>
          </p:cNvSpPr>
          <p:nvPr/>
        </p:nvSpPr>
        <p:spPr>
          <a:xfrm>
            <a:off x="2632439" y="-108327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3200" kern="0" dirty="0" err="1">
                <a:latin typeface="Arial"/>
              </a:rPr>
              <a:t>Thứ</a:t>
            </a:r>
            <a:r>
              <a:rPr lang="en-US" sz="3200" kern="0" dirty="0">
                <a:latin typeface="Arial"/>
              </a:rPr>
              <a:t> … </a:t>
            </a:r>
            <a:r>
              <a:rPr lang="en-US" sz="3200" kern="0" dirty="0" err="1">
                <a:latin typeface="Arial"/>
              </a:rPr>
              <a:t>ngày</a:t>
            </a:r>
            <a:r>
              <a:rPr lang="en-US" sz="3200" kern="0" dirty="0">
                <a:latin typeface="Arial"/>
              </a:rPr>
              <a:t> … </a:t>
            </a:r>
            <a:r>
              <a:rPr lang="en-US" sz="3200" kern="0" dirty="0" err="1">
                <a:latin typeface="Arial"/>
              </a:rPr>
              <a:t>tháng</a:t>
            </a:r>
            <a:r>
              <a:rPr lang="en-US" sz="3200" kern="0" dirty="0">
                <a:latin typeface="Arial"/>
              </a:rPr>
              <a:t> … </a:t>
            </a:r>
            <a:r>
              <a:rPr lang="en-US" sz="3200" kern="0" dirty="0" err="1">
                <a:latin typeface="Arial"/>
              </a:rPr>
              <a:t>năm</a:t>
            </a:r>
            <a:endParaRPr lang="en-US" sz="3200" kern="0" dirty="0">
              <a:latin typeface="Arial"/>
            </a:endParaRPr>
          </a:p>
        </p:txBody>
      </p:sp>
      <p:sp>
        <p:nvSpPr>
          <p:cNvPr id="156" name="Google Shape;304;p20"/>
          <p:cNvSpPr txBox="1">
            <a:spLocks/>
          </p:cNvSpPr>
          <p:nvPr/>
        </p:nvSpPr>
        <p:spPr>
          <a:xfrm>
            <a:off x="1386901" y="4049162"/>
            <a:ext cx="9813819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endParaRPr lang="en-US" sz="6400" kern="0" dirty="0">
              <a:solidFill>
                <a:srgbClr val="F95858"/>
              </a:solidFill>
              <a:latin typeface="HP001 4 hàng" panose="020B06030503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736" y="2124343"/>
            <a:ext cx="6096528" cy="26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5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3"/>
          <p:cNvSpPr/>
          <p:nvPr/>
        </p:nvSpPr>
        <p:spPr>
          <a:xfrm>
            <a:off x="2279218" y="2995034"/>
            <a:ext cx="8593553" cy="2787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64" name="Google Shape;564;p23"/>
          <p:cNvGrpSpPr/>
          <p:nvPr/>
        </p:nvGrpSpPr>
        <p:grpSpPr>
          <a:xfrm>
            <a:off x="6035112" y="963910"/>
            <a:ext cx="1065496" cy="1843804"/>
            <a:chOff x="1689271" y="684050"/>
            <a:chExt cx="959791" cy="1660885"/>
          </a:xfrm>
        </p:grpSpPr>
        <p:sp>
          <p:nvSpPr>
            <p:cNvPr id="565" name="Google Shape;565;p23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8" name="Google Shape;578;p23"/>
          <p:cNvGrpSpPr/>
          <p:nvPr/>
        </p:nvGrpSpPr>
        <p:grpSpPr>
          <a:xfrm rot="889286">
            <a:off x="8899694" y="2665867"/>
            <a:ext cx="2550365" cy="1346908"/>
            <a:chOff x="5862862" y="867279"/>
            <a:chExt cx="1912829" cy="1010210"/>
          </a:xfrm>
        </p:grpSpPr>
        <p:sp>
          <p:nvSpPr>
            <p:cNvPr id="579" name="Google Shape;579;p23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3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3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3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3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3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3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3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87" name="Google Shape;587;p23"/>
          <p:cNvSpPr/>
          <p:nvPr/>
        </p:nvSpPr>
        <p:spPr>
          <a:xfrm rot="-8665993">
            <a:off x="1865171" y="4758237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88" name="Google Shape;588;p23"/>
          <p:cNvGrpSpPr/>
          <p:nvPr/>
        </p:nvGrpSpPr>
        <p:grpSpPr>
          <a:xfrm>
            <a:off x="3325467" y="289394"/>
            <a:ext cx="753040" cy="691353"/>
            <a:chOff x="1327725" y="574025"/>
            <a:chExt cx="2215064" cy="1893151"/>
          </a:xfrm>
        </p:grpSpPr>
        <p:sp>
          <p:nvSpPr>
            <p:cNvPr id="589" name="Google Shape;589;p23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rgbClr val="F45E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23"/>
          <p:cNvGrpSpPr/>
          <p:nvPr/>
        </p:nvGrpSpPr>
        <p:grpSpPr>
          <a:xfrm>
            <a:off x="9057214" y="571619"/>
            <a:ext cx="1065425" cy="1075015"/>
            <a:chOff x="6956050" y="265900"/>
            <a:chExt cx="1231801" cy="1242887"/>
          </a:xfrm>
        </p:grpSpPr>
        <p:sp>
          <p:nvSpPr>
            <p:cNvPr id="607" name="Google Shape;607;p23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23"/>
          <p:cNvGrpSpPr/>
          <p:nvPr/>
        </p:nvGrpSpPr>
        <p:grpSpPr>
          <a:xfrm>
            <a:off x="2117395" y="4532769"/>
            <a:ext cx="2349776" cy="1872932"/>
            <a:chOff x="1292108" y="3397926"/>
            <a:chExt cx="1762332" cy="1404699"/>
          </a:xfrm>
        </p:grpSpPr>
        <p:sp>
          <p:nvSpPr>
            <p:cNvPr id="632" name="Google Shape;632;p23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33" name="Google Shape;633;p23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34" name="Google Shape;634;p23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35" name="Google Shape;635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636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637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" name="Google Shape;638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" name="Google Shape;639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640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1" name="Google Shape;641;p23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42" name="Google Shape;642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" name="Google Shape;643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" name="Google Shape;644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5" name="Google Shape;645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" name="Google Shape;646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" name="Google Shape;647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8" name="Google Shape;648;p23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49" name="Google Shape;649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0" name="Google Shape;650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1" name="Google Shape;651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2" name="Google Shape;652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3" name="Google Shape;653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" name="Google Shape;654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55" name="Google Shape;655;p23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6" name="Google Shape;656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" name="Google Shape;657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" name="Google Shape;658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9" name="Google Shape;659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" name="Google Shape;660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" name="Google Shape;661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62" name="Google Shape;662;p23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3" name="Google Shape;663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" name="Google Shape;664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" name="Google Shape;665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" name="Google Shape;666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" name="Google Shape;668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69" name="Google Shape;669;p23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70" name="Google Shape;670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677" name="Google Shape;677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3" name="Google Shape;683;p23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684" name="Google Shape;684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352" y="5731936"/>
            <a:ext cx="886029" cy="942929"/>
          </a:xfrm>
          <a:prstGeom prst="rect">
            <a:avLst/>
          </a:prstGeom>
        </p:spPr>
      </p:pic>
      <p:grpSp>
        <p:nvGrpSpPr>
          <p:cNvPr id="131" name="Google Shape;315;p20"/>
          <p:cNvGrpSpPr/>
          <p:nvPr/>
        </p:nvGrpSpPr>
        <p:grpSpPr>
          <a:xfrm>
            <a:off x="1564348" y="1878525"/>
            <a:ext cx="1761121" cy="1639676"/>
            <a:chOff x="1376172" y="452280"/>
            <a:chExt cx="1320841" cy="1229757"/>
          </a:xfrm>
        </p:grpSpPr>
        <p:sp>
          <p:nvSpPr>
            <p:cNvPr id="132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089" y="3650855"/>
            <a:ext cx="7226419" cy="17151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/>
          <a:srcRect l="9508"/>
          <a:stretch/>
        </p:blipFill>
        <p:spPr>
          <a:xfrm>
            <a:off x="4311017" y="1324738"/>
            <a:ext cx="4494560" cy="4607913"/>
          </a:xfrm>
          <a:prstGeom prst="rect">
            <a:avLst/>
          </a:prstGeom>
        </p:spPr>
      </p:pic>
      <p:sp>
        <p:nvSpPr>
          <p:cNvPr id="6" name="Google Shape;1352;p29"/>
          <p:cNvSpPr/>
          <p:nvPr/>
        </p:nvSpPr>
        <p:spPr>
          <a:xfrm>
            <a:off x="4164127" y="282893"/>
            <a:ext cx="5040756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97;p24"/>
          <p:cNvSpPr txBox="1">
            <a:spLocks/>
          </p:cNvSpPr>
          <p:nvPr/>
        </p:nvSpPr>
        <p:spPr>
          <a:xfrm>
            <a:off x="4478111" y="209020"/>
            <a:ext cx="4160372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Cùng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tìm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hiểu</a:t>
            </a:r>
            <a:endParaRPr lang="en-US" sz="4267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17468" y="-1126327"/>
            <a:ext cx="295465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kern="0" dirty="0" err="1">
                <a:solidFill>
                  <a:sysClr val="windowText" lastClr="000000"/>
                </a:solidFill>
                <a:latin typeface="VNI-Avo" pitchFamily="2" charset="0"/>
                <a:cs typeface="Arial"/>
                <a:sym typeface="Arial"/>
              </a:rPr>
              <a:t>Chieàu</a:t>
            </a:r>
            <a:r>
              <a:rPr lang="en-US" sz="4267" kern="0" dirty="0">
                <a:solidFill>
                  <a:sysClr val="windowText" lastClr="000000"/>
                </a:solidFill>
                <a:latin typeface="VNI-Avo" pitchFamily="2" charset="0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ysClr val="windowText" lastClr="000000"/>
                </a:solidFill>
                <a:latin typeface="VNI-Avo" pitchFamily="2" charset="0"/>
                <a:cs typeface="Arial"/>
                <a:sym typeface="Arial"/>
              </a:rPr>
              <a:t>cao</a:t>
            </a:r>
            <a:endParaRPr lang="en-US" sz="4267" kern="0" dirty="0">
              <a:solidFill>
                <a:sysClr val="windowText" lastClr="000000"/>
              </a:solidFill>
              <a:latin typeface="VNI-Avo" pitchFamily="2" charset="0"/>
              <a:cs typeface="Arial"/>
              <a:sym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725011" y="3100971"/>
            <a:ext cx="0" cy="2454592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051348" y="5836453"/>
            <a:ext cx="1231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2 ô </a:t>
            </a: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ly</a:t>
            </a:r>
            <a:endParaRPr lang="en-US" sz="3200" b="1" kern="0" dirty="0">
              <a:solidFill>
                <a:srgbClr val="F40909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687866" y="5533627"/>
            <a:ext cx="1958393" cy="32725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711009" y="3559677"/>
            <a:ext cx="18662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2 </a:t>
            </a:r>
          </a:p>
          <a:p>
            <a:pPr algn="ctr" defTabSz="1219170">
              <a:buClr>
                <a:srgbClr val="000000"/>
              </a:buClr>
            </a:pPr>
            <a:r>
              <a:rPr lang="vi-VN" sz="3200" b="1" kern="0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ô ly rưỡi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06184" y="3463465"/>
            <a:ext cx="2234906" cy="5027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nét</a:t>
            </a:r>
            <a:r>
              <a:rPr lang="en-US" sz="2667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cong</a:t>
            </a:r>
            <a:r>
              <a:rPr lang="en-US" sz="2667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trái</a:t>
            </a:r>
            <a:endParaRPr lang="en-US" sz="2667" b="1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00140" y="5127951"/>
            <a:ext cx="1418978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nét thắt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38697" y="1740339"/>
            <a:ext cx="2530484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667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nét móc ngược trái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906376" y="3779785"/>
            <a:ext cx="809283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712187" y="5394691"/>
            <a:ext cx="975679" cy="2478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798149" y="2684187"/>
            <a:ext cx="705791" cy="740211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098" y="282892"/>
            <a:ext cx="703185" cy="88418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8803817" y="2417447"/>
            <a:ext cx="2530484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nét cong phải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484418" y="2884017"/>
            <a:ext cx="2319399" cy="895769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13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52;p29"/>
          <p:cNvSpPr/>
          <p:nvPr/>
        </p:nvSpPr>
        <p:spPr>
          <a:xfrm>
            <a:off x="5023105" y="320970"/>
            <a:ext cx="3628339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97;p24"/>
          <p:cNvSpPr txBox="1">
            <a:spLocks/>
          </p:cNvSpPr>
          <p:nvPr/>
        </p:nvSpPr>
        <p:spPr>
          <a:xfrm>
            <a:off x="4898997" y="234334"/>
            <a:ext cx="3657801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4267" kern="0" dirty="0">
                <a:solidFill>
                  <a:sysClr val="windowText" lastClr="000000"/>
                </a:solidFill>
                <a:latin typeface="Arial"/>
              </a:rPr>
              <a:t>So </a:t>
            </a:r>
            <a:r>
              <a:rPr lang="en-US" sz="4267" kern="0" dirty="0" err="1">
                <a:solidFill>
                  <a:sysClr val="windowText" lastClr="000000"/>
                </a:solidFill>
                <a:latin typeface="Arial"/>
              </a:rPr>
              <a:t>sánh</a:t>
            </a:r>
            <a:endParaRPr lang="en-US" sz="4267" kern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17468" y="-1126327"/>
            <a:ext cx="295465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kern="0" dirty="0" err="1">
                <a:solidFill>
                  <a:sysClr val="windowText" lastClr="000000"/>
                </a:solidFill>
                <a:latin typeface="VNI-Avo" pitchFamily="2" charset="0"/>
                <a:cs typeface="Arial"/>
                <a:sym typeface="Arial"/>
              </a:rPr>
              <a:t>Chieàu</a:t>
            </a:r>
            <a:r>
              <a:rPr lang="en-US" sz="4267" kern="0" dirty="0">
                <a:solidFill>
                  <a:sysClr val="windowText" lastClr="000000"/>
                </a:solidFill>
                <a:latin typeface="VNI-Avo" pitchFamily="2" charset="0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ysClr val="windowText" lastClr="000000"/>
                </a:solidFill>
                <a:latin typeface="VNI-Avo" pitchFamily="2" charset="0"/>
                <a:cs typeface="Arial"/>
                <a:sym typeface="Arial"/>
              </a:rPr>
              <a:t>cao</a:t>
            </a:r>
            <a:endParaRPr lang="en-US" sz="4267" kern="0" dirty="0">
              <a:solidFill>
                <a:sysClr val="windowText" lastClr="000000"/>
              </a:solidFill>
              <a:latin typeface="VNI-Avo" pitchFamily="2" charset="0"/>
              <a:cs typeface="Arial"/>
              <a:sym typeface="Arial"/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925" y="234334"/>
            <a:ext cx="679424" cy="88418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088623" y="1873157"/>
            <a:ext cx="4555437" cy="4476128"/>
            <a:chOff x="5316467" y="1404868"/>
            <a:chExt cx="3416578" cy="335709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0532" t="7247" r="7722" b="6386"/>
            <a:stretch/>
          </p:blipFill>
          <p:spPr>
            <a:xfrm>
              <a:off x="5316467" y="1404868"/>
              <a:ext cx="3350103" cy="335709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373112" y="3689968"/>
              <a:ext cx="436969" cy="16184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  <p:sp>
          <p:nvSpPr>
            <p:cNvPr id="26" name="Flowchart: Terminator 25"/>
            <p:cNvSpPr/>
            <p:nvPr/>
          </p:nvSpPr>
          <p:spPr>
            <a:xfrm rot="2397775">
              <a:off x="7718669" y="3345007"/>
              <a:ext cx="1014376" cy="161841"/>
            </a:xfrm>
            <a:prstGeom prst="flowChartTerminator">
              <a:avLst/>
            </a:prstGeom>
            <a:solidFill>
              <a:srgbClr val="FEFEFE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49657" y="1528538"/>
              <a:ext cx="691028" cy="56135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32885" y="1931301"/>
            <a:ext cx="4466804" cy="4417985"/>
            <a:chOff x="849663" y="1448475"/>
            <a:chExt cx="3350103" cy="331348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/>
            <a:srcRect l="16771" t="7309" r="3723" b="7928"/>
            <a:stretch/>
          </p:blipFill>
          <p:spPr>
            <a:xfrm>
              <a:off x="849663" y="1448475"/>
              <a:ext cx="3350103" cy="331348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421815" y="1528538"/>
              <a:ext cx="691028" cy="56135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7506243" y="4919958"/>
            <a:ext cx="1385012" cy="63557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BE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992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52;p29"/>
          <p:cNvSpPr/>
          <p:nvPr/>
        </p:nvSpPr>
        <p:spPr>
          <a:xfrm>
            <a:off x="3758257" y="344013"/>
            <a:ext cx="5040756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697;p24"/>
          <p:cNvSpPr txBox="1">
            <a:spLocks/>
          </p:cNvSpPr>
          <p:nvPr/>
        </p:nvSpPr>
        <p:spPr>
          <a:xfrm>
            <a:off x="3410847" y="277338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Cùng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luyện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viết</a:t>
            </a:r>
            <a:endParaRPr lang="en-US" sz="4267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153526" y="4740520"/>
            <a:ext cx="2889185" cy="2117481"/>
            <a:chOff x="6865144" y="3555389"/>
            <a:chExt cx="2166889" cy="158811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44" y="3555389"/>
              <a:ext cx="2166889" cy="158811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200065" y="3872390"/>
              <a:ext cx="1497044" cy="9309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3733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733" b="1" kern="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3733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Bảng</a:t>
              </a:r>
              <a:r>
                <a:rPr lang="en-US" sz="3733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9838" y="3359021"/>
            <a:ext cx="2691172" cy="3498980"/>
            <a:chOff x="419878" y="2519265"/>
            <a:chExt cx="2018379" cy="2624235"/>
          </a:xfrm>
        </p:grpSpPr>
        <p:pic>
          <p:nvPicPr>
            <p:cNvPr id="1026" name="Picture 2" descr="Cute girl cartoon writing on a book Royalty Free Vector"/>
            <p:cNvPicPr>
              <a:picLocks noChangeAspect="1" noChangeArrowheads="1"/>
            </p:cNvPicPr>
            <p:nvPr/>
          </p:nvPicPr>
          <p:blipFill rotWithShape="1"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Callout 10"/>
            <p:cNvSpPr/>
            <p:nvPr/>
          </p:nvSpPr>
          <p:spPr>
            <a:xfrm>
              <a:off x="419878" y="2519265"/>
              <a:ext cx="2018379" cy="923731"/>
            </a:xfrm>
            <a:prstGeom prst="wedgeEllipseCallou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3200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3200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VBT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193" y="277338"/>
            <a:ext cx="679424" cy="88418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045231" y="2017345"/>
            <a:ext cx="4466804" cy="4417985"/>
            <a:chOff x="849663" y="1448475"/>
            <a:chExt cx="3350103" cy="331348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l="16771" t="7309" r="3723" b="7928"/>
            <a:stretch/>
          </p:blipFill>
          <p:spPr>
            <a:xfrm>
              <a:off x="849663" y="1448475"/>
              <a:ext cx="3350103" cy="331348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421815" y="1528538"/>
              <a:ext cx="691028" cy="56135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93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52;p29"/>
          <p:cNvSpPr/>
          <p:nvPr/>
        </p:nvSpPr>
        <p:spPr>
          <a:xfrm>
            <a:off x="3758257" y="344013"/>
            <a:ext cx="5040756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697;p24"/>
          <p:cNvSpPr txBox="1">
            <a:spLocks/>
          </p:cNvSpPr>
          <p:nvPr/>
        </p:nvSpPr>
        <p:spPr>
          <a:xfrm>
            <a:off x="3410847" y="277338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Cùng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luyện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viết</a:t>
            </a:r>
            <a:endParaRPr lang="en-US" sz="4267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153526" y="4740520"/>
            <a:ext cx="2889185" cy="2117481"/>
            <a:chOff x="6865144" y="3555389"/>
            <a:chExt cx="2166889" cy="158811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44" y="3555389"/>
              <a:ext cx="2166889" cy="158811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200065" y="3872390"/>
              <a:ext cx="1497044" cy="9309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3733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733" b="1" kern="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3733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Bảng</a:t>
              </a:r>
              <a:r>
                <a:rPr lang="en-US" sz="3733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9838" y="3359021"/>
            <a:ext cx="2691172" cy="3498980"/>
            <a:chOff x="419878" y="2519265"/>
            <a:chExt cx="2018379" cy="2624235"/>
          </a:xfrm>
        </p:grpSpPr>
        <p:pic>
          <p:nvPicPr>
            <p:cNvPr id="1026" name="Picture 2" descr="Cute girl cartoon writing on a book Royalty Free Vector"/>
            <p:cNvPicPr>
              <a:picLocks noChangeAspect="1" noChangeArrowheads="1"/>
            </p:cNvPicPr>
            <p:nvPr/>
          </p:nvPicPr>
          <p:blipFill rotWithShape="1"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Callout 10"/>
            <p:cNvSpPr/>
            <p:nvPr/>
          </p:nvSpPr>
          <p:spPr>
            <a:xfrm>
              <a:off x="419878" y="2519265"/>
              <a:ext cx="2018379" cy="923731"/>
            </a:xfrm>
            <a:prstGeom prst="wedgeEllipseCallou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2667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2667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2667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VBT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193" y="277338"/>
            <a:ext cx="679424" cy="8841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88258" y="1835449"/>
            <a:ext cx="4555437" cy="4476128"/>
            <a:chOff x="5316467" y="1404868"/>
            <a:chExt cx="3416578" cy="335709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l="10532" t="7247" r="7722" b="6386"/>
            <a:stretch/>
          </p:blipFill>
          <p:spPr>
            <a:xfrm>
              <a:off x="5316467" y="1404868"/>
              <a:ext cx="3350103" cy="3357096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373112" y="3689968"/>
              <a:ext cx="436969" cy="16184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  <p:sp>
          <p:nvSpPr>
            <p:cNvPr id="19" name="Flowchart: Terminator 18"/>
            <p:cNvSpPr/>
            <p:nvPr/>
          </p:nvSpPr>
          <p:spPr>
            <a:xfrm rot="2397775">
              <a:off x="7718669" y="3345007"/>
              <a:ext cx="1014376" cy="161841"/>
            </a:xfrm>
            <a:prstGeom prst="flowChartTerminator">
              <a:avLst/>
            </a:prstGeom>
            <a:solidFill>
              <a:srgbClr val="FEFEFE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49657" y="1528538"/>
              <a:ext cx="691028" cy="56135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56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3"/>
          <p:cNvSpPr/>
          <p:nvPr/>
        </p:nvSpPr>
        <p:spPr>
          <a:xfrm>
            <a:off x="2279218" y="2995034"/>
            <a:ext cx="8593553" cy="2787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78" name="Google Shape;578;p23"/>
          <p:cNvGrpSpPr/>
          <p:nvPr/>
        </p:nvGrpSpPr>
        <p:grpSpPr>
          <a:xfrm rot="889286">
            <a:off x="8899694" y="2665867"/>
            <a:ext cx="2550365" cy="1346908"/>
            <a:chOff x="5862862" y="867279"/>
            <a:chExt cx="1912829" cy="1010210"/>
          </a:xfrm>
        </p:grpSpPr>
        <p:sp>
          <p:nvSpPr>
            <p:cNvPr id="579" name="Google Shape;579;p23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3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3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3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3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3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3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3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87" name="Google Shape;587;p23"/>
          <p:cNvSpPr/>
          <p:nvPr/>
        </p:nvSpPr>
        <p:spPr>
          <a:xfrm rot="-8665993">
            <a:off x="1865171" y="4758237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88" name="Google Shape;588;p23"/>
          <p:cNvGrpSpPr/>
          <p:nvPr/>
        </p:nvGrpSpPr>
        <p:grpSpPr>
          <a:xfrm>
            <a:off x="3325467" y="289394"/>
            <a:ext cx="753040" cy="691353"/>
            <a:chOff x="1327725" y="574025"/>
            <a:chExt cx="2215064" cy="1893151"/>
          </a:xfrm>
        </p:grpSpPr>
        <p:sp>
          <p:nvSpPr>
            <p:cNvPr id="589" name="Google Shape;589;p23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rgbClr val="F45E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23"/>
          <p:cNvGrpSpPr/>
          <p:nvPr/>
        </p:nvGrpSpPr>
        <p:grpSpPr>
          <a:xfrm>
            <a:off x="9057214" y="571619"/>
            <a:ext cx="1065425" cy="1075015"/>
            <a:chOff x="6956050" y="265900"/>
            <a:chExt cx="1231801" cy="1242887"/>
          </a:xfrm>
        </p:grpSpPr>
        <p:sp>
          <p:nvSpPr>
            <p:cNvPr id="607" name="Google Shape;607;p23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23"/>
          <p:cNvGrpSpPr/>
          <p:nvPr/>
        </p:nvGrpSpPr>
        <p:grpSpPr>
          <a:xfrm>
            <a:off x="2117395" y="4532769"/>
            <a:ext cx="2349776" cy="1872932"/>
            <a:chOff x="1292108" y="3397926"/>
            <a:chExt cx="1762332" cy="1404699"/>
          </a:xfrm>
        </p:grpSpPr>
        <p:sp>
          <p:nvSpPr>
            <p:cNvPr id="632" name="Google Shape;632;p23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33" name="Google Shape;633;p23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34" name="Google Shape;634;p23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35" name="Google Shape;635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636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637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" name="Google Shape;638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" name="Google Shape;639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640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1" name="Google Shape;641;p23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42" name="Google Shape;642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" name="Google Shape;643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" name="Google Shape;644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5" name="Google Shape;645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" name="Google Shape;646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" name="Google Shape;647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8" name="Google Shape;648;p23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49" name="Google Shape;649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0" name="Google Shape;650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1" name="Google Shape;651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2" name="Google Shape;652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3" name="Google Shape;653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" name="Google Shape;654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55" name="Google Shape;655;p23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6" name="Google Shape;656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" name="Google Shape;657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" name="Google Shape;658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9" name="Google Shape;659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" name="Google Shape;660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" name="Google Shape;661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62" name="Google Shape;662;p23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3" name="Google Shape;663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" name="Google Shape;664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" name="Google Shape;665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" name="Google Shape;666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" name="Google Shape;668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69" name="Google Shape;669;p23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70" name="Google Shape;670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677" name="Google Shape;677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3" name="Google Shape;683;p23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684" name="Google Shape;684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352" y="5731936"/>
            <a:ext cx="886029" cy="942929"/>
          </a:xfrm>
          <a:prstGeom prst="rect">
            <a:avLst/>
          </a:prstGeom>
        </p:spPr>
      </p:pic>
      <p:grpSp>
        <p:nvGrpSpPr>
          <p:cNvPr id="131" name="Google Shape;315;p20"/>
          <p:cNvGrpSpPr/>
          <p:nvPr/>
        </p:nvGrpSpPr>
        <p:grpSpPr>
          <a:xfrm>
            <a:off x="1564348" y="1878525"/>
            <a:ext cx="1761121" cy="1639676"/>
            <a:chOff x="1376172" y="452280"/>
            <a:chExt cx="1320841" cy="1229757"/>
          </a:xfrm>
        </p:grpSpPr>
        <p:sp>
          <p:nvSpPr>
            <p:cNvPr id="132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49;p30"/>
          <p:cNvGrpSpPr/>
          <p:nvPr/>
        </p:nvGrpSpPr>
        <p:grpSpPr>
          <a:xfrm rot="-616622">
            <a:off x="5670366" y="1345518"/>
            <a:ext cx="1440948" cy="1733071"/>
            <a:chOff x="3368409" y="1154615"/>
            <a:chExt cx="994364" cy="1195950"/>
          </a:xfrm>
        </p:grpSpPr>
        <p:sp>
          <p:nvSpPr>
            <p:cNvPr id="150" name="Google Shape;1450;p3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451;p3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452;p3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453;p3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454;p3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455;p3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456;p3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457;p3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458;p3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459;p3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460;p3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461;p3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462;p3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463;p3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464;p3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465;p3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466;p3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467;p3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468;p3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469;p3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470;p3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471;p3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472;p3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473;p3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474;p3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475;p3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476;p3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477;p3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478;p3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479;p3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480;p3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481;p3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858" y="3209669"/>
            <a:ext cx="6933785" cy="26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4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61303" b="65448"/>
          <a:stretch/>
        </p:blipFill>
        <p:spPr bwMode="auto">
          <a:xfrm>
            <a:off x="6038850" y="1602177"/>
            <a:ext cx="5181601" cy="345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352;p29"/>
          <p:cNvSpPr/>
          <p:nvPr/>
        </p:nvSpPr>
        <p:spPr>
          <a:xfrm>
            <a:off x="3598419" y="280801"/>
            <a:ext cx="5040756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697;p24"/>
          <p:cNvSpPr txBox="1">
            <a:spLocks/>
          </p:cNvSpPr>
          <p:nvPr/>
        </p:nvSpPr>
        <p:spPr>
          <a:xfrm>
            <a:off x="3251010" y="214126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Viết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tên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riêng</a:t>
            </a:r>
            <a:endParaRPr lang="en-US" sz="4267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534401" y="5558655"/>
            <a:ext cx="3430560" cy="1299344"/>
            <a:chOff x="-1517767" y="3639629"/>
            <a:chExt cx="3710461" cy="1503871"/>
          </a:xfrm>
        </p:grpSpPr>
        <p:pic>
          <p:nvPicPr>
            <p:cNvPr id="17" name="Picture 2" descr="Cute girl cartoon writing on a book Royalty Free Vector"/>
            <p:cNvPicPr>
              <a:picLocks noChangeAspect="1" noChangeArrowheads="1"/>
            </p:cNvPicPr>
            <p:nvPr/>
          </p:nvPicPr>
          <p:blipFill rotWithShape="1"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Callout 17"/>
            <p:cNvSpPr/>
            <p:nvPr/>
          </p:nvSpPr>
          <p:spPr>
            <a:xfrm>
              <a:off x="-1517767" y="3639629"/>
              <a:ext cx="2018379" cy="923732"/>
            </a:xfrm>
            <a:prstGeom prst="wedgeEllipseCallout">
              <a:avLst>
                <a:gd name="adj1" fmla="val 57167"/>
                <a:gd name="adj2" fmla="val 36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867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867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1867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VBT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356" y="214126"/>
            <a:ext cx="679424" cy="88418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6610FB1-92D6-4D18-8BB4-930897513570}"/>
              </a:ext>
            </a:extLst>
          </p:cNvPr>
          <p:cNvGrpSpPr/>
          <p:nvPr/>
        </p:nvGrpSpPr>
        <p:grpSpPr>
          <a:xfrm>
            <a:off x="1190378" y="1257302"/>
            <a:ext cx="4466804" cy="4417985"/>
            <a:chOff x="849663" y="1448475"/>
            <a:chExt cx="3350103" cy="331348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67D6F0A-5F63-48B7-BB67-B9695D9AB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6771" t="7309" r="3723" b="7928"/>
            <a:stretch/>
          </p:blipFill>
          <p:spPr>
            <a:xfrm>
              <a:off x="849663" y="1448475"/>
              <a:ext cx="3350103" cy="3313489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6D7F146-16FC-40A9-95DF-C5BA9AE97F9E}"/>
                </a:ext>
              </a:extLst>
            </p:cNvPr>
            <p:cNvSpPr/>
            <p:nvPr/>
          </p:nvSpPr>
          <p:spPr>
            <a:xfrm>
              <a:off x="3421815" y="1528538"/>
              <a:ext cx="691028" cy="56135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7B1A922-6D27-4618-805E-B8D6CA932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4955" y="2140802"/>
            <a:ext cx="4747164" cy="11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52;p29"/>
          <p:cNvSpPr/>
          <p:nvPr/>
        </p:nvSpPr>
        <p:spPr>
          <a:xfrm>
            <a:off x="4201735" y="280801"/>
            <a:ext cx="5040756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97;p24"/>
          <p:cNvSpPr txBox="1">
            <a:spLocks/>
          </p:cNvSpPr>
          <p:nvPr/>
        </p:nvSpPr>
        <p:spPr>
          <a:xfrm>
            <a:off x="3854326" y="214126"/>
            <a:ext cx="5902516" cy="9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9170"/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Câu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ứng</a:t>
            </a:r>
            <a:r>
              <a:rPr lang="en-US" sz="4267" kern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dụng</a:t>
            </a:r>
            <a:endParaRPr lang="en-US" sz="4267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672" y="214126"/>
            <a:ext cx="679424" cy="884181"/>
          </a:xfrm>
          <a:prstGeom prst="rect">
            <a:avLst/>
          </a:prstGeom>
        </p:spPr>
      </p:pic>
      <p:pic>
        <p:nvPicPr>
          <p:cNvPr id="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4700"/>
                    </a14:imgEffect>
                    <a14:imgEffect>
                      <a14:brightnessContrast bright="4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31388" b="54281"/>
          <a:stretch/>
        </p:blipFill>
        <p:spPr bwMode="auto">
          <a:xfrm>
            <a:off x="1435498" y="1475739"/>
            <a:ext cx="10573229" cy="456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1E72A6-482A-45E2-9B96-1E0060A4C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61" y="4370516"/>
            <a:ext cx="3054361" cy="8596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54A4B3-CB5F-4CF0-BADD-20BEB2A65149}"/>
              </a:ext>
            </a:extLst>
          </p:cNvPr>
          <p:cNvSpPr txBox="1"/>
          <p:nvPr/>
        </p:nvSpPr>
        <p:spPr>
          <a:xfrm>
            <a:off x="2524125" y="2295325"/>
            <a:ext cx="77914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3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Dưƞ Ǉrăng Ǖ</a:t>
            </a:r>
            <a:r>
              <a:rPr lang="el-GR" sz="3300" b="1" dirty="0">
                <a:solidFill>
                  <a:srgbClr val="002060"/>
                </a:solidFill>
                <a:latin typeface="HP001 4 hàng" panose="020B0603050302020204" pitchFamily="34" charset="0"/>
              </a:rPr>
              <a:t>ίΐ</a:t>
            </a:r>
            <a:r>
              <a:rPr lang="vi-VN" sz="3300" b="1" dirty="0">
                <a:solidFill>
                  <a:srgbClr val="002060"/>
                </a:solidFill>
                <a:latin typeface="HP001 4 hàng" panose="020B0603050302020204" pitchFamily="34" charset="0"/>
              </a:rPr>
              <a:t>łn đã gĊ Ǘ∆</a:t>
            </a:r>
            <a:endParaRPr lang="en-US" sz="33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2D8EF2-7323-42BC-A75D-728E86CCF885}"/>
              </a:ext>
            </a:extLst>
          </p:cNvPr>
          <p:cNvSpPr txBox="1"/>
          <p:nvPr/>
        </p:nvSpPr>
        <p:spPr>
          <a:xfrm>
            <a:off x="1584391" y="3380572"/>
            <a:ext cx="77914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300" b="1" dirty="0">
                <a:solidFill>
                  <a:srgbClr val="002060"/>
                </a:solidFill>
                <a:latin typeface="HP001 4 hàng" panose="020B0603050302020204" pitchFamily="34" charset="0"/>
              </a:rPr>
              <a:t>Đầu ǇưŊg lửa lựu lập lŀ</a:t>
            </a:r>
            <a:r>
              <a:rPr lang="el-GR" sz="3300" b="1" dirty="0">
                <a:solidFill>
                  <a:srgbClr val="002060"/>
                </a:solidFill>
                <a:latin typeface="HP001 4 hàng" panose="020B0603050302020204" pitchFamily="34" charset="0"/>
              </a:rPr>
              <a:t>ψ </a:t>
            </a:r>
            <a:r>
              <a:rPr lang="vi-VN" sz="3300" b="1" dirty="0">
                <a:solidFill>
                  <a:srgbClr val="002060"/>
                </a:solidFill>
                <a:latin typeface="HP001 4 hàng" panose="020B0603050302020204" pitchFamily="34" charset="0"/>
              </a:rPr>
              <a:t>đâm bŪg</a:t>
            </a:r>
            <a:endParaRPr lang="en-US" sz="33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132</Words>
  <Application>Microsoft Office PowerPoint</Application>
  <PresentationFormat>Widescreen</PresentationFormat>
  <Paragraphs>32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Bellota Text</vt:lpstr>
      <vt:lpstr>Calibri</vt:lpstr>
      <vt:lpstr>Coiny</vt:lpstr>
      <vt:lpstr>Didact Gothic</vt:lpstr>
      <vt:lpstr>HP001 4 hàng</vt:lpstr>
      <vt:lpstr>Odibee Sans</vt:lpstr>
      <vt:lpstr>VNI-Avo</vt:lpstr>
      <vt:lpstr>End of the School Year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ANH KHOA</cp:lastModifiedBy>
  <cp:revision>9</cp:revision>
  <dcterms:created xsi:type="dcterms:W3CDTF">2022-06-21T01:59:29Z</dcterms:created>
  <dcterms:modified xsi:type="dcterms:W3CDTF">2024-10-25T05:20:41Z</dcterms:modified>
</cp:coreProperties>
</file>