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19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4" r:id="rId16"/>
    <p:sldId id="1128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60" d="100"/>
          <a:sy n="60" d="100"/>
        </p:scale>
        <p:origin x="-7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6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6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slide" Target="slide8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11" Type="http://schemas.openxmlformats.org/officeDocument/2006/relationships/image" Target="../media/image40.gif"/><Relationship Id="rId5" Type="http://schemas.openxmlformats.org/officeDocument/2006/relationships/image" Target="../media/image42.gif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39.gif"/><Relationship Id="rId14" Type="http://schemas.openxmlformats.org/officeDocument/2006/relationships/slide" Target="slide9.xml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xmlns="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xmlns="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xmlns="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xmlns="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xmlns="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xmlns="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xmlns="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xmlns="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xmlns="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xmlns="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xmlns="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xmlns="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xmlns="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xmlns="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xmlns="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xmlns="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xmlns="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xmlns="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xmlns="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xmlns="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xmlns="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xmlns="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xmlns="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xmlns="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xmlns="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xmlns="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xmlns="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xmlns="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xmlns="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xmlns="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xmlns="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xmlns="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xmlns="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xmlns="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xmlns="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xmlns="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xmlns="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xmlns="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xmlns="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xmlns="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xmlns="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xmlns="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xmlns="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xmlns="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xmlns="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xmlns="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xmlns="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xmlns="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xmlns="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256</Words>
  <Application>Microsoft Office PowerPoint</Application>
  <PresentationFormat>Custom</PresentationFormat>
  <Paragraphs>58</Paragraphs>
  <Slides>14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Ngoc Ha</cp:lastModifiedBy>
  <cp:revision>109</cp:revision>
  <dcterms:modified xsi:type="dcterms:W3CDTF">2024-11-25T13:39:44Z</dcterms:modified>
</cp:coreProperties>
</file>