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31" r:id="rId2"/>
  </p:sldMasterIdLst>
  <p:notesMasterIdLst>
    <p:notesMasterId r:id="rId17"/>
  </p:notesMasterIdLst>
  <p:sldIdLst>
    <p:sldId id="293" r:id="rId3"/>
    <p:sldId id="258" r:id="rId4"/>
    <p:sldId id="259" r:id="rId5"/>
    <p:sldId id="260" r:id="rId6"/>
    <p:sldId id="261" r:id="rId7"/>
    <p:sldId id="262" r:id="rId8"/>
    <p:sldId id="344" r:id="rId9"/>
    <p:sldId id="338" r:id="rId10"/>
    <p:sldId id="345" r:id="rId11"/>
    <p:sldId id="339" r:id="rId12"/>
    <p:sldId id="342" r:id="rId13"/>
    <p:sldId id="341" r:id="rId14"/>
    <p:sldId id="346" r:id="rId15"/>
    <p:sldId id="264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5DF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8946" autoAdjust="0"/>
  </p:normalViewPr>
  <p:slideViewPr>
    <p:cSldViewPr snapToGrid="0">
      <p:cViewPr varScale="1">
        <p:scale>
          <a:sx n="61" d="100"/>
          <a:sy n="61" d="100"/>
        </p:scale>
        <p:origin x="-856" y="-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9279BA-7650-4699-AFD9-391B4FB8E3AC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07CD21-CEB1-48D5-9B6C-B2B5540623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6693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883279-36AD-41C4-A996-A6E09D4E541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58637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883279-36AD-41C4-A996-A6E09D4E541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84362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9309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883279-36AD-41C4-A996-A6E09D4E541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04213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Sau</a:t>
            </a:r>
            <a:r>
              <a:rPr lang="en-US" baseline="0"/>
              <a:t> khi hiện kết quả, thầy cô click vào hộp quá nhận thưởng. Chọn Quay về trờ lại 3 hộp quà</a:t>
            </a:r>
            <a:endParaRPr lang="en-US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64604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04429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8106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26496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91493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=""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2024/11/25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1677495"/>
      </p:ext>
    </p:extLst>
  </p:cSld>
  <p:clrMapOvr>
    <a:masterClrMapping/>
  </p:clrMapOvr>
  <p:transition spd="slow" advClick="0" advTm="1000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9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=""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2024/11/25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1033146"/>
      </p:ext>
    </p:extLst>
  </p:cSld>
  <p:clrMapOvr>
    <a:masterClrMapping/>
  </p:clrMapOvr>
  <p:transition spd="slow" advClick="0" advTm="1000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=""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2024/11/25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6246653"/>
      </p:ext>
    </p:extLst>
  </p:cSld>
  <p:clrMapOvr>
    <a:masterClrMapping/>
  </p:clrMapOvr>
  <p:transition spd="slow" advClick="0" advTm="1000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=""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2024/11/25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5193274"/>
      </p:ext>
    </p:extLst>
  </p:cSld>
  <p:clrMapOvr>
    <a:masterClrMapping/>
  </p:clrMapOvr>
  <p:transition spd="slow" advClick="0" advTm="1000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=""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2024/11/25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4657534"/>
      </p:ext>
    </p:extLst>
  </p:cSld>
  <p:clrMapOvr>
    <a:masterClrMapping/>
  </p:clrMapOvr>
  <p:transition spd="slow" advClick="0" advTm="1000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=""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2024/11/25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5050747"/>
      </p:ext>
    </p:extLst>
  </p:cSld>
  <p:clrMapOvr>
    <a:masterClrMapping/>
  </p:clrMapOvr>
  <p:transition spd="slow" advClick="0" advTm="1000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=""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2024/11/25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3543816"/>
      </p:ext>
    </p:extLst>
  </p:cSld>
  <p:clrMapOvr>
    <a:masterClrMapping/>
  </p:clrMapOvr>
  <p:transition spd="slow" advClick="0" advTm="1000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=""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2024/11/25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3835782"/>
      </p:ext>
    </p:extLst>
  </p:cSld>
  <p:clrMapOvr>
    <a:masterClrMapping/>
  </p:clrMapOvr>
  <p:transition spd="slow" advClick="0" advTm="1000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=""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2024/11/25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2675222"/>
      </p:ext>
    </p:extLst>
  </p:cSld>
  <p:clrMapOvr>
    <a:masterClrMapping/>
  </p:clrMapOvr>
  <p:transition spd="slow" advClick="0" advTm="1000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=""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2024/11/25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0165219"/>
      </p:ext>
    </p:extLst>
  </p:cSld>
  <p:clrMapOvr>
    <a:masterClrMapping/>
  </p:clrMapOvr>
  <p:transition spd="slow" advClick="0" advTm="1000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0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=""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2024/11/25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7103122"/>
      </p:ext>
    </p:extLst>
  </p:cSld>
  <p:clrMapOvr>
    <a:masterClrMapping/>
  </p:clrMapOvr>
  <p:transition spd="slow" advClick="0" advTm="1000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=""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2024/11/25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9295584"/>
      </p:ext>
    </p:extLst>
  </p:cSld>
  <p:clrMapOvr>
    <a:masterClrMapping/>
  </p:clrMapOvr>
  <p:transition spd="slow" advClick="0" advTm="1000"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=""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2024/11/25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4282415"/>
      </p:ext>
    </p:extLst>
  </p:cSld>
  <p:clrMapOvr>
    <a:masterClrMapping/>
  </p:clrMapOvr>
  <p:transition spd="slow" advClick="0" advTm="1000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=""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2024/11/25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5604980"/>
      </p:ext>
    </p:extLst>
  </p:cSld>
  <p:clrMapOvr>
    <a:masterClrMapping/>
  </p:clrMapOvr>
  <p:transition spd="slow" advClick="0" advTm="1000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=""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2024/11/25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9473785"/>
      </p:ext>
    </p:extLst>
  </p:cSld>
  <p:clrMapOvr>
    <a:masterClrMapping/>
  </p:clrMapOvr>
  <p:transition spd="slow" advClick="0" advTm="1000">
    <p:push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=""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2024/11/25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5045042"/>
      </p:ext>
    </p:extLst>
  </p:cSld>
  <p:clrMapOvr>
    <a:masterClrMapping/>
  </p:clrMapOvr>
  <p:transition spd="slow" advClick="0" advTm="1000">
    <p:push dir="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=""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2024/11/25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1454670"/>
      </p:ext>
    </p:extLst>
  </p:cSld>
  <p:clrMapOvr>
    <a:masterClrMapping/>
  </p:clrMapOvr>
  <p:transition spd="slow" advClick="0" advTm="1000">
    <p:push dir="u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=""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2024/11/25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0907450"/>
      </p:ext>
    </p:extLst>
  </p:cSld>
  <p:clrMapOvr>
    <a:masterClrMapping/>
  </p:clrMapOvr>
  <p:transition spd="slow" advClick="0" advTm="1000">
    <p:push dir="u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=""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2024/11/25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9055526"/>
      </p:ext>
    </p:extLst>
  </p:cSld>
  <p:clrMapOvr>
    <a:masterClrMapping/>
  </p:clrMapOvr>
  <p:transition spd="slow" advClick="0" advTm="1000">
    <p:push dir="u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=""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2024/11/25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8837203"/>
      </p:ext>
    </p:extLst>
  </p:cSld>
  <p:clrMapOvr>
    <a:masterClrMapping/>
  </p:clrMapOvr>
  <p:transition spd="slow" advClick="0" advTm="1000">
    <p:push dir="u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=""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2024/11/25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963610"/>
      </p:ext>
    </p:extLst>
  </p:cSld>
  <p:clrMapOvr>
    <a:masterClrMapping/>
  </p:clrMapOvr>
  <p:transition spd="slow" advClick="0" advTm="1000">
    <p:push dir="u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141A1C3F-F90A-43A4-9ECD-F00719B56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5C48D4E4-35F0-4517-A710-16EC966268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4D82627A-5DA8-42DB-A0E5-883D1EDEE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2024/11/25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6709759C-075D-43BD-B60D-906336D33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2E769EA7-A4C8-47A7-9F4D-3E4EF4FEB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4148601"/>
      </p:ext>
    </p:extLst>
  </p:cSld>
  <p:clrMapOvr>
    <a:masterClrMapping/>
  </p:clrMapOvr>
  <p:transition spd="slow" advClick="0" advTm="1000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=""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2024/11/25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7454984"/>
      </p:ext>
    </p:extLst>
  </p:cSld>
  <p:clrMapOvr>
    <a:masterClrMapping/>
  </p:clrMapOvr>
  <p:transition spd="slow" advClick="0" advTm="1000">
    <p:push dir="u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D1030536-6B8C-499F-B691-282A56B22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592699D7-1ACB-40EF-8948-18C67F14D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A09C0F2B-275E-4EFF-8736-59FDF6520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2024/11/25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EC6CBD68-7556-4277-A9CC-0E3698CDD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F7552142-513F-4E0A-A832-EC32ABA8C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5275207"/>
      </p:ext>
    </p:extLst>
  </p:cSld>
  <p:clrMapOvr>
    <a:masterClrMapping/>
  </p:clrMapOvr>
  <p:transition spd="slow" advClick="0" advTm="1000">
    <p:push dir="u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D8DA5A0C-41EF-4EF1-B9B9-E309AF824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6898F9A6-7009-487C-9335-9B2655AF34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142523A4-6D85-4E26-BAD9-B5DED0F0D8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DF1B68CC-03DA-4133-9A62-45795BDC5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2024/11/25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37433D43-A8D0-4374-ACF8-E247BE39B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DB94F08B-6269-48AE-88E7-BDBB0876F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2508883"/>
      </p:ext>
    </p:extLst>
  </p:cSld>
  <p:clrMapOvr>
    <a:masterClrMapping/>
  </p:clrMapOvr>
  <p:transition spd="slow" advClick="0" advTm="1000">
    <p:push dir="u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B544134E-0BE5-46C0-929C-F9D4A023F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B12113C5-ADEA-4974-BB14-86DAC381EA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C9390FF6-61F4-44DF-9C58-15C7C9EAC0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="" xmlns:a16="http://schemas.microsoft.com/office/drawing/2014/main" id="{5084E920-1203-43C5-9836-AEA9552633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="" xmlns:a16="http://schemas.microsoft.com/office/drawing/2014/main" id="{91FAE36B-07A4-4C4E-9A5F-B58F269982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="" xmlns:a16="http://schemas.microsoft.com/office/drawing/2014/main" id="{2C6239AA-BEC2-47D5-B295-1C438B9D2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2024/11/25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="" xmlns:a16="http://schemas.microsoft.com/office/drawing/2014/main" id="{2D37E89F-FD72-4884-A2DC-4121C65FD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="" xmlns:a16="http://schemas.microsoft.com/office/drawing/2014/main" id="{F4094C68-E649-4A58-B70D-88A203523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4355619"/>
      </p:ext>
    </p:extLst>
  </p:cSld>
  <p:clrMapOvr>
    <a:masterClrMapping/>
  </p:clrMapOvr>
  <p:transition spd="slow" advClick="0" advTm="1000">
    <p:push dir="u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865F94A4-B8D7-43C1-80C9-73E124F4F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="" xmlns:a16="http://schemas.microsoft.com/office/drawing/2014/main" id="{A684A534-7F72-44DB-AAA0-39763DA8C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2024/11/25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="" xmlns:a16="http://schemas.microsoft.com/office/drawing/2014/main" id="{ED8F81B8-2C1B-46DA-9FC4-FA4EA6C31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="" xmlns:a16="http://schemas.microsoft.com/office/drawing/2014/main" id="{D4DEF5E0-2338-4BAC-8681-B56466F2D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4925567"/>
      </p:ext>
    </p:extLst>
  </p:cSld>
  <p:clrMapOvr>
    <a:masterClrMapping/>
  </p:clrMapOvr>
  <p:transition spd="slow" advClick="0" advTm="1000">
    <p:push dir="u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=""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2024/11/25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=""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=""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6" name="Picture 5" descr="Shape&#10;&#10;Description automatically generated with medium confidence">
            <a:extLst>
              <a:ext uri="{FF2B5EF4-FFF2-40B4-BE49-F238E27FC236}">
                <a16:creationId xmlns="" xmlns:a16="http://schemas.microsoft.com/office/drawing/2014/main" id="{CAC3C58A-CAE9-4DF6-BB6F-2AE4A4B3A21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85950" y="361950"/>
            <a:ext cx="1418927" cy="1418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115146"/>
      </p:ext>
    </p:extLst>
  </p:cSld>
  <p:clrMapOvr>
    <a:masterClrMapping/>
  </p:clrMapOvr>
  <p:transition spd="slow" advClick="0" advTm="1000">
    <p:push dir="u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=""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2024/11/25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=""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=""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8212704"/>
      </p:ext>
    </p:extLst>
  </p:cSld>
  <p:clrMapOvr>
    <a:masterClrMapping/>
  </p:clrMapOvr>
  <p:transition spd="slow" advClick="0" advTm="1000">
    <p:push dir="u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=""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2024/11/25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=""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=""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6146986"/>
      </p:ext>
    </p:extLst>
  </p:cSld>
  <p:clrMapOvr>
    <a:masterClrMapping/>
  </p:clrMapOvr>
  <p:transition spd="slow" advClick="0" advTm="1000">
    <p:push dir="u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=""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2024/11/25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=""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=""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0573019"/>
      </p:ext>
    </p:extLst>
  </p:cSld>
  <p:clrMapOvr>
    <a:masterClrMapping/>
  </p:clrMapOvr>
  <p:transition spd="slow" advClick="0" advTm="1000">
    <p:push dir="u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=""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2024/11/25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=""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=""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3950303"/>
      </p:ext>
    </p:extLst>
  </p:cSld>
  <p:clrMapOvr>
    <a:masterClrMapping/>
  </p:clrMapOvr>
  <p:transition spd="slow" advClick="0" advTm="1000">
    <p:push dir="u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=""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2024/11/25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=""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=""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6024011"/>
      </p:ext>
    </p:extLst>
  </p:cSld>
  <p:clrMapOvr>
    <a:masterClrMapping/>
  </p:clrMapOvr>
  <p:transition spd="slow" advClick="0" advTm="1000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=""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2024/11/25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4023950"/>
      </p:ext>
    </p:extLst>
  </p:cSld>
  <p:clrMapOvr>
    <a:masterClrMapping/>
  </p:clrMapOvr>
  <p:transition spd="slow" advClick="0" advTm="1000">
    <p:push dir="u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=""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2024/11/25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=""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=""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444604"/>
      </p:ext>
    </p:extLst>
  </p:cSld>
  <p:clrMapOvr>
    <a:masterClrMapping/>
  </p:clrMapOvr>
  <p:transition spd="slow" advClick="0" advTm="1000">
    <p:push dir="u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=""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2024/11/25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=""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=""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7475507"/>
      </p:ext>
    </p:extLst>
  </p:cSld>
  <p:clrMapOvr>
    <a:masterClrMapping/>
  </p:clrMapOvr>
  <p:transition spd="slow" advClick="0" advTm="1000">
    <p:push dir="u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=""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2024/11/25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=""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=""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9846158"/>
      </p:ext>
    </p:extLst>
  </p:cSld>
  <p:clrMapOvr>
    <a:masterClrMapping/>
  </p:clrMapOvr>
  <p:transition spd="slow" advClick="0" advTm="1000">
    <p:push dir="u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=""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2024/11/25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=""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=""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6216811"/>
      </p:ext>
    </p:extLst>
  </p:cSld>
  <p:clrMapOvr>
    <a:masterClrMapping/>
  </p:clrMapOvr>
  <p:transition spd="slow" advClick="0" advTm="1000">
    <p:push dir="u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=""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2024/11/25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=""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=""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9359867"/>
      </p:ext>
    </p:extLst>
  </p:cSld>
  <p:clrMapOvr>
    <a:masterClrMapping/>
  </p:clrMapOvr>
  <p:transition spd="slow" advClick="0" advTm="1000">
    <p:push dir="u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=""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2024/11/25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=""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=""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163013"/>
      </p:ext>
    </p:extLst>
  </p:cSld>
  <p:clrMapOvr>
    <a:masterClrMapping/>
  </p:clrMapOvr>
  <p:transition spd="slow" advClick="0" advTm="1000">
    <p:push dir="u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=""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2024/11/25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=""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=""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5130165"/>
      </p:ext>
    </p:extLst>
  </p:cSld>
  <p:clrMapOvr>
    <a:masterClrMapping/>
  </p:clrMapOvr>
  <p:transition spd="slow" advClick="0" advTm="1000">
    <p:push dir="u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=""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2024/11/25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=""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=""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9177347"/>
      </p:ext>
    </p:extLst>
  </p:cSld>
  <p:clrMapOvr>
    <a:masterClrMapping/>
  </p:clrMapOvr>
  <p:transition spd="slow" advClick="0" advTm="1000">
    <p:push dir="u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=""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2024/11/25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=""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=""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8170243"/>
      </p:ext>
    </p:extLst>
  </p:cSld>
  <p:clrMapOvr>
    <a:masterClrMapping/>
  </p:clrMapOvr>
  <p:transition spd="slow" advClick="0" advTm="1000">
    <p:push dir="u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=""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2024/11/25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=""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=""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4424044"/>
      </p:ext>
    </p:extLst>
  </p:cSld>
  <p:clrMapOvr>
    <a:masterClrMapping/>
  </p:clrMapOvr>
  <p:transition spd="slow" advClick="0" advTm="1000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=""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2024/11/25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0378165"/>
      </p:ext>
    </p:extLst>
  </p:cSld>
  <p:clrMapOvr>
    <a:masterClrMapping/>
  </p:clrMapOvr>
  <p:transition spd="slow" advClick="0" advTm="1000">
    <p:push dir="u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=""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2024/11/25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=""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=""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9554849"/>
      </p:ext>
    </p:extLst>
  </p:cSld>
  <p:clrMapOvr>
    <a:masterClrMapping/>
  </p:clrMapOvr>
  <p:transition spd="slow" advClick="0" advTm="1000">
    <p:push dir="u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=""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2024/11/25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=""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=""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274980"/>
      </p:ext>
    </p:extLst>
  </p:cSld>
  <p:clrMapOvr>
    <a:masterClrMapping/>
  </p:clrMapOvr>
  <p:transition spd="slow" advClick="0" advTm="1000">
    <p:push dir="u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=""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2024/11/25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=""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=""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3568476"/>
      </p:ext>
    </p:extLst>
  </p:cSld>
  <p:clrMapOvr>
    <a:masterClrMapping/>
  </p:clrMapOvr>
  <p:transition spd="slow" advClick="0" advTm="1000">
    <p:push dir="u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=""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2024/11/25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=""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=""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4533170"/>
      </p:ext>
    </p:extLst>
  </p:cSld>
  <p:clrMapOvr>
    <a:masterClrMapping/>
  </p:clrMapOvr>
  <p:transition spd="slow" advClick="0" advTm="1000">
    <p:push dir="u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=""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2024/11/25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=""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=""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989568"/>
      </p:ext>
    </p:extLst>
  </p:cSld>
  <p:clrMapOvr>
    <a:masterClrMapping/>
  </p:clrMapOvr>
  <p:transition spd="slow" advClick="0" advTm="1000">
    <p:push dir="u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=""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2024/11/25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=""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=""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2401460"/>
      </p:ext>
    </p:extLst>
  </p:cSld>
  <p:clrMapOvr>
    <a:masterClrMapping/>
  </p:clrMapOvr>
  <p:transition spd="slow" advClick="0" advTm="1000">
    <p:push dir="u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=""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2024/11/25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=""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=""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2527407"/>
      </p:ext>
    </p:extLst>
  </p:cSld>
  <p:clrMapOvr>
    <a:masterClrMapping/>
  </p:clrMapOvr>
  <p:transition spd="slow" advClick="0" advTm="1000">
    <p:push dir="u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=""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2024/11/25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=""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=""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1546424"/>
      </p:ext>
    </p:extLst>
  </p:cSld>
  <p:clrMapOvr>
    <a:masterClrMapping/>
  </p:clrMapOvr>
  <p:transition spd="slow" advClick="0" advTm="1000">
    <p:push dir="u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=""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2024/11/25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=""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=""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9629832"/>
      </p:ext>
    </p:extLst>
  </p:cSld>
  <p:clrMapOvr>
    <a:masterClrMapping/>
  </p:clrMapOvr>
  <p:transition spd="slow" advClick="0" advTm="1000">
    <p:push dir="u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=""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2024/11/25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=""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=""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7984730"/>
      </p:ext>
    </p:extLst>
  </p:cSld>
  <p:clrMapOvr>
    <a:masterClrMapping/>
  </p:clrMapOvr>
  <p:transition spd="slow" advClick="0" advTm="1000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=""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2024/11/25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5478738"/>
      </p:ext>
    </p:extLst>
  </p:cSld>
  <p:clrMapOvr>
    <a:masterClrMapping/>
  </p:clrMapOvr>
  <p:transition spd="slow" advClick="0" advTm="1000">
    <p:push dir="u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=""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2024/11/25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=""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=""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5064329"/>
      </p:ext>
    </p:extLst>
  </p:cSld>
  <p:clrMapOvr>
    <a:masterClrMapping/>
  </p:clrMapOvr>
  <p:transition spd="slow" advClick="0" advTm="1000">
    <p:push dir="u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=""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2024/11/25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=""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=""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882668"/>
      </p:ext>
    </p:extLst>
  </p:cSld>
  <p:clrMapOvr>
    <a:masterClrMapping/>
  </p:clrMapOvr>
  <p:transition spd="slow" advClick="0" advTm="1000">
    <p:push dir="u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=""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2024/11/25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=""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=""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7024458"/>
      </p:ext>
    </p:extLst>
  </p:cSld>
  <p:clrMapOvr>
    <a:masterClrMapping/>
  </p:clrMapOvr>
  <p:transition spd="slow" advClick="0" advTm="1000">
    <p:push dir="u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=""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2024/11/25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=""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=""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8667239"/>
      </p:ext>
    </p:extLst>
  </p:cSld>
  <p:clrMapOvr>
    <a:masterClrMapping/>
  </p:clrMapOvr>
  <p:transition spd="slow" advClick="0" advTm="1000">
    <p:push dir="u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=""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2024/11/25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=""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=""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4615993"/>
      </p:ext>
    </p:extLst>
  </p:cSld>
  <p:clrMapOvr>
    <a:masterClrMapping/>
  </p:clrMapOvr>
  <p:transition spd="slow" advClick="0" advTm="1000">
    <p:push dir="u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=""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2024/11/25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=""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=""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1055926"/>
      </p:ext>
    </p:extLst>
  </p:cSld>
  <p:clrMapOvr>
    <a:masterClrMapping/>
  </p:clrMapOvr>
  <p:transition spd="slow" advClick="0" advTm="1000">
    <p:push dir="u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338A05EE-C361-48B2-881C-5FEDBCF95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D66B7BA2-C07B-486A-AEBA-E8A379FAE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9609B8D7-C342-4349-A52B-0F630C4968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C21A0A05-2E78-4B68-9275-72A698131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2024/11/25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8E8D064B-850C-449A-B16D-36BA1C5A1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E3919E08-2488-46A8-8B39-E8E3B1A72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0226921"/>
      </p:ext>
    </p:extLst>
  </p:cSld>
  <p:clrMapOvr>
    <a:masterClrMapping/>
  </p:clrMapOvr>
  <p:transition spd="slow" advClick="0" advTm="1000">
    <p:push dir="u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A719821D-3169-462D-BDC5-707DAA373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="" xmlns:a16="http://schemas.microsoft.com/office/drawing/2014/main" id="{C25970DE-180B-463A-842D-4B948B1E48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27048C78-1503-4FD7-8859-990F963DFC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D84969D1-8A89-4051-A7A3-053E791C4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2024/11/25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F2B7B8CF-C72E-438F-A999-E8DA54826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6F73A437-B948-459B-B14D-44D796DEE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3833373"/>
      </p:ext>
    </p:extLst>
  </p:cSld>
  <p:clrMapOvr>
    <a:masterClrMapping/>
  </p:clrMapOvr>
  <p:transition spd="slow" advClick="0" advTm="1000">
    <p:push dir="u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BB517C0B-618B-4B07-8FEE-212F45DF6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E76156C6-4F3E-4B26-BEF6-C658183E3C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190B155B-888E-4B42-8139-225B7CE49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2024/11/25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F0848B8B-A45D-48D2-B95C-C23402348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0E2847D2-37FF-491E-86F7-2A77B2A5E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2490487"/>
      </p:ext>
    </p:extLst>
  </p:cSld>
  <p:clrMapOvr>
    <a:masterClrMapping/>
  </p:clrMapOvr>
  <p:transition spd="slow" advClick="0" advTm="1000">
    <p:push dir="u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="" xmlns:a16="http://schemas.microsoft.com/office/drawing/2014/main" id="{61B51B0E-C5ED-4931-852F-A8DA7E1DB9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165174B4-31E8-4BEF-8942-FD3548C70B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42B8F4D3-431E-44CF-A028-C91E2137E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2024/11/25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15D0F09A-E73B-492B-B10B-3218D86A8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99BE3E4A-3F9F-4FA6-A0A2-122D22E57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444014"/>
      </p:ext>
    </p:extLst>
  </p:cSld>
  <p:clrMapOvr>
    <a:masterClrMapping/>
  </p:clrMapOvr>
  <p:transition spd="slow" advClick="0" advTm="1000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=""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2024/11/25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3358530"/>
      </p:ext>
    </p:extLst>
  </p:cSld>
  <p:clrMapOvr>
    <a:masterClrMapping/>
  </p:clrMapOvr>
  <p:transition spd="slow" advClick="0" advTm="1000">
    <p:push dir="u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7147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split orient="vert"/>
      </p:transition>
    </mc:Choice>
    <mc:Fallback xmlns="">
      <p:transition spd="slow" advTm="0">
        <p:split orient="vert"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1122364"/>
            <a:ext cx="9144000" cy="2387600"/>
          </a:xfrm>
        </p:spPr>
        <p:txBody>
          <a:bodyPr anchor="b"/>
          <a:lstStyle>
            <a:lvl1pPr algn="ctr">
              <a:defRPr sz="5998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063" indent="0" algn="ctr">
              <a:buNone/>
              <a:defRPr sz="2000"/>
            </a:lvl2pPr>
            <a:lvl3pPr marL="914126" indent="0" algn="ctr">
              <a:buNone/>
              <a:defRPr sz="1800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25/11/2024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671097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25/11/2024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534652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5998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06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25/11/2024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109960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25/11/2024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592482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63" indent="0">
              <a:buNone/>
              <a:defRPr sz="2000" b="1"/>
            </a:lvl2pPr>
            <a:lvl3pPr marL="914126" indent="0">
              <a:buNone/>
              <a:defRPr sz="1800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63" indent="0">
              <a:buNone/>
              <a:defRPr sz="2000" b="1"/>
            </a:lvl2pPr>
            <a:lvl3pPr marL="914126" indent="0">
              <a:buNone/>
              <a:defRPr sz="1800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25/11/2024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699111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25/11/2024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113967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25/11/2024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481440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1"/>
            <a:ext cx="3932237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25/11/2024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305204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1"/>
            <a:ext cx="3932237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400"/>
            </a:lvl3pPr>
            <a:lvl4pPr marL="1371189" indent="0">
              <a:buNone/>
              <a:defRPr sz="2000"/>
            </a:lvl4pPr>
            <a:lvl5pPr marL="1828251" indent="0">
              <a:buNone/>
              <a:defRPr sz="2000"/>
            </a:lvl5pPr>
            <a:lvl6pPr marL="2285314" indent="0">
              <a:buNone/>
              <a:defRPr sz="2000"/>
            </a:lvl6pPr>
            <a:lvl7pPr marL="2742377" indent="0">
              <a:buNone/>
              <a:defRPr sz="2000"/>
            </a:lvl7pPr>
            <a:lvl8pPr marL="3199440" indent="0">
              <a:buNone/>
              <a:defRPr sz="2000"/>
            </a:lvl8pPr>
            <a:lvl9pPr marL="3656503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25/11/2024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0465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=""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2024/11/25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7702619"/>
      </p:ext>
    </p:extLst>
  </p:cSld>
  <p:clrMapOvr>
    <a:masterClrMapping/>
  </p:clrMapOvr>
  <p:transition spd="slow" advClick="0" advTm="1000">
    <p:push dir="u"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25/11/2024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814452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25/11/2024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0974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0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=""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2024/11/25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5260887"/>
      </p:ext>
    </p:extLst>
  </p:cSld>
  <p:clrMapOvr>
    <a:masterClrMapping/>
  </p:clrMapOvr>
  <p:transition spd="slow" advClick="0" advTm="1000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.xml"/><Relationship Id="rId71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2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="" xmlns:a16="http://schemas.microsoft.com/office/drawing/2014/main" id="{AC74BBE8-1815-4000-8008-945E8B561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F3E314DF-819C-4FF1-9C2E-69194E1550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ECA1525E-7C66-46A7-89CD-0A0836A4BF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BAB08-D03A-4FEF-8092-001CB785BBAB}" type="datetimeFigureOut">
              <a:rPr lang="zh-CN" altLang="en-US" smtClean="0"/>
              <a:t>2024/11/25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93269161-46AB-416B-9C71-590B71BBF5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0347D277-5155-4804-A42E-790F5C4F80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3375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  <p:sldLayoutId id="2147483706" r:id="rId46"/>
    <p:sldLayoutId id="2147483707" r:id="rId47"/>
    <p:sldLayoutId id="2147483708" r:id="rId48"/>
    <p:sldLayoutId id="2147483709" r:id="rId49"/>
    <p:sldLayoutId id="2147483710" r:id="rId50"/>
    <p:sldLayoutId id="2147483711" r:id="rId51"/>
    <p:sldLayoutId id="2147483712" r:id="rId52"/>
    <p:sldLayoutId id="2147483713" r:id="rId53"/>
    <p:sldLayoutId id="2147483714" r:id="rId54"/>
    <p:sldLayoutId id="2147483715" r:id="rId55"/>
    <p:sldLayoutId id="2147483716" r:id="rId56"/>
    <p:sldLayoutId id="2147483717" r:id="rId57"/>
    <p:sldLayoutId id="2147483718" r:id="rId58"/>
    <p:sldLayoutId id="2147483719" r:id="rId59"/>
    <p:sldLayoutId id="2147483720" r:id="rId60"/>
    <p:sldLayoutId id="2147483721" r:id="rId61"/>
    <p:sldLayoutId id="2147483722" r:id="rId62"/>
    <p:sldLayoutId id="2147483723" r:id="rId63"/>
    <p:sldLayoutId id="2147483724" r:id="rId64"/>
    <p:sldLayoutId id="2147483725" r:id="rId65"/>
    <p:sldLayoutId id="2147483726" r:id="rId66"/>
    <p:sldLayoutId id="2147483727" r:id="rId67"/>
    <p:sldLayoutId id="2147483728" r:id="rId68"/>
    <p:sldLayoutId id="2147483729" r:id="rId69"/>
    <p:sldLayoutId id="2147483730" r:id="rId70"/>
  </p:sldLayoutIdLst>
  <p:transition spd="slow" advClick="0" advTm="1000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25/11/2024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1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0602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9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0.xml"/><Relationship Id="rId1" Type="http://schemas.openxmlformats.org/officeDocument/2006/relationships/tags" Target="../tags/tag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7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7.xml"/><Relationship Id="rId6" Type="http://schemas.openxmlformats.org/officeDocument/2006/relationships/image" Target="../media/image10.gif"/><Relationship Id="rId5" Type="http://schemas.openxmlformats.org/officeDocument/2006/relationships/image" Target="../media/image9.pn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7.xml"/><Relationship Id="rId6" Type="http://schemas.openxmlformats.org/officeDocument/2006/relationships/image" Target="../media/image10.gif"/><Relationship Id="rId5" Type="http://schemas.openxmlformats.org/officeDocument/2006/relationships/image" Target="../media/image9.pn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7.xml"/><Relationship Id="rId6" Type="http://schemas.openxmlformats.org/officeDocument/2006/relationships/image" Target="../media/image11.png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0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0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A_任意多边形 8"/>
          <p:cNvSpPr/>
          <p:nvPr>
            <p:custDataLst>
              <p:tags r:id="rId1"/>
            </p:custDataLst>
          </p:nvPr>
        </p:nvSpPr>
        <p:spPr bwMode="auto">
          <a:xfrm>
            <a:off x="1168400" y="284480"/>
            <a:ext cx="11023600" cy="6116320"/>
          </a:xfrm>
          <a:custGeom>
            <a:avLst/>
            <a:gdLst>
              <a:gd name="T0" fmla="*/ 2061 w 2368"/>
              <a:gd name="T1" fmla="*/ 709 h 1583"/>
              <a:gd name="T2" fmla="*/ 1558 w 2368"/>
              <a:gd name="T3" fmla="*/ 270 h 1583"/>
              <a:gd name="T4" fmla="*/ 1308 w 2368"/>
              <a:gd name="T5" fmla="*/ 54 h 1583"/>
              <a:gd name="T6" fmla="*/ 1121 w 2368"/>
              <a:gd name="T7" fmla="*/ 136 h 1583"/>
              <a:gd name="T8" fmla="*/ 773 w 2368"/>
              <a:gd name="T9" fmla="*/ 0 h 1583"/>
              <a:gd name="T10" fmla="*/ 258 w 2368"/>
              <a:gd name="T11" fmla="*/ 514 h 1583"/>
              <a:gd name="T12" fmla="*/ 270 w 2368"/>
              <a:gd name="T13" fmla="*/ 622 h 1583"/>
              <a:gd name="T14" fmla="*/ 0 w 2368"/>
              <a:gd name="T15" fmla="*/ 1002 h 1583"/>
              <a:gd name="T16" fmla="*/ 403 w 2368"/>
              <a:gd name="T17" fmla="*/ 1406 h 1583"/>
              <a:gd name="T18" fmla="*/ 723 w 2368"/>
              <a:gd name="T19" fmla="*/ 1247 h 1583"/>
              <a:gd name="T20" fmla="*/ 1156 w 2368"/>
              <a:gd name="T21" fmla="*/ 1583 h 1583"/>
              <a:gd name="T22" fmla="*/ 1512 w 2368"/>
              <a:gd name="T23" fmla="*/ 1406 h 1583"/>
              <a:gd name="T24" fmla="*/ 2018 w 2368"/>
              <a:gd name="T25" fmla="*/ 1406 h 1583"/>
              <a:gd name="T26" fmla="*/ 2368 w 2368"/>
              <a:gd name="T27" fmla="*/ 1056 h 1583"/>
              <a:gd name="T28" fmla="*/ 2061 w 2368"/>
              <a:gd name="T29" fmla="*/ 709 h 1583"/>
              <a:gd name="connsiteX0" fmla="*/ 8704 w 10000"/>
              <a:gd name="connsiteY0" fmla="*/ 4479 h 10000"/>
              <a:gd name="connsiteX1" fmla="*/ 6492 w 10000"/>
              <a:gd name="connsiteY1" fmla="*/ 2461 h 10000"/>
              <a:gd name="connsiteX2" fmla="*/ 5524 w 10000"/>
              <a:gd name="connsiteY2" fmla="*/ 341 h 10000"/>
              <a:gd name="connsiteX3" fmla="*/ 4734 w 10000"/>
              <a:gd name="connsiteY3" fmla="*/ 859 h 10000"/>
              <a:gd name="connsiteX4" fmla="*/ 3264 w 10000"/>
              <a:gd name="connsiteY4" fmla="*/ 0 h 10000"/>
              <a:gd name="connsiteX5" fmla="*/ 1090 w 10000"/>
              <a:gd name="connsiteY5" fmla="*/ 3247 h 10000"/>
              <a:gd name="connsiteX6" fmla="*/ 1140 w 10000"/>
              <a:gd name="connsiteY6" fmla="*/ 3929 h 10000"/>
              <a:gd name="connsiteX7" fmla="*/ 0 w 10000"/>
              <a:gd name="connsiteY7" fmla="*/ 6330 h 10000"/>
              <a:gd name="connsiteX8" fmla="*/ 1702 w 10000"/>
              <a:gd name="connsiteY8" fmla="*/ 8882 h 10000"/>
              <a:gd name="connsiteX9" fmla="*/ 3053 w 10000"/>
              <a:gd name="connsiteY9" fmla="*/ 7877 h 10000"/>
              <a:gd name="connsiteX10" fmla="*/ 4882 w 10000"/>
              <a:gd name="connsiteY10" fmla="*/ 10000 h 10000"/>
              <a:gd name="connsiteX11" fmla="*/ 6385 w 10000"/>
              <a:gd name="connsiteY11" fmla="*/ 8882 h 10000"/>
              <a:gd name="connsiteX12" fmla="*/ 8522 w 10000"/>
              <a:gd name="connsiteY12" fmla="*/ 8882 h 10000"/>
              <a:gd name="connsiteX13" fmla="*/ 10000 w 10000"/>
              <a:gd name="connsiteY13" fmla="*/ 6671 h 10000"/>
              <a:gd name="connsiteX14" fmla="*/ 8704 w 10000"/>
              <a:gd name="connsiteY14" fmla="*/ 4479 h 10000"/>
              <a:gd name="connsiteX0-1" fmla="*/ 8704 w 10000"/>
              <a:gd name="connsiteY0-2" fmla="*/ 4479 h 10000"/>
              <a:gd name="connsiteX1-3" fmla="*/ 6492 w 10000"/>
              <a:gd name="connsiteY1-4" fmla="*/ 2461 h 10000"/>
              <a:gd name="connsiteX2-5" fmla="*/ 5872 w 10000"/>
              <a:gd name="connsiteY2-6" fmla="*/ 776 h 10000"/>
              <a:gd name="connsiteX3-7" fmla="*/ 4734 w 10000"/>
              <a:gd name="connsiteY3-8" fmla="*/ 859 h 10000"/>
              <a:gd name="connsiteX4-9" fmla="*/ 3264 w 10000"/>
              <a:gd name="connsiteY4-10" fmla="*/ 0 h 10000"/>
              <a:gd name="connsiteX5-11" fmla="*/ 1090 w 10000"/>
              <a:gd name="connsiteY5-12" fmla="*/ 3247 h 10000"/>
              <a:gd name="connsiteX6-13" fmla="*/ 1140 w 10000"/>
              <a:gd name="connsiteY6-14" fmla="*/ 3929 h 10000"/>
              <a:gd name="connsiteX7-15" fmla="*/ 0 w 10000"/>
              <a:gd name="connsiteY7-16" fmla="*/ 6330 h 10000"/>
              <a:gd name="connsiteX8-17" fmla="*/ 1702 w 10000"/>
              <a:gd name="connsiteY8-18" fmla="*/ 8882 h 10000"/>
              <a:gd name="connsiteX9-19" fmla="*/ 3053 w 10000"/>
              <a:gd name="connsiteY9-20" fmla="*/ 7877 h 10000"/>
              <a:gd name="connsiteX10-21" fmla="*/ 4882 w 10000"/>
              <a:gd name="connsiteY10-22" fmla="*/ 10000 h 10000"/>
              <a:gd name="connsiteX11-23" fmla="*/ 6385 w 10000"/>
              <a:gd name="connsiteY11-24" fmla="*/ 8882 h 10000"/>
              <a:gd name="connsiteX12-25" fmla="*/ 8522 w 10000"/>
              <a:gd name="connsiteY12-26" fmla="*/ 8882 h 10000"/>
              <a:gd name="connsiteX13-27" fmla="*/ 10000 w 10000"/>
              <a:gd name="connsiteY13-28" fmla="*/ 6671 h 10000"/>
              <a:gd name="connsiteX14-29" fmla="*/ 8704 w 10000"/>
              <a:gd name="connsiteY14-30" fmla="*/ 4479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</a:cxnLst>
            <a:rect l="l" t="t" r="r" b="b"/>
            <a:pathLst>
              <a:path w="10000" h="10000">
                <a:moveTo>
                  <a:pt x="8704" y="4479"/>
                </a:moveTo>
                <a:cubicBezTo>
                  <a:pt x="8518" y="2950"/>
                  <a:pt x="7561" y="2530"/>
                  <a:pt x="6492" y="2461"/>
                </a:cubicBezTo>
                <a:cubicBezTo>
                  <a:pt x="6416" y="1690"/>
                  <a:pt x="6165" y="1043"/>
                  <a:pt x="5872" y="776"/>
                </a:cubicBezTo>
                <a:cubicBezTo>
                  <a:pt x="5579" y="509"/>
                  <a:pt x="4928" y="543"/>
                  <a:pt x="4734" y="859"/>
                </a:cubicBezTo>
                <a:cubicBezTo>
                  <a:pt x="4345" y="328"/>
                  <a:pt x="3830" y="0"/>
                  <a:pt x="3264" y="0"/>
                </a:cubicBezTo>
                <a:cubicBezTo>
                  <a:pt x="2065" y="0"/>
                  <a:pt x="1090" y="1453"/>
                  <a:pt x="1090" y="3247"/>
                </a:cubicBezTo>
                <a:cubicBezTo>
                  <a:pt x="1090" y="3481"/>
                  <a:pt x="1111" y="3708"/>
                  <a:pt x="1140" y="3929"/>
                </a:cubicBezTo>
                <a:cubicBezTo>
                  <a:pt x="477" y="4277"/>
                  <a:pt x="0" y="5218"/>
                  <a:pt x="0" y="6330"/>
                </a:cubicBezTo>
                <a:cubicBezTo>
                  <a:pt x="0" y="7738"/>
                  <a:pt x="764" y="8882"/>
                  <a:pt x="1702" y="8882"/>
                </a:cubicBezTo>
                <a:cubicBezTo>
                  <a:pt x="2255" y="8882"/>
                  <a:pt x="2745" y="8484"/>
                  <a:pt x="3053" y="7877"/>
                </a:cubicBezTo>
                <a:cubicBezTo>
                  <a:pt x="3264" y="9097"/>
                  <a:pt x="4003" y="10000"/>
                  <a:pt x="4882" y="10000"/>
                </a:cubicBezTo>
                <a:cubicBezTo>
                  <a:pt x="5494" y="10000"/>
                  <a:pt x="6039" y="9558"/>
                  <a:pt x="6385" y="8882"/>
                </a:cubicBezTo>
                <a:lnTo>
                  <a:pt x="8522" y="8882"/>
                </a:lnTo>
                <a:cubicBezTo>
                  <a:pt x="9337" y="8882"/>
                  <a:pt x="10000" y="7890"/>
                  <a:pt x="10000" y="6671"/>
                </a:cubicBezTo>
                <a:cubicBezTo>
                  <a:pt x="10000" y="5540"/>
                  <a:pt x="9434" y="4611"/>
                  <a:pt x="8704" y="4479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63500">
            <a:solidFill>
              <a:srgbClr val="F23D3B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F6203438-D3DE-4CCC-969E-45EB68B439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1546" y="1856096"/>
            <a:ext cx="2188654" cy="157290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A4B57DEC-8B49-4F8F-BC4B-2FDF65CE72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95381" y="3197756"/>
            <a:ext cx="8010838" cy="144487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9459FF06-C022-4850-A730-23713B3E389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45508" y="4537231"/>
            <a:ext cx="2310584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442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166914" y="426720"/>
            <a:ext cx="11858171" cy="5740400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8A4069DE-BC62-4A81-9F27-9BFFDB999E3D}"/>
              </a:ext>
            </a:extLst>
          </p:cNvPr>
          <p:cNvGrpSpPr/>
          <p:nvPr/>
        </p:nvGrpSpPr>
        <p:grpSpPr>
          <a:xfrm>
            <a:off x="621568" y="570700"/>
            <a:ext cx="619044" cy="584775"/>
            <a:chOff x="621568" y="794220"/>
            <a:chExt cx="619044" cy="584775"/>
          </a:xfrm>
        </p:grpSpPr>
        <p:pic>
          <p:nvPicPr>
            <p:cNvPr id="11" name="Picture 10">
              <a:extLst>
                <a:ext uri="{FF2B5EF4-FFF2-40B4-BE49-F238E27FC236}">
                  <a16:creationId xmlns="" xmlns:a16="http://schemas.microsoft.com/office/drawing/2014/main" id="{0C80DE60-5192-4898-928D-70DA648E3B5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568" y="835857"/>
              <a:ext cx="532424" cy="532424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4E65BE7D-D01D-4B5A-B0CB-1FF86BFE2779}"/>
                </a:ext>
              </a:extLst>
            </p:cNvPr>
            <p:cNvSpPr txBox="1"/>
            <p:nvPr/>
          </p:nvSpPr>
          <p:spPr>
            <a:xfrm>
              <a:off x="685096" y="794220"/>
              <a:ext cx="5555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1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1D2B37BF-3C8C-48F2-AF50-0D82D5C0A0B3}"/>
              </a:ext>
            </a:extLst>
          </p:cNvPr>
          <p:cNvSpPr txBox="1"/>
          <p:nvPr/>
        </p:nvSpPr>
        <p:spPr>
          <a:xfrm>
            <a:off x="1153992" y="539921"/>
            <a:ext cx="17159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Tính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D09EB4D8-AA8C-47BA-9AD8-3A0BEFB2B6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756" y="1511635"/>
            <a:ext cx="2293607" cy="29191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A502E512-621A-4CC4-8AE8-D4FC46AEB2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03623" y="1269635"/>
            <a:ext cx="2293606" cy="316113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6050B8FD-020B-47C3-A375-5B8A9169A8B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30272" y="1368563"/>
            <a:ext cx="2205728" cy="306220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22C6A5F3-C6EE-4D5E-A1CF-4304C370C48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69043" y="1368563"/>
            <a:ext cx="2178507" cy="301458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CC22F834-0CFD-4BE8-A5D1-6994B0152FC8}"/>
              </a:ext>
            </a:extLst>
          </p:cNvPr>
          <p:cNvSpPr txBox="1"/>
          <p:nvPr/>
        </p:nvSpPr>
        <p:spPr>
          <a:xfrm>
            <a:off x="4404360" y="2133600"/>
            <a:ext cx="233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F9712C97-B7D6-4744-99FD-EC33471BE3D2}"/>
              </a:ext>
            </a:extLst>
          </p:cNvPr>
          <p:cNvSpPr txBox="1"/>
          <p:nvPr/>
        </p:nvSpPr>
        <p:spPr>
          <a:xfrm>
            <a:off x="3926824" y="2021840"/>
            <a:ext cx="152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6962EBFB-1B75-469A-9366-BACB4C927742}"/>
              </a:ext>
            </a:extLst>
          </p:cNvPr>
          <p:cNvCxnSpPr/>
          <p:nvPr/>
        </p:nvCxnSpPr>
        <p:spPr>
          <a:xfrm>
            <a:off x="3845549" y="2407920"/>
            <a:ext cx="462291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46AFCE14-FB0B-4D61-BDC5-B2669B9272B0}"/>
              </a:ext>
            </a:extLst>
          </p:cNvPr>
          <p:cNvSpPr txBox="1"/>
          <p:nvPr/>
        </p:nvSpPr>
        <p:spPr>
          <a:xfrm>
            <a:off x="3885433" y="2364432"/>
            <a:ext cx="152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CD11C216-86DD-44B6-ACD9-1BEAB9C12664}"/>
              </a:ext>
            </a:extLst>
          </p:cNvPr>
          <p:cNvSpPr txBox="1"/>
          <p:nvPr/>
        </p:nvSpPr>
        <p:spPr>
          <a:xfrm>
            <a:off x="4058155" y="2364431"/>
            <a:ext cx="152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5067CB2C-B31A-4539-97F9-93160AE995C1}"/>
              </a:ext>
            </a:extLst>
          </p:cNvPr>
          <p:cNvSpPr txBox="1"/>
          <p:nvPr/>
        </p:nvSpPr>
        <p:spPr>
          <a:xfrm>
            <a:off x="4571258" y="2133600"/>
            <a:ext cx="233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9B68212C-CBB2-466C-9BB4-E55596DBF35E}"/>
              </a:ext>
            </a:extLst>
          </p:cNvPr>
          <p:cNvSpPr txBox="1"/>
          <p:nvPr/>
        </p:nvSpPr>
        <p:spPr>
          <a:xfrm>
            <a:off x="4058155" y="2683662"/>
            <a:ext cx="152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="" xmlns:a16="http://schemas.microsoft.com/office/drawing/2014/main" id="{3C12DA98-71AC-4A59-ADFA-9BA5A1650E00}"/>
              </a:ext>
            </a:extLst>
          </p:cNvPr>
          <p:cNvCxnSpPr/>
          <p:nvPr/>
        </p:nvCxnSpPr>
        <p:spPr>
          <a:xfrm>
            <a:off x="3874893" y="3058160"/>
            <a:ext cx="518927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7F6CB160-8677-4ABC-9F96-C5F2BB790F76}"/>
              </a:ext>
            </a:extLst>
          </p:cNvPr>
          <p:cNvSpPr txBox="1"/>
          <p:nvPr/>
        </p:nvSpPr>
        <p:spPr>
          <a:xfrm>
            <a:off x="4076694" y="3039562"/>
            <a:ext cx="152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0A67156D-9465-4C73-8E6C-0E158A22239A}"/>
              </a:ext>
            </a:extLst>
          </p:cNvPr>
          <p:cNvSpPr txBox="1"/>
          <p:nvPr/>
        </p:nvSpPr>
        <p:spPr>
          <a:xfrm>
            <a:off x="3762258" y="3901076"/>
            <a:ext cx="1851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86 : 2 = 43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DC24F414-787F-47DB-AC15-6DC299B0EBE7}"/>
              </a:ext>
            </a:extLst>
          </p:cNvPr>
          <p:cNvSpPr txBox="1"/>
          <p:nvPr/>
        </p:nvSpPr>
        <p:spPr>
          <a:xfrm>
            <a:off x="7330440" y="2201629"/>
            <a:ext cx="233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="" xmlns:a16="http://schemas.microsoft.com/office/drawing/2014/main" id="{977E4951-F280-428A-89CC-18DC69B50CB0}"/>
              </a:ext>
            </a:extLst>
          </p:cNvPr>
          <p:cNvSpPr txBox="1"/>
          <p:nvPr/>
        </p:nvSpPr>
        <p:spPr>
          <a:xfrm>
            <a:off x="6852904" y="2089869"/>
            <a:ext cx="152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cxnSp>
        <p:nvCxnSpPr>
          <p:cNvPr id="51" name="Straight Connector 50">
            <a:extLst>
              <a:ext uri="{FF2B5EF4-FFF2-40B4-BE49-F238E27FC236}">
                <a16:creationId xmlns="" xmlns:a16="http://schemas.microsoft.com/office/drawing/2014/main" id="{42EACE76-40C1-4984-BF9A-979948A4C63C}"/>
              </a:ext>
            </a:extLst>
          </p:cNvPr>
          <p:cNvCxnSpPr/>
          <p:nvPr/>
        </p:nvCxnSpPr>
        <p:spPr>
          <a:xfrm>
            <a:off x="6771629" y="2475949"/>
            <a:ext cx="462291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="" xmlns:a16="http://schemas.microsoft.com/office/drawing/2014/main" id="{8AC46079-FAAB-4879-88E1-CECCDC32C89D}"/>
              </a:ext>
            </a:extLst>
          </p:cNvPr>
          <p:cNvSpPr txBox="1"/>
          <p:nvPr/>
        </p:nvSpPr>
        <p:spPr>
          <a:xfrm>
            <a:off x="6811513" y="2432461"/>
            <a:ext cx="152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="" xmlns:a16="http://schemas.microsoft.com/office/drawing/2014/main" id="{5E282765-3FD2-4175-8494-21BD17F86BF6}"/>
              </a:ext>
            </a:extLst>
          </p:cNvPr>
          <p:cNvSpPr txBox="1"/>
          <p:nvPr/>
        </p:nvSpPr>
        <p:spPr>
          <a:xfrm>
            <a:off x="6984235" y="2432460"/>
            <a:ext cx="152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="" xmlns:a16="http://schemas.microsoft.com/office/drawing/2014/main" id="{249CDDC2-C5D5-4B91-90DD-FE42FF1521DE}"/>
              </a:ext>
            </a:extLst>
          </p:cNvPr>
          <p:cNvSpPr txBox="1"/>
          <p:nvPr/>
        </p:nvSpPr>
        <p:spPr>
          <a:xfrm>
            <a:off x="7497338" y="2201629"/>
            <a:ext cx="233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="" xmlns:a16="http://schemas.microsoft.com/office/drawing/2014/main" id="{462224F7-0526-46EF-AF76-DDDD8BC047AB}"/>
              </a:ext>
            </a:extLst>
          </p:cNvPr>
          <p:cNvSpPr txBox="1"/>
          <p:nvPr/>
        </p:nvSpPr>
        <p:spPr>
          <a:xfrm>
            <a:off x="6984235" y="2751691"/>
            <a:ext cx="152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cxnSp>
        <p:nvCxnSpPr>
          <p:cNvPr id="56" name="Straight Connector 55">
            <a:extLst>
              <a:ext uri="{FF2B5EF4-FFF2-40B4-BE49-F238E27FC236}">
                <a16:creationId xmlns="" xmlns:a16="http://schemas.microsoft.com/office/drawing/2014/main" id="{AE46977E-7988-4F71-985F-D189AD6817A7}"/>
              </a:ext>
            </a:extLst>
          </p:cNvPr>
          <p:cNvCxnSpPr/>
          <p:nvPr/>
        </p:nvCxnSpPr>
        <p:spPr>
          <a:xfrm>
            <a:off x="6800973" y="3126189"/>
            <a:ext cx="518927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="" xmlns:a16="http://schemas.microsoft.com/office/drawing/2014/main" id="{64CC440B-AEDD-40D6-B747-D46BC7C2751B}"/>
              </a:ext>
            </a:extLst>
          </p:cNvPr>
          <p:cNvSpPr txBox="1"/>
          <p:nvPr/>
        </p:nvSpPr>
        <p:spPr>
          <a:xfrm>
            <a:off x="7002774" y="3107591"/>
            <a:ext cx="152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2CB7BDCB-F965-4FDC-B1A7-E74AF629D6EE}"/>
              </a:ext>
            </a:extLst>
          </p:cNvPr>
          <p:cNvSpPr txBox="1"/>
          <p:nvPr/>
        </p:nvSpPr>
        <p:spPr>
          <a:xfrm>
            <a:off x="6688338" y="3916223"/>
            <a:ext cx="1851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48 : 4 = 12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2B83B657-2331-438A-BE98-E24760C2B845}"/>
              </a:ext>
            </a:extLst>
          </p:cNvPr>
          <p:cNvSpPr txBox="1"/>
          <p:nvPr/>
        </p:nvSpPr>
        <p:spPr>
          <a:xfrm>
            <a:off x="10297186" y="2170785"/>
            <a:ext cx="233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8329C6FE-71B7-4DD6-BD71-5A679D3CF660}"/>
              </a:ext>
            </a:extLst>
          </p:cNvPr>
          <p:cNvSpPr txBox="1"/>
          <p:nvPr/>
        </p:nvSpPr>
        <p:spPr>
          <a:xfrm>
            <a:off x="9819650" y="2059025"/>
            <a:ext cx="152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cxnSp>
        <p:nvCxnSpPr>
          <p:cNvPr id="61" name="Straight Connector 60">
            <a:extLst>
              <a:ext uri="{FF2B5EF4-FFF2-40B4-BE49-F238E27FC236}">
                <a16:creationId xmlns="" xmlns:a16="http://schemas.microsoft.com/office/drawing/2014/main" id="{276433A0-3B76-47EA-9BBA-ACA3767FDF84}"/>
              </a:ext>
            </a:extLst>
          </p:cNvPr>
          <p:cNvCxnSpPr/>
          <p:nvPr/>
        </p:nvCxnSpPr>
        <p:spPr>
          <a:xfrm>
            <a:off x="9738375" y="2445105"/>
            <a:ext cx="462291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2" name="TextBox 61">
            <a:extLst>
              <a:ext uri="{FF2B5EF4-FFF2-40B4-BE49-F238E27FC236}">
                <a16:creationId xmlns="" xmlns:a16="http://schemas.microsoft.com/office/drawing/2014/main" id="{6AD8EBA4-DC17-4565-9E46-4F643684D24C}"/>
              </a:ext>
            </a:extLst>
          </p:cNvPr>
          <p:cNvSpPr txBox="1"/>
          <p:nvPr/>
        </p:nvSpPr>
        <p:spPr>
          <a:xfrm>
            <a:off x="9778259" y="2401617"/>
            <a:ext cx="152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="" xmlns:a16="http://schemas.microsoft.com/office/drawing/2014/main" id="{834C86D3-02D3-47B4-90EF-38B0346AFB9E}"/>
              </a:ext>
            </a:extLst>
          </p:cNvPr>
          <p:cNvSpPr txBox="1"/>
          <p:nvPr/>
        </p:nvSpPr>
        <p:spPr>
          <a:xfrm>
            <a:off x="9950981" y="2401616"/>
            <a:ext cx="152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="" xmlns:a16="http://schemas.microsoft.com/office/drawing/2014/main" id="{B263B4D7-B52A-42AB-A5D8-6DEF3BC09B1A}"/>
              </a:ext>
            </a:extLst>
          </p:cNvPr>
          <p:cNvSpPr txBox="1"/>
          <p:nvPr/>
        </p:nvSpPr>
        <p:spPr>
          <a:xfrm>
            <a:off x="10464084" y="2170785"/>
            <a:ext cx="233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="" xmlns:a16="http://schemas.microsoft.com/office/drawing/2014/main" id="{563D45FD-D7A5-4960-B5D8-42906C9881AF}"/>
              </a:ext>
            </a:extLst>
          </p:cNvPr>
          <p:cNvSpPr txBox="1"/>
          <p:nvPr/>
        </p:nvSpPr>
        <p:spPr>
          <a:xfrm>
            <a:off x="9950981" y="2720847"/>
            <a:ext cx="152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cxnSp>
        <p:nvCxnSpPr>
          <p:cNvPr id="66" name="Straight Connector 65">
            <a:extLst>
              <a:ext uri="{FF2B5EF4-FFF2-40B4-BE49-F238E27FC236}">
                <a16:creationId xmlns="" xmlns:a16="http://schemas.microsoft.com/office/drawing/2014/main" id="{BA24548E-F852-4DF0-A9B7-3821F16A28DD}"/>
              </a:ext>
            </a:extLst>
          </p:cNvPr>
          <p:cNvCxnSpPr/>
          <p:nvPr/>
        </p:nvCxnSpPr>
        <p:spPr>
          <a:xfrm>
            <a:off x="9767719" y="3095345"/>
            <a:ext cx="518927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7" name="TextBox 66">
            <a:extLst>
              <a:ext uri="{FF2B5EF4-FFF2-40B4-BE49-F238E27FC236}">
                <a16:creationId xmlns="" xmlns:a16="http://schemas.microsoft.com/office/drawing/2014/main" id="{9398D340-1ED0-488B-8156-F58F06AF9A91}"/>
              </a:ext>
            </a:extLst>
          </p:cNvPr>
          <p:cNvSpPr txBox="1"/>
          <p:nvPr/>
        </p:nvSpPr>
        <p:spPr>
          <a:xfrm>
            <a:off x="9969520" y="3076747"/>
            <a:ext cx="152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="" xmlns:a16="http://schemas.microsoft.com/office/drawing/2014/main" id="{E5B02270-460A-4AA0-BF94-8F95D3745271}"/>
              </a:ext>
            </a:extLst>
          </p:cNvPr>
          <p:cNvSpPr txBox="1"/>
          <p:nvPr/>
        </p:nvSpPr>
        <p:spPr>
          <a:xfrm>
            <a:off x="9655084" y="3885379"/>
            <a:ext cx="1851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77 : 7 = 11</a:t>
            </a:r>
          </a:p>
        </p:txBody>
      </p:sp>
    </p:spTree>
    <p:extLst>
      <p:ext uri="{BB962C8B-B14F-4D97-AF65-F5344CB8AC3E}">
        <p14:creationId xmlns:p14="http://schemas.microsoft.com/office/powerpoint/2010/main" val="25006982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3" grpId="0"/>
      <p:bldP spid="26" grpId="0"/>
      <p:bldP spid="27" grpId="0"/>
      <p:bldP spid="28" grpId="0"/>
      <p:bldP spid="29" grpId="0"/>
      <p:bldP spid="35" grpId="0"/>
      <p:bldP spid="22" grpId="0"/>
      <p:bldP spid="49" grpId="0"/>
      <p:bldP spid="50" grpId="0"/>
      <p:bldP spid="52" grpId="0"/>
      <p:bldP spid="53" grpId="0"/>
      <p:bldP spid="54" grpId="0"/>
      <p:bldP spid="55" grpId="0"/>
      <p:bldP spid="57" grpId="0"/>
      <p:bldP spid="58" grpId="0"/>
      <p:bldP spid="59" grpId="0"/>
      <p:bldP spid="60" grpId="0"/>
      <p:bldP spid="62" grpId="0"/>
      <p:bldP spid="63" grpId="0"/>
      <p:bldP spid="64" grpId="0"/>
      <p:bldP spid="65" grpId="0"/>
      <p:bldP spid="67" grpId="0"/>
      <p:bldP spid="6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166914" y="692622"/>
            <a:ext cx="11858171" cy="5063309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="" xmlns:a16="http://schemas.microsoft.com/office/drawing/2014/main" id="{F3CA9AED-7348-4DDF-A03A-D85F129B25E4}"/>
              </a:ext>
            </a:extLst>
          </p:cNvPr>
          <p:cNvGrpSpPr/>
          <p:nvPr/>
        </p:nvGrpSpPr>
        <p:grpSpPr>
          <a:xfrm>
            <a:off x="621568" y="794220"/>
            <a:ext cx="619044" cy="584775"/>
            <a:chOff x="621568" y="794220"/>
            <a:chExt cx="619044" cy="584775"/>
          </a:xfrm>
        </p:grpSpPr>
        <p:pic>
          <p:nvPicPr>
            <p:cNvPr id="5" name="Picture 4">
              <a:extLst>
                <a:ext uri="{FF2B5EF4-FFF2-40B4-BE49-F238E27FC236}">
                  <a16:creationId xmlns="" xmlns:a16="http://schemas.microsoft.com/office/drawing/2014/main" id="{480ECCB9-4A74-4F89-B171-665679B9ED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568" y="835857"/>
              <a:ext cx="532424" cy="532424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685096" y="794220"/>
              <a:ext cx="5555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2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43F72734-5882-4560-AA96-EA8EBC38BD3F}"/>
              </a:ext>
            </a:extLst>
          </p:cNvPr>
          <p:cNvSpPr txBox="1"/>
          <p:nvPr/>
        </p:nvSpPr>
        <p:spPr>
          <a:xfrm>
            <a:off x="1217520" y="763441"/>
            <a:ext cx="32907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Tính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nhẩm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3A199D7B-F313-45B2-934E-8A0AA7AD4956}"/>
              </a:ext>
            </a:extLst>
          </p:cNvPr>
          <p:cNvSpPr/>
          <p:nvPr/>
        </p:nvSpPr>
        <p:spPr>
          <a:xfrm>
            <a:off x="294640" y="1794266"/>
            <a:ext cx="4856480" cy="1767840"/>
          </a:xfrm>
          <a:prstGeom prst="rect">
            <a:avLst/>
          </a:prstGeom>
          <a:solidFill>
            <a:srgbClr val="45DFEB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71EA0485-C280-402E-AF73-CD64843164BF}"/>
              </a:ext>
            </a:extLst>
          </p:cNvPr>
          <p:cNvSpPr txBox="1"/>
          <p:nvPr/>
        </p:nvSpPr>
        <p:spPr>
          <a:xfrm>
            <a:off x="294640" y="1946705"/>
            <a:ext cx="3064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 90 : 3 = 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51AECBA2-3F7A-499B-9452-A23D87E32822}"/>
              </a:ext>
            </a:extLst>
          </p:cNvPr>
          <p:cNvSpPr txBox="1"/>
          <p:nvPr/>
        </p:nvSpPr>
        <p:spPr>
          <a:xfrm>
            <a:off x="684580" y="2449861"/>
            <a:ext cx="43544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Nhẩm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 9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chục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: 3 = 3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chục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4CAA9E10-AB55-4297-B15D-7944E4E08024}"/>
              </a:ext>
            </a:extLst>
          </p:cNvPr>
          <p:cNvSpPr txBox="1"/>
          <p:nvPr/>
        </p:nvSpPr>
        <p:spPr>
          <a:xfrm>
            <a:off x="924386" y="2962666"/>
            <a:ext cx="43544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90 : 3 = 30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8FDF83ED-259F-45C4-8268-7FC61CC6ED8A}"/>
              </a:ext>
            </a:extLst>
          </p:cNvPr>
          <p:cNvSpPr txBox="1"/>
          <p:nvPr/>
        </p:nvSpPr>
        <p:spPr>
          <a:xfrm>
            <a:off x="5908592" y="1869760"/>
            <a:ext cx="58826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60 : 2                        80 : 4</a:t>
            </a: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90 : 9                        60 : 2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F5B368DE-9E32-436A-BAA9-AF4C8CD3FE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0601" y="3490966"/>
            <a:ext cx="4041998" cy="3286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4725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13" grpId="0"/>
      <p:bldP spid="14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166914" y="477520"/>
            <a:ext cx="11858171" cy="5770880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A128AEA9-688A-43DE-83EC-875F7212D90A}"/>
              </a:ext>
            </a:extLst>
          </p:cNvPr>
          <p:cNvSpPr/>
          <p:nvPr/>
        </p:nvSpPr>
        <p:spPr>
          <a:xfrm>
            <a:off x="304800" y="1083066"/>
            <a:ext cx="4947920" cy="1767840"/>
          </a:xfrm>
          <a:prstGeom prst="rect">
            <a:avLst/>
          </a:prstGeom>
          <a:solidFill>
            <a:srgbClr val="45DFEB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33BB62BA-35A9-4B97-BFC9-D50155706110}"/>
              </a:ext>
            </a:extLst>
          </p:cNvPr>
          <p:cNvSpPr txBox="1"/>
          <p:nvPr/>
        </p:nvSpPr>
        <p:spPr>
          <a:xfrm>
            <a:off x="1292372" y="1174278"/>
            <a:ext cx="3064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60 : 2 = 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D620B850-976B-4495-8AD9-AA5F61FFE4AE}"/>
              </a:ext>
            </a:extLst>
          </p:cNvPr>
          <p:cNvSpPr txBox="1"/>
          <p:nvPr/>
        </p:nvSpPr>
        <p:spPr>
          <a:xfrm>
            <a:off x="294480" y="1754813"/>
            <a:ext cx="506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Nhẩm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: 6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chục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: 2 = 3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chục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B17EE42C-D972-4289-93CE-7CAAF061971B}"/>
              </a:ext>
            </a:extLst>
          </p:cNvPr>
          <p:cNvSpPr txBox="1"/>
          <p:nvPr/>
        </p:nvSpPr>
        <p:spPr>
          <a:xfrm>
            <a:off x="802466" y="2229403"/>
            <a:ext cx="4354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60 : 2 = 30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7174A49F-728F-496E-9596-4C01D3D353EE}"/>
              </a:ext>
            </a:extLst>
          </p:cNvPr>
          <p:cNvSpPr/>
          <p:nvPr/>
        </p:nvSpPr>
        <p:spPr>
          <a:xfrm>
            <a:off x="6441614" y="1046338"/>
            <a:ext cx="4947920" cy="1767840"/>
          </a:xfrm>
          <a:prstGeom prst="rect">
            <a:avLst/>
          </a:prstGeom>
          <a:solidFill>
            <a:srgbClr val="45DFEB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0C58AD59-26C0-4372-9E53-F2B401BBD616}"/>
              </a:ext>
            </a:extLst>
          </p:cNvPr>
          <p:cNvSpPr txBox="1"/>
          <p:nvPr/>
        </p:nvSpPr>
        <p:spPr>
          <a:xfrm>
            <a:off x="7429186" y="1137550"/>
            <a:ext cx="3064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80 : 4 = 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5BBA5A9B-B339-4554-8E7C-B748B7BCAF1B}"/>
              </a:ext>
            </a:extLst>
          </p:cNvPr>
          <p:cNvSpPr txBox="1"/>
          <p:nvPr/>
        </p:nvSpPr>
        <p:spPr>
          <a:xfrm>
            <a:off x="6431294" y="1718085"/>
            <a:ext cx="506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Nhẩm: 8 chục : 4 = 2 chục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90704359-511A-477E-9C12-216625078580}"/>
              </a:ext>
            </a:extLst>
          </p:cNvPr>
          <p:cNvSpPr txBox="1"/>
          <p:nvPr/>
        </p:nvSpPr>
        <p:spPr>
          <a:xfrm>
            <a:off x="6939280" y="2192675"/>
            <a:ext cx="4354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80 : 4 = 20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3D4B78EB-2449-45D7-B1CB-B7FCF985D4ED}"/>
              </a:ext>
            </a:extLst>
          </p:cNvPr>
          <p:cNvSpPr/>
          <p:nvPr/>
        </p:nvSpPr>
        <p:spPr>
          <a:xfrm>
            <a:off x="304800" y="3466242"/>
            <a:ext cx="4947920" cy="1767840"/>
          </a:xfrm>
          <a:prstGeom prst="rect">
            <a:avLst/>
          </a:prstGeom>
          <a:solidFill>
            <a:srgbClr val="45DFEB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376EB477-C4F9-4071-8DA2-8244308AD6C4}"/>
              </a:ext>
            </a:extLst>
          </p:cNvPr>
          <p:cNvSpPr txBox="1"/>
          <p:nvPr/>
        </p:nvSpPr>
        <p:spPr>
          <a:xfrm>
            <a:off x="1292372" y="3557454"/>
            <a:ext cx="3064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90 : 9 = ?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9EA8B131-13F0-4B87-A0C8-45ABC28E1EAC}"/>
              </a:ext>
            </a:extLst>
          </p:cNvPr>
          <p:cNvSpPr txBox="1"/>
          <p:nvPr/>
        </p:nvSpPr>
        <p:spPr>
          <a:xfrm>
            <a:off x="294480" y="4137989"/>
            <a:ext cx="506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Nhẩm: 9 chục : 9 = 1 chục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6EAA08A9-4B8F-403B-AF09-297FB8095313}"/>
              </a:ext>
            </a:extLst>
          </p:cNvPr>
          <p:cNvSpPr txBox="1"/>
          <p:nvPr/>
        </p:nvSpPr>
        <p:spPr>
          <a:xfrm>
            <a:off x="802466" y="4612579"/>
            <a:ext cx="4354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 90 : 9 = 10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F1C1DF2B-2228-4990-9AD8-69790CEE37E0}"/>
              </a:ext>
            </a:extLst>
          </p:cNvPr>
          <p:cNvSpPr/>
          <p:nvPr/>
        </p:nvSpPr>
        <p:spPr>
          <a:xfrm>
            <a:off x="6451934" y="3543425"/>
            <a:ext cx="4947920" cy="1767840"/>
          </a:xfrm>
          <a:prstGeom prst="rect">
            <a:avLst/>
          </a:prstGeom>
          <a:solidFill>
            <a:srgbClr val="45DFEB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11C4D4F8-3E28-4E4E-B708-ADA2CF7FFE40}"/>
              </a:ext>
            </a:extLst>
          </p:cNvPr>
          <p:cNvSpPr txBox="1"/>
          <p:nvPr/>
        </p:nvSpPr>
        <p:spPr>
          <a:xfrm>
            <a:off x="7439506" y="3634637"/>
            <a:ext cx="3064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60 : 3 = ?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CCA9C6AB-98CD-426A-A761-D34C92136D65}"/>
              </a:ext>
            </a:extLst>
          </p:cNvPr>
          <p:cNvSpPr txBox="1"/>
          <p:nvPr/>
        </p:nvSpPr>
        <p:spPr>
          <a:xfrm>
            <a:off x="6441614" y="4215172"/>
            <a:ext cx="506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Nhẩm: 6 chục : 3 = 2 chục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E09F744F-A04F-4B61-8783-1A1A5F6976E2}"/>
              </a:ext>
            </a:extLst>
          </p:cNvPr>
          <p:cNvSpPr txBox="1"/>
          <p:nvPr/>
        </p:nvSpPr>
        <p:spPr>
          <a:xfrm>
            <a:off x="6949600" y="4689762"/>
            <a:ext cx="4354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60 : 3 = 20 </a:t>
            </a:r>
          </a:p>
        </p:txBody>
      </p:sp>
    </p:spTree>
    <p:extLst>
      <p:ext uri="{BB962C8B-B14F-4D97-AF65-F5344CB8AC3E}">
        <p14:creationId xmlns:p14="http://schemas.microsoft.com/office/powerpoint/2010/main" val="15399588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/>
      <p:bldP spid="14" grpId="0"/>
      <p:bldP spid="15" grpId="0" animBg="1"/>
      <p:bldP spid="16" grpId="0"/>
      <p:bldP spid="17" grpId="0"/>
      <p:bldP spid="18" grpId="0"/>
      <p:bldP spid="19" grpId="0" animBg="1"/>
      <p:bldP spid="21" grpId="0"/>
      <p:bldP spid="22" grpId="0"/>
      <p:bldP spid="23" grpId="0"/>
      <p:bldP spid="24" grpId="0" animBg="1"/>
      <p:bldP spid="27" grpId="0"/>
      <p:bldP spid="29" grpId="0"/>
      <p:bldP spid="3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166914" y="692622"/>
            <a:ext cx="11858171" cy="5063309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="" xmlns:a16="http://schemas.microsoft.com/office/drawing/2014/main" id="{F3CA9AED-7348-4DDF-A03A-D85F129B25E4}"/>
              </a:ext>
            </a:extLst>
          </p:cNvPr>
          <p:cNvGrpSpPr/>
          <p:nvPr/>
        </p:nvGrpSpPr>
        <p:grpSpPr>
          <a:xfrm>
            <a:off x="621568" y="794220"/>
            <a:ext cx="619044" cy="584775"/>
            <a:chOff x="621568" y="794220"/>
            <a:chExt cx="619044" cy="584775"/>
          </a:xfrm>
        </p:grpSpPr>
        <p:pic>
          <p:nvPicPr>
            <p:cNvPr id="5" name="Picture 4">
              <a:extLst>
                <a:ext uri="{FF2B5EF4-FFF2-40B4-BE49-F238E27FC236}">
                  <a16:creationId xmlns="" xmlns:a16="http://schemas.microsoft.com/office/drawing/2014/main" id="{480ECCB9-4A74-4F89-B171-665679B9ED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568" y="835857"/>
              <a:ext cx="532424" cy="532424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685096" y="794220"/>
              <a:ext cx="5555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3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43F72734-5882-4560-AA96-EA8EBC38BD3F}"/>
              </a:ext>
            </a:extLst>
          </p:cNvPr>
          <p:cNvSpPr txBox="1"/>
          <p:nvPr/>
        </p:nvSpPr>
        <p:spPr>
          <a:xfrm>
            <a:off x="1217520" y="763441"/>
            <a:ext cx="32907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thừa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="" xmlns:a16="http://schemas.microsoft.com/office/drawing/2014/main" id="{54FA5B2E-DDAF-4C57-817F-1D65F4BD3E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335" y="1665849"/>
            <a:ext cx="6357567" cy="4090082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D16B4328-DB3E-4F58-9DEB-841B96F1D985}"/>
              </a:ext>
            </a:extLst>
          </p:cNvPr>
          <p:cNvGrpSpPr/>
          <p:nvPr/>
        </p:nvGrpSpPr>
        <p:grpSpPr>
          <a:xfrm>
            <a:off x="7274326" y="1264994"/>
            <a:ext cx="5731291" cy="5731291"/>
            <a:chOff x="7274326" y="1264994"/>
            <a:chExt cx="5731291" cy="5731291"/>
          </a:xfrm>
        </p:grpSpPr>
        <p:pic>
          <p:nvPicPr>
            <p:cNvPr id="17" name="Picture 16" descr="A picture containing text&#10;&#10;Description automatically generated">
              <a:extLst>
                <a:ext uri="{FF2B5EF4-FFF2-40B4-BE49-F238E27FC236}">
                  <a16:creationId xmlns="" xmlns:a16="http://schemas.microsoft.com/office/drawing/2014/main" id="{C9ABE391-7421-42E9-8720-DE43AE2A604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74326" y="1264994"/>
              <a:ext cx="5731291" cy="5731291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="" xmlns:a16="http://schemas.microsoft.com/office/drawing/2014/main" id="{FC18A2E9-3A1A-4EBA-8BCE-EB8ABA487DAA}"/>
                </a:ext>
              </a:extLst>
            </p:cNvPr>
            <p:cNvSpPr txBox="1"/>
            <p:nvPr/>
          </p:nvSpPr>
          <p:spPr>
            <a:xfrm>
              <a:off x="9213319" y="2188661"/>
              <a:ext cx="2689779" cy="110799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defRPr/>
              </a:pPr>
              <a:r>
                <a:rPr lang="en-US" sz="3600" b="1" dirty="0" err="1">
                  <a:solidFill>
                    <a:srgbClr val="70AD4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Làm</a:t>
              </a:r>
              <a:r>
                <a:rPr lang="en-US" sz="3600" b="1" dirty="0">
                  <a:solidFill>
                    <a:srgbClr val="70AD4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b="1" dirty="0" err="1">
                  <a:solidFill>
                    <a:srgbClr val="70AD4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vào</a:t>
              </a:r>
              <a:r>
                <a:rPr lang="en-US" sz="3600" b="1" dirty="0">
                  <a:solidFill>
                    <a:srgbClr val="70AD4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b="1" dirty="0" err="1">
                  <a:solidFill>
                    <a:srgbClr val="70AD4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bảng</a:t>
              </a:r>
              <a:r>
                <a:rPr lang="en-US" sz="3600" b="1" dirty="0">
                  <a:solidFill>
                    <a:srgbClr val="70AD4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con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14AB4EF3-4348-4A94-8C02-327BD6AB6165}"/>
              </a:ext>
            </a:extLst>
          </p:cNvPr>
          <p:cNvSpPr txBox="1"/>
          <p:nvPr/>
        </p:nvSpPr>
        <p:spPr>
          <a:xfrm>
            <a:off x="7006430" y="1676009"/>
            <a:ext cx="44137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63 : 3 = 21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="" xmlns:a16="http://schemas.microsoft.com/office/drawing/2014/main" id="{538B1093-C90C-4C72-B715-A6792690E4E7}"/>
              </a:ext>
            </a:extLst>
          </p:cNvPr>
          <p:cNvSpPr/>
          <p:nvPr/>
        </p:nvSpPr>
        <p:spPr>
          <a:xfrm rot="20556211">
            <a:off x="2872210" y="2309562"/>
            <a:ext cx="525587" cy="503115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650970EF-452E-4E95-95FE-CCED847E2E6C}"/>
              </a:ext>
            </a:extLst>
          </p:cNvPr>
          <p:cNvSpPr txBox="1"/>
          <p:nvPr/>
        </p:nvSpPr>
        <p:spPr>
          <a:xfrm>
            <a:off x="7044875" y="2711684"/>
            <a:ext cx="44137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55 : 5 = 11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="" xmlns:a16="http://schemas.microsoft.com/office/drawing/2014/main" id="{E7E5B2F0-E3C8-40B8-8277-7256A61DA359}"/>
              </a:ext>
            </a:extLst>
          </p:cNvPr>
          <p:cNvSpPr/>
          <p:nvPr/>
        </p:nvSpPr>
        <p:spPr>
          <a:xfrm rot="718739">
            <a:off x="4668001" y="2327562"/>
            <a:ext cx="525587" cy="503115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A070EDE2-27FC-4F09-9F16-D8590E41EB09}"/>
              </a:ext>
            </a:extLst>
          </p:cNvPr>
          <p:cNvSpPr txBox="1"/>
          <p:nvPr/>
        </p:nvSpPr>
        <p:spPr>
          <a:xfrm>
            <a:off x="7044875" y="3695296"/>
            <a:ext cx="44137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 : 2 = 21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="" xmlns:a16="http://schemas.microsoft.com/office/drawing/2014/main" id="{6D6D22AD-83A8-4996-A501-9DA890B40EBB}"/>
              </a:ext>
            </a:extLst>
          </p:cNvPr>
          <p:cNvSpPr/>
          <p:nvPr/>
        </p:nvSpPr>
        <p:spPr>
          <a:xfrm rot="718739">
            <a:off x="4475595" y="3495422"/>
            <a:ext cx="577179" cy="503115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025B1A60-6845-485C-B7DA-C443601A8D54}"/>
              </a:ext>
            </a:extLst>
          </p:cNvPr>
          <p:cNvSpPr txBox="1"/>
          <p:nvPr/>
        </p:nvSpPr>
        <p:spPr>
          <a:xfrm>
            <a:off x="7044875" y="4725613"/>
            <a:ext cx="44137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84 : 4 = 21</a:t>
            </a:r>
            <a:endParaRPr lang="en-US" sz="4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="" xmlns:a16="http://schemas.microsoft.com/office/drawing/2014/main" id="{F52D0C6F-6A87-4641-94F0-0B59AF94DC67}"/>
              </a:ext>
            </a:extLst>
          </p:cNvPr>
          <p:cNvSpPr/>
          <p:nvPr/>
        </p:nvSpPr>
        <p:spPr>
          <a:xfrm rot="20556211">
            <a:off x="3524178" y="4940593"/>
            <a:ext cx="525587" cy="503115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</a:p>
        </p:txBody>
      </p:sp>
    </p:spTree>
    <p:extLst>
      <p:ext uri="{BB962C8B-B14F-4D97-AF65-F5344CB8AC3E}">
        <p14:creationId xmlns:p14="http://schemas.microsoft.com/office/powerpoint/2010/main" val="33077320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4" grpId="0" animBg="1"/>
      <p:bldP spid="27" grpId="0" animBg="1"/>
      <p:bldP spid="2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1FDD3B7B-436F-406F-8B6F-E40941E3FC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774068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="" xmlns:a16="http://schemas.microsoft.com/office/drawing/2014/main" id="{0D40E541-EBA9-4A03-9258-A5B12ED828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56112" y="2680497"/>
            <a:ext cx="5066215" cy="506621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0A339F55-FD14-4759-95EE-4BC86FAC18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61728" y="1790574"/>
            <a:ext cx="6773243" cy="2895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6628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2395" y="1095670"/>
            <a:ext cx="4729603" cy="361042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9764" y="2328706"/>
            <a:ext cx="3916272" cy="469780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573352" y="1763752"/>
            <a:ext cx="3159268" cy="1892142"/>
          </a:xfrm>
          <a:prstGeom prst="rect">
            <a:avLst/>
          </a:prstGeom>
          <a:noFill/>
        </p:spPr>
        <p:txBody>
          <a:bodyPr wrap="square" lIns="91407" tIns="45703" rIns="91407" bIns="45703">
            <a:spAutoFit/>
          </a:bodyPr>
          <a:lstStyle/>
          <a:p>
            <a:pPr marL="0" marR="0" lvl="0" indent="0" algn="l" defTabSz="91412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Tớ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cần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hai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củ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cà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rốt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để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chuẩn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bị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bữa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tối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.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Các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bạn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giúp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tớ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nhé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!</a:t>
            </a:r>
          </a:p>
        </p:txBody>
      </p:sp>
      <p:sp>
        <p:nvSpPr>
          <p:cNvPr id="5" name="Rectangle 4"/>
          <p:cNvSpPr/>
          <p:nvPr/>
        </p:nvSpPr>
        <p:spPr>
          <a:xfrm>
            <a:off x="4419542" y="2267770"/>
            <a:ext cx="3313078" cy="830697"/>
          </a:xfrm>
          <a:prstGeom prst="rect">
            <a:avLst/>
          </a:prstGeom>
          <a:noFill/>
        </p:spPr>
        <p:txBody>
          <a:bodyPr wrap="square" lIns="91407" tIns="45703" rIns="91407" bIns="45703">
            <a:spAutoFit/>
          </a:bodyPr>
          <a:lstStyle/>
          <a:p>
            <a:pPr marL="0" marR="0" lvl="0" indent="0" algn="l" defTabSz="91412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Xin </a:t>
            </a:r>
            <a:r>
              <a:rPr kumimoji="0" lang="en-US" sz="31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chào</a:t>
            </a:r>
            <a:r>
              <a:rPr kumimoji="0" lang="en-US" sz="31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31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các</a:t>
            </a:r>
            <a:r>
              <a:rPr kumimoji="0" lang="en-US" sz="31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31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bạn</a:t>
            </a:r>
            <a:r>
              <a:rPr kumimoji="0" lang="en-US" sz="31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!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2911272" y="1019552"/>
            <a:ext cx="5675661" cy="3762656"/>
            <a:chOff x="1323833" y="429251"/>
            <a:chExt cx="7352881" cy="4174699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3833" y="429251"/>
              <a:ext cx="7352881" cy="4174699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2710390" y="1866644"/>
              <a:ext cx="4729446" cy="1023929"/>
            </a:xfrm>
            <a:prstGeom prst="rect">
              <a:avLst/>
            </a:prstGeom>
            <a:noFill/>
          </p:spPr>
          <p:txBody>
            <a:bodyPr wrap="none" lIns="91407" tIns="45703" rIns="91407" bIns="45703">
              <a:spAutoFit/>
            </a:bodyPr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398" b="0" i="0" u="none" strike="noStrike" kern="1200" cap="none" spc="0" normalizeH="0" baseline="0" noProof="0" dirty="0">
                  <a:ln w="0">
                    <a:solidFill>
                      <a:prstClr val="black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iCiel Cadena" panose="02000503000000020004" pitchFamily="2" charset="-93"/>
                  <a:ea typeface="+mn-ea"/>
                  <a:cs typeface="+mn-cs"/>
                </a:rPr>
                <a:t>KHỞI ĐỘNG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58083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5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2322498" y="3878967"/>
            <a:ext cx="3154090" cy="1160622"/>
            <a:chOff x="1557446" y="2449877"/>
            <a:chExt cx="3155231" cy="1161042"/>
          </a:xfrm>
        </p:grpSpPr>
        <p:sp>
          <p:nvSpPr>
            <p:cNvPr id="23" name="Rounded Rectangle 22"/>
            <p:cNvSpPr/>
            <p:nvPr/>
          </p:nvSpPr>
          <p:spPr>
            <a:xfrm>
              <a:off x="2069237" y="2686929"/>
              <a:ext cx="2643440" cy="858129"/>
            </a:xfrm>
            <a:prstGeom prst="roundRect">
              <a:avLst/>
            </a:prstGeom>
            <a:solidFill>
              <a:srgbClr val="FFBF53"/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398" b="0" i="0" u="none" strike="noStrike" kern="0" cap="none" spc="0" normalizeH="0" baseline="0" noProof="0" dirty="0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 4 </a:t>
              </a:r>
              <a:r>
                <a:rPr kumimoji="0" lang="en-US" sz="5398" b="0" i="0" u="none" strike="noStrike" kern="0" cap="none" spc="0" normalizeH="0" baseline="0" noProof="0" dirty="0" err="1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dư</a:t>
              </a:r>
              <a:r>
                <a:rPr kumimoji="0" lang="en-US" sz="5398" b="0" i="0" u="none" strike="noStrike" kern="0" cap="none" spc="0" normalizeH="0" baseline="0" noProof="0" dirty="0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1</a:t>
              </a:r>
            </a:p>
          </p:txBody>
        </p:sp>
        <p:sp>
          <p:nvSpPr>
            <p:cNvPr id="24" name="Oval 23"/>
            <p:cNvSpPr/>
            <p:nvPr/>
          </p:nvSpPr>
          <p:spPr>
            <a:xfrm>
              <a:off x="1557446" y="2548181"/>
              <a:ext cx="1023582" cy="1062738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647914" y="2449877"/>
              <a:ext cx="795632" cy="1108042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07" tIns="45703" rIns="91407" bIns="45703">
              <a:spAutoFit/>
            </a:bodyPr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598" b="1" i="0" u="none" strike="noStrike" kern="0" cap="none" spc="0" normalizeH="0" baseline="0" noProof="0" dirty="0">
                  <a:ln w="22225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66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855433" y="-222751"/>
            <a:ext cx="8402103" cy="3063822"/>
            <a:chOff x="1189236" y="-1183272"/>
            <a:chExt cx="8405141" cy="3064930"/>
          </a:xfrm>
        </p:grpSpPr>
        <p:sp>
          <p:nvSpPr>
            <p:cNvPr id="27" name="Rounded Rectangle 26"/>
            <p:cNvSpPr/>
            <p:nvPr/>
          </p:nvSpPr>
          <p:spPr>
            <a:xfrm>
              <a:off x="2224586" y="-740199"/>
              <a:ext cx="7369791" cy="2621857"/>
            </a:xfrm>
            <a:prstGeom prst="roundRect">
              <a:avLst/>
            </a:prstGeom>
            <a:solidFill>
              <a:srgbClr val="FFBF53"/>
            </a:solidFill>
            <a:ln w="381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117007">
              <a:off x="1189236" y="-1183272"/>
              <a:ext cx="1806264" cy="1806264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30" name="Group 29"/>
          <p:cNvGrpSpPr/>
          <p:nvPr/>
        </p:nvGrpSpPr>
        <p:grpSpPr>
          <a:xfrm>
            <a:off x="2322498" y="5209492"/>
            <a:ext cx="3154090" cy="1150196"/>
            <a:chOff x="1557446" y="2460307"/>
            <a:chExt cx="3155231" cy="1150612"/>
          </a:xfrm>
        </p:grpSpPr>
        <p:sp>
          <p:nvSpPr>
            <p:cNvPr id="31" name="Rounded Rectangle 30"/>
            <p:cNvSpPr/>
            <p:nvPr/>
          </p:nvSpPr>
          <p:spPr>
            <a:xfrm>
              <a:off x="2069237" y="2686929"/>
              <a:ext cx="2643440" cy="858129"/>
            </a:xfrm>
            <a:prstGeom prst="roundRect">
              <a:avLst/>
            </a:prstGeom>
            <a:solidFill>
              <a:srgbClr val="FFBF53"/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398" b="0" i="0" u="none" strike="noStrike" kern="0" cap="none" spc="0" normalizeH="0" baseline="0" noProof="0" dirty="0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 4 </a:t>
              </a:r>
              <a:r>
                <a:rPr kumimoji="0" lang="en-US" sz="5398" b="0" i="0" u="none" strike="noStrike" kern="0" cap="none" spc="0" normalizeH="0" baseline="0" noProof="0" dirty="0" err="1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dư</a:t>
              </a:r>
              <a:r>
                <a:rPr kumimoji="0" lang="en-US" sz="5398" b="0" i="0" u="none" strike="noStrike" kern="0" cap="none" spc="0" normalizeH="0" baseline="0" noProof="0" dirty="0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2</a:t>
              </a:r>
            </a:p>
          </p:txBody>
        </p:sp>
        <p:sp>
          <p:nvSpPr>
            <p:cNvPr id="32" name="Oval 31"/>
            <p:cNvSpPr/>
            <p:nvPr/>
          </p:nvSpPr>
          <p:spPr>
            <a:xfrm>
              <a:off x="1557446" y="2548181"/>
              <a:ext cx="1023582" cy="1062738"/>
            </a:xfrm>
            <a:prstGeom prst="ellipse">
              <a:avLst/>
            </a:prstGeom>
            <a:solidFill>
              <a:srgbClr val="FFBF53">
                <a:lumMod val="20000"/>
                <a:lumOff val="80000"/>
              </a:srgbClr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1595529" y="2460307"/>
              <a:ext cx="795632" cy="1108042"/>
            </a:xfrm>
            <a:prstGeom prst="rect">
              <a:avLst/>
            </a:prstGeom>
            <a:noFill/>
          </p:spPr>
          <p:txBody>
            <a:bodyPr wrap="none" lIns="91407" tIns="45703" rIns="91407" bIns="45703">
              <a:spAutoFit/>
            </a:bodyPr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598" b="1" i="0" u="none" strike="noStrike" kern="0" cap="none" spc="0" normalizeH="0" baseline="0" noProof="0" dirty="0">
                  <a:ln w="22225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66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6291354" y="3996345"/>
            <a:ext cx="3154090" cy="1145990"/>
            <a:chOff x="1557446" y="2464515"/>
            <a:chExt cx="3155231" cy="1146404"/>
          </a:xfrm>
        </p:grpSpPr>
        <p:sp>
          <p:nvSpPr>
            <p:cNvPr id="35" name="Rounded Rectangle 34"/>
            <p:cNvSpPr/>
            <p:nvPr/>
          </p:nvSpPr>
          <p:spPr>
            <a:xfrm>
              <a:off x="2069237" y="2686929"/>
              <a:ext cx="2643440" cy="858129"/>
            </a:xfrm>
            <a:prstGeom prst="roundRect">
              <a:avLst/>
            </a:prstGeom>
            <a:solidFill>
              <a:srgbClr val="FFBF53"/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398" b="0" i="0" u="none" strike="noStrike" kern="0" cap="none" spc="0" normalizeH="0" baseline="0" noProof="0" dirty="0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36" name="Oval 35"/>
            <p:cNvSpPr/>
            <p:nvPr/>
          </p:nvSpPr>
          <p:spPr>
            <a:xfrm>
              <a:off x="1557446" y="2548181"/>
              <a:ext cx="1023582" cy="1062738"/>
            </a:xfrm>
            <a:prstGeom prst="ellipse">
              <a:avLst/>
            </a:prstGeom>
            <a:solidFill>
              <a:srgbClr val="FFBF53">
                <a:lumMod val="20000"/>
                <a:lumOff val="80000"/>
              </a:srgbClr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1652185" y="2464515"/>
              <a:ext cx="795632" cy="1108041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07" tIns="45703" rIns="91407" bIns="45703">
              <a:spAutoFit/>
            </a:bodyPr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598" b="1" i="0" u="none" strike="noStrike" kern="0" cap="none" spc="0" normalizeH="0" baseline="0" noProof="0" dirty="0">
                  <a:ln w="22225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66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6291354" y="5188192"/>
            <a:ext cx="3154090" cy="1150196"/>
            <a:chOff x="1557446" y="2460307"/>
            <a:chExt cx="3155231" cy="1150612"/>
          </a:xfrm>
        </p:grpSpPr>
        <p:sp>
          <p:nvSpPr>
            <p:cNvPr id="39" name="Rounded Rectangle 38"/>
            <p:cNvSpPr/>
            <p:nvPr/>
          </p:nvSpPr>
          <p:spPr>
            <a:xfrm>
              <a:off x="2069237" y="2686929"/>
              <a:ext cx="2643440" cy="858129"/>
            </a:xfrm>
            <a:prstGeom prst="roundRect">
              <a:avLst/>
            </a:prstGeom>
            <a:solidFill>
              <a:srgbClr val="FFBF53"/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398" b="0" i="0" u="none" strike="noStrike" kern="0" cap="none" spc="0" normalizeH="0" baseline="0" noProof="0" dirty="0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 4 </a:t>
              </a:r>
              <a:r>
                <a:rPr kumimoji="0" lang="en-US" sz="5398" b="0" i="0" u="none" strike="noStrike" kern="0" cap="none" spc="0" normalizeH="0" baseline="0" noProof="0" dirty="0" err="1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dư</a:t>
              </a:r>
              <a:r>
                <a:rPr kumimoji="0" lang="en-US" sz="5398" b="0" i="0" u="none" strike="noStrike" kern="0" cap="none" spc="0" normalizeH="0" baseline="0" noProof="0" dirty="0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3</a:t>
              </a:r>
            </a:p>
          </p:txBody>
        </p:sp>
        <p:sp>
          <p:nvSpPr>
            <p:cNvPr id="40" name="Oval 39"/>
            <p:cNvSpPr/>
            <p:nvPr/>
          </p:nvSpPr>
          <p:spPr>
            <a:xfrm>
              <a:off x="1557446" y="2548181"/>
              <a:ext cx="1023582" cy="1062738"/>
            </a:xfrm>
            <a:prstGeom prst="ellipse">
              <a:avLst/>
            </a:prstGeom>
            <a:solidFill>
              <a:srgbClr val="FFBF53">
                <a:lumMod val="20000"/>
                <a:lumOff val="80000"/>
              </a:srgbClr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671421" y="2460307"/>
              <a:ext cx="795632" cy="1108042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07" tIns="45703" rIns="91407" bIns="45703">
              <a:spAutoFit/>
            </a:bodyPr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598" b="1" i="0" u="none" strike="noStrike" kern="0" cap="none" spc="0" normalizeH="0" baseline="0" noProof="0" dirty="0">
                  <a:ln w="22225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66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D</a:t>
              </a:r>
            </a:p>
          </p:txBody>
        </p:sp>
      </p:grpSp>
      <p:pic>
        <p:nvPicPr>
          <p:cNvPr id="44" name="Picture 4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3134" y="3112261"/>
            <a:ext cx="3928474" cy="3928474"/>
          </a:xfrm>
          <a:prstGeom prst="rect">
            <a:avLst/>
          </a:prstGeom>
        </p:spPr>
      </p:pic>
      <p:sp>
        <p:nvSpPr>
          <p:cNvPr id="43" name="Line 69">
            <a:extLst>
              <a:ext uri="{FF2B5EF4-FFF2-40B4-BE49-F238E27FC236}">
                <a16:creationId xmlns="" xmlns:a16="http://schemas.microsoft.com/office/drawing/2014/main" id="{55C5966A-7616-465B-9686-F7AC37678105}"/>
              </a:ext>
            </a:extLst>
          </p:cNvPr>
          <p:cNvSpPr>
            <a:spLocks noChangeShapeType="1"/>
          </p:cNvSpPr>
          <p:nvPr/>
        </p:nvSpPr>
        <p:spPr bwMode="auto">
          <a:xfrm>
            <a:off x="6253220" y="361004"/>
            <a:ext cx="0" cy="1598026"/>
          </a:xfrm>
          <a:prstGeom prst="line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5" name="Line 70">
            <a:extLst>
              <a:ext uri="{FF2B5EF4-FFF2-40B4-BE49-F238E27FC236}">
                <a16:creationId xmlns="" xmlns:a16="http://schemas.microsoft.com/office/drawing/2014/main" id="{F659EF59-2EB6-46B4-B1E0-D2F2B63E0BE7}"/>
              </a:ext>
            </a:extLst>
          </p:cNvPr>
          <p:cNvSpPr>
            <a:spLocks noChangeShapeType="1"/>
          </p:cNvSpPr>
          <p:nvPr/>
        </p:nvSpPr>
        <p:spPr bwMode="auto">
          <a:xfrm>
            <a:off x="6253220" y="1176285"/>
            <a:ext cx="782327" cy="0"/>
          </a:xfrm>
          <a:prstGeom prst="line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6" name="Text Box 120">
            <a:extLst>
              <a:ext uri="{FF2B5EF4-FFF2-40B4-BE49-F238E27FC236}">
                <a16:creationId xmlns="" xmlns:a16="http://schemas.microsoft.com/office/drawing/2014/main" id="{92DCCEA8-EA4E-4B3B-9476-1474F15BB6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63491" y="220162"/>
            <a:ext cx="256941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09630">
              <a:spcBef>
                <a:spcPct val="50000"/>
              </a:spcBef>
            </a:pPr>
            <a:r>
              <a:rPr lang="en-US" altLang="en-US" sz="64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23  5</a:t>
            </a:r>
          </a:p>
        </p:txBody>
      </p:sp>
      <p:sp>
        <p:nvSpPr>
          <p:cNvPr id="47" name="Text Box 65">
            <a:extLst>
              <a:ext uri="{FF2B5EF4-FFF2-40B4-BE49-F238E27FC236}">
                <a16:creationId xmlns="" xmlns:a16="http://schemas.microsoft.com/office/drawing/2014/main" id="{BD86CF3B-C31C-4D19-837D-4A6A968822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9579" y="1997574"/>
            <a:ext cx="1226311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3</a:t>
            </a:r>
          </a:p>
        </p:txBody>
      </p:sp>
      <p:sp>
        <p:nvSpPr>
          <p:cNvPr id="48" name="Line 66">
            <a:extLst>
              <a:ext uri="{FF2B5EF4-FFF2-40B4-BE49-F238E27FC236}">
                <a16:creationId xmlns="" xmlns:a16="http://schemas.microsoft.com/office/drawing/2014/main" id="{5CAEF39A-E1AD-47A4-A31C-89B32216314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24901" y="2126672"/>
            <a:ext cx="1582427" cy="3669"/>
          </a:xfrm>
          <a:prstGeom prst="line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" name="Text Box 121">
            <a:extLst>
              <a:ext uri="{FF2B5EF4-FFF2-40B4-BE49-F238E27FC236}">
                <a16:creationId xmlns="" xmlns:a16="http://schemas.microsoft.com/office/drawing/2014/main" id="{CB23A8D8-527F-4BF0-87A2-47DC84BACF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2403" y="1103986"/>
            <a:ext cx="175187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4</a:t>
            </a:r>
          </a:p>
        </p:txBody>
      </p:sp>
      <p:sp>
        <p:nvSpPr>
          <p:cNvPr id="50" name="Text Box 122">
            <a:extLst>
              <a:ext uri="{FF2B5EF4-FFF2-40B4-BE49-F238E27FC236}">
                <a16:creationId xmlns="" xmlns:a16="http://schemas.microsoft.com/office/drawing/2014/main" id="{8E4B05C6-20ED-4F1A-826C-25B156F660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2800" y="1076240"/>
            <a:ext cx="96190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374562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.nhacchuongvui.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.nhacchuongvui.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.nhacchuongvui.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.nhacchuongvui.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47" grpId="0"/>
      <p:bldP spid="48" grpId="0" animBg="1"/>
      <p:bldP spid="49" grpId="0"/>
      <p:bldP spid="5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7317" y="2346120"/>
            <a:ext cx="3901759" cy="468039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7007">
            <a:off x="6685359" y="3930988"/>
            <a:ext cx="1510658" cy="151065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3330" y="860988"/>
            <a:ext cx="4083874" cy="29716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440687" y="1258981"/>
            <a:ext cx="3603498" cy="1569093"/>
          </a:xfrm>
          <a:prstGeom prst="rect">
            <a:avLst/>
          </a:prstGeom>
          <a:noFill/>
        </p:spPr>
        <p:txBody>
          <a:bodyPr wrap="square" lIns="91407" tIns="45703" rIns="91407" bIns="45703">
            <a:spAutoFit/>
          </a:bodyPr>
          <a:lstStyle/>
          <a:p>
            <a:pPr marL="0" marR="0" lvl="0" indent="0" algn="ctr" defTabSz="91412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99" b="1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Hoan</a:t>
            </a:r>
            <a:r>
              <a:rPr kumimoji="0" lang="en-US" sz="3199" b="1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3199" b="1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hô</a:t>
            </a:r>
            <a:endParaRPr kumimoji="0" lang="en-US" sz="3199" b="1" i="0" u="none" strike="noStrike" kern="1200" cap="none" spc="0" normalizeH="0" baseline="0" noProof="0" dirty="0">
              <a:ln w="0">
                <a:solidFill>
                  <a:sysClr val="windowText" lastClr="000000"/>
                </a:solidFill>
              </a:ln>
              <a:solidFill>
                <a:srgbClr val="FF6600"/>
              </a:solidFill>
              <a:effectLst/>
              <a:uLnTx/>
              <a:uFillTx/>
              <a:latin typeface="iCiel Cadena" panose="02000503000000020004" pitchFamily="2" charset="0"/>
              <a:ea typeface="+mn-ea"/>
              <a:cs typeface="+mn-cs"/>
            </a:endParaRPr>
          </a:p>
          <a:p>
            <a:pPr marL="0" marR="0" lvl="0" indent="0" algn="ctr" defTabSz="91412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99" b="1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Các</a:t>
            </a:r>
            <a:r>
              <a:rPr kumimoji="0" lang="en-US" sz="3199" b="1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3199" b="1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bạn</a:t>
            </a:r>
            <a:r>
              <a:rPr kumimoji="0" lang="en-US" sz="3199" b="1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3199" b="1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thật</a:t>
            </a:r>
            <a:r>
              <a:rPr kumimoji="0" lang="en-US" sz="3199" b="1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3199" b="1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giỏi</a:t>
            </a:r>
            <a:r>
              <a:rPr kumimoji="0" lang="en-US" sz="3199" b="1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119278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2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2052320" y="3878967"/>
            <a:ext cx="3424268" cy="1160622"/>
            <a:chOff x="1557446" y="2449877"/>
            <a:chExt cx="3155231" cy="1161042"/>
          </a:xfrm>
        </p:grpSpPr>
        <p:sp>
          <p:nvSpPr>
            <p:cNvPr id="23" name="Rounded Rectangle 22"/>
            <p:cNvSpPr/>
            <p:nvPr/>
          </p:nvSpPr>
          <p:spPr>
            <a:xfrm>
              <a:off x="2069237" y="2686929"/>
              <a:ext cx="2643440" cy="858129"/>
            </a:xfrm>
            <a:prstGeom prst="roundRect">
              <a:avLst/>
            </a:prstGeom>
            <a:solidFill>
              <a:srgbClr val="FFBF53"/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398" b="0" i="0" u="none" strike="noStrike" kern="0" cap="none" spc="0" normalizeH="0" baseline="0" noProof="0" dirty="0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 3 </a:t>
              </a:r>
              <a:r>
                <a:rPr kumimoji="0" lang="en-US" sz="5398" b="0" i="0" u="none" strike="noStrike" kern="0" cap="none" spc="0" normalizeH="0" baseline="0" noProof="0" dirty="0" err="1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dư</a:t>
              </a:r>
              <a:r>
                <a:rPr kumimoji="0" lang="en-US" sz="5398" b="0" i="0" u="none" strike="noStrike" kern="0" cap="none" spc="0" normalizeH="0" baseline="0" noProof="0" dirty="0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1</a:t>
              </a:r>
            </a:p>
          </p:txBody>
        </p:sp>
        <p:sp>
          <p:nvSpPr>
            <p:cNvPr id="24" name="Oval 23"/>
            <p:cNvSpPr/>
            <p:nvPr/>
          </p:nvSpPr>
          <p:spPr>
            <a:xfrm>
              <a:off x="1557446" y="2548181"/>
              <a:ext cx="1023582" cy="1062738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679301" y="2449877"/>
              <a:ext cx="732856" cy="1108042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07" tIns="45703" rIns="91407" bIns="45703">
              <a:spAutoFit/>
            </a:bodyPr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598" b="1" i="0" u="none" strike="noStrike" kern="0" cap="none" spc="0" normalizeH="0" baseline="0" noProof="0" dirty="0">
                  <a:ln w="22225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66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987603" y="172720"/>
            <a:ext cx="8269932" cy="2668351"/>
            <a:chOff x="1321454" y="-787658"/>
            <a:chExt cx="8272923" cy="2669316"/>
          </a:xfrm>
        </p:grpSpPr>
        <p:sp>
          <p:nvSpPr>
            <p:cNvPr id="27" name="Rounded Rectangle 26"/>
            <p:cNvSpPr/>
            <p:nvPr/>
          </p:nvSpPr>
          <p:spPr>
            <a:xfrm>
              <a:off x="2224586" y="-787658"/>
              <a:ext cx="7369791" cy="2669316"/>
            </a:xfrm>
            <a:prstGeom prst="roundRect">
              <a:avLst/>
            </a:prstGeom>
            <a:solidFill>
              <a:srgbClr val="FFBF53"/>
            </a:solidFill>
            <a:ln w="381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117007">
              <a:off x="1321454" y="-4287"/>
              <a:ext cx="1806264" cy="1806264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30" name="Group 29"/>
          <p:cNvGrpSpPr/>
          <p:nvPr/>
        </p:nvGrpSpPr>
        <p:grpSpPr>
          <a:xfrm>
            <a:off x="2052320" y="5209492"/>
            <a:ext cx="3424268" cy="1150196"/>
            <a:chOff x="1557446" y="2460307"/>
            <a:chExt cx="3155231" cy="1150612"/>
          </a:xfrm>
        </p:grpSpPr>
        <p:sp>
          <p:nvSpPr>
            <p:cNvPr id="31" name="Rounded Rectangle 30"/>
            <p:cNvSpPr/>
            <p:nvPr/>
          </p:nvSpPr>
          <p:spPr>
            <a:xfrm>
              <a:off x="2069237" y="2686929"/>
              <a:ext cx="2643440" cy="858129"/>
            </a:xfrm>
            <a:prstGeom prst="roundRect">
              <a:avLst/>
            </a:prstGeom>
            <a:solidFill>
              <a:srgbClr val="FFBF53"/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398" b="0" i="0" u="none" strike="noStrike" kern="0" cap="none" spc="0" normalizeH="0" baseline="0" noProof="0" dirty="0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  3</a:t>
              </a:r>
            </a:p>
          </p:txBody>
        </p:sp>
        <p:sp>
          <p:nvSpPr>
            <p:cNvPr id="32" name="Oval 31"/>
            <p:cNvSpPr/>
            <p:nvPr/>
          </p:nvSpPr>
          <p:spPr>
            <a:xfrm>
              <a:off x="1557446" y="2548181"/>
              <a:ext cx="1023582" cy="1062738"/>
            </a:xfrm>
            <a:prstGeom prst="ellipse">
              <a:avLst/>
            </a:prstGeom>
            <a:solidFill>
              <a:srgbClr val="FFBF53">
                <a:lumMod val="20000"/>
                <a:lumOff val="80000"/>
              </a:srgbClr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1626916" y="2460307"/>
              <a:ext cx="732856" cy="1108042"/>
            </a:xfrm>
            <a:prstGeom prst="rect">
              <a:avLst/>
            </a:prstGeom>
            <a:noFill/>
          </p:spPr>
          <p:txBody>
            <a:bodyPr wrap="none" lIns="91407" tIns="45703" rIns="91407" bIns="45703">
              <a:spAutoFit/>
            </a:bodyPr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598" b="1" i="0" u="none" strike="noStrike" kern="0" cap="none" spc="0" normalizeH="0" baseline="0" noProof="0" dirty="0">
                  <a:ln w="22225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66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6291354" y="3996345"/>
            <a:ext cx="3154090" cy="1145990"/>
            <a:chOff x="1557446" y="2464515"/>
            <a:chExt cx="3155231" cy="1146404"/>
          </a:xfrm>
        </p:grpSpPr>
        <p:sp>
          <p:nvSpPr>
            <p:cNvPr id="35" name="Rounded Rectangle 34"/>
            <p:cNvSpPr/>
            <p:nvPr/>
          </p:nvSpPr>
          <p:spPr>
            <a:xfrm>
              <a:off x="2069237" y="2686929"/>
              <a:ext cx="2643440" cy="858129"/>
            </a:xfrm>
            <a:prstGeom prst="roundRect">
              <a:avLst/>
            </a:prstGeom>
            <a:solidFill>
              <a:srgbClr val="FFBF53"/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398" b="0" i="0" u="none" strike="noStrike" kern="0" cap="none" spc="0" normalizeH="0" baseline="0" noProof="0" dirty="0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 3 </a:t>
              </a:r>
              <a:r>
                <a:rPr kumimoji="0" lang="en-US" sz="5398" b="0" i="0" u="none" strike="noStrike" kern="0" cap="none" spc="0" normalizeH="0" baseline="0" noProof="0" dirty="0" err="1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dư</a:t>
              </a:r>
              <a:r>
                <a:rPr kumimoji="0" lang="en-US" sz="5398" b="0" i="0" u="none" strike="noStrike" kern="0" cap="none" spc="0" normalizeH="0" baseline="0" noProof="0" dirty="0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2</a:t>
              </a:r>
            </a:p>
          </p:txBody>
        </p:sp>
        <p:sp>
          <p:nvSpPr>
            <p:cNvPr id="36" name="Oval 35"/>
            <p:cNvSpPr/>
            <p:nvPr/>
          </p:nvSpPr>
          <p:spPr>
            <a:xfrm>
              <a:off x="1557446" y="2548181"/>
              <a:ext cx="1023582" cy="1062738"/>
            </a:xfrm>
            <a:prstGeom prst="ellipse">
              <a:avLst/>
            </a:prstGeom>
            <a:solidFill>
              <a:srgbClr val="FFBF53">
                <a:lumMod val="20000"/>
                <a:lumOff val="80000"/>
              </a:srgbClr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1652185" y="2464515"/>
              <a:ext cx="795632" cy="1108041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07" tIns="45703" rIns="91407" bIns="45703">
              <a:spAutoFit/>
            </a:bodyPr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598" b="1" i="0" u="none" strike="noStrike" kern="0" cap="none" spc="0" normalizeH="0" baseline="0" noProof="0" dirty="0">
                  <a:ln w="22225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66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6291354" y="5188192"/>
            <a:ext cx="3154090" cy="1150196"/>
            <a:chOff x="1557446" y="2460307"/>
            <a:chExt cx="3155231" cy="1150612"/>
          </a:xfrm>
        </p:grpSpPr>
        <p:sp>
          <p:nvSpPr>
            <p:cNvPr id="39" name="Rounded Rectangle 38"/>
            <p:cNvSpPr/>
            <p:nvPr/>
          </p:nvSpPr>
          <p:spPr>
            <a:xfrm>
              <a:off x="2069237" y="2686929"/>
              <a:ext cx="2643440" cy="858129"/>
            </a:xfrm>
            <a:prstGeom prst="roundRect">
              <a:avLst/>
            </a:prstGeom>
            <a:solidFill>
              <a:srgbClr val="FFBF53"/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398" b="0" i="0" u="none" strike="noStrike" kern="0" cap="none" spc="0" normalizeH="0" baseline="0" noProof="0" dirty="0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  4</a:t>
              </a:r>
            </a:p>
          </p:txBody>
        </p:sp>
        <p:sp>
          <p:nvSpPr>
            <p:cNvPr id="40" name="Oval 39"/>
            <p:cNvSpPr/>
            <p:nvPr/>
          </p:nvSpPr>
          <p:spPr>
            <a:xfrm>
              <a:off x="1557446" y="2548181"/>
              <a:ext cx="1023582" cy="1062738"/>
            </a:xfrm>
            <a:prstGeom prst="ellipse">
              <a:avLst/>
            </a:prstGeom>
            <a:solidFill>
              <a:srgbClr val="FFBF53">
                <a:lumMod val="20000"/>
                <a:lumOff val="80000"/>
              </a:srgbClr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671421" y="2460307"/>
              <a:ext cx="795632" cy="1108042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07" tIns="45703" rIns="91407" bIns="45703">
              <a:spAutoFit/>
            </a:bodyPr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598" b="1" i="0" u="none" strike="noStrike" kern="0" cap="none" spc="0" normalizeH="0" baseline="0" noProof="0" dirty="0">
                  <a:ln w="22225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66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D</a:t>
              </a:r>
            </a:p>
          </p:txBody>
        </p:sp>
      </p:grpSp>
      <p:pic>
        <p:nvPicPr>
          <p:cNvPr id="44" name="Picture 4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3134" y="3112261"/>
            <a:ext cx="3928474" cy="3928474"/>
          </a:xfrm>
          <a:prstGeom prst="rect">
            <a:avLst/>
          </a:prstGeom>
        </p:spPr>
      </p:pic>
      <p:sp>
        <p:nvSpPr>
          <p:cNvPr id="42" name="Line 69">
            <a:extLst>
              <a:ext uri="{FF2B5EF4-FFF2-40B4-BE49-F238E27FC236}">
                <a16:creationId xmlns="" xmlns:a16="http://schemas.microsoft.com/office/drawing/2014/main" id="{9647565E-FDAC-48A6-A30A-7E366EBF5584}"/>
              </a:ext>
            </a:extLst>
          </p:cNvPr>
          <p:cNvSpPr>
            <a:spLocks noChangeShapeType="1"/>
          </p:cNvSpPr>
          <p:nvPr/>
        </p:nvSpPr>
        <p:spPr bwMode="auto">
          <a:xfrm>
            <a:off x="6253220" y="361004"/>
            <a:ext cx="0" cy="1598026"/>
          </a:xfrm>
          <a:prstGeom prst="line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3" name="Line 70">
            <a:extLst>
              <a:ext uri="{FF2B5EF4-FFF2-40B4-BE49-F238E27FC236}">
                <a16:creationId xmlns="" xmlns:a16="http://schemas.microsoft.com/office/drawing/2014/main" id="{24405CFC-720F-4851-9B4C-C320C826C5C3}"/>
              </a:ext>
            </a:extLst>
          </p:cNvPr>
          <p:cNvSpPr>
            <a:spLocks noChangeShapeType="1"/>
          </p:cNvSpPr>
          <p:nvPr/>
        </p:nvSpPr>
        <p:spPr bwMode="auto">
          <a:xfrm>
            <a:off x="6253220" y="1176285"/>
            <a:ext cx="782327" cy="0"/>
          </a:xfrm>
          <a:prstGeom prst="line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5" name="Text Box 120">
            <a:extLst>
              <a:ext uri="{FF2B5EF4-FFF2-40B4-BE49-F238E27FC236}">
                <a16:creationId xmlns="" xmlns:a16="http://schemas.microsoft.com/office/drawing/2014/main" id="{531208B4-7A96-4460-94BF-0355BB937C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63491" y="220162"/>
            <a:ext cx="256941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09630">
              <a:spcBef>
                <a:spcPct val="50000"/>
              </a:spcBef>
            </a:pPr>
            <a:r>
              <a:rPr lang="en-US" altLang="en-US" sz="64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12  4</a:t>
            </a:r>
          </a:p>
        </p:txBody>
      </p:sp>
      <p:sp>
        <p:nvSpPr>
          <p:cNvPr id="46" name="Text Box 65">
            <a:extLst>
              <a:ext uri="{FF2B5EF4-FFF2-40B4-BE49-F238E27FC236}">
                <a16:creationId xmlns="" xmlns:a16="http://schemas.microsoft.com/office/drawing/2014/main" id="{BCA4324E-80A0-4175-BC7A-3CDFFACDF2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9579" y="1997574"/>
            <a:ext cx="1226311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0</a:t>
            </a:r>
          </a:p>
        </p:txBody>
      </p:sp>
      <p:sp>
        <p:nvSpPr>
          <p:cNvPr id="47" name="Line 66">
            <a:extLst>
              <a:ext uri="{FF2B5EF4-FFF2-40B4-BE49-F238E27FC236}">
                <a16:creationId xmlns="" xmlns:a16="http://schemas.microsoft.com/office/drawing/2014/main" id="{C4637C5D-0EF9-45D0-8C37-FC3AEA8AD13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24901" y="2126672"/>
            <a:ext cx="1582427" cy="3669"/>
          </a:xfrm>
          <a:prstGeom prst="line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" name="Text Box 121">
            <a:extLst>
              <a:ext uri="{FF2B5EF4-FFF2-40B4-BE49-F238E27FC236}">
                <a16:creationId xmlns="" xmlns:a16="http://schemas.microsoft.com/office/drawing/2014/main" id="{BACA4EC0-6F57-40E0-ABD7-DA6461C137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2403" y="1103986"/>
            <a:ext cx="175187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3</a:t>
            </a:r>
          </a:p>
        </p:txBody>
      </p:sp>
      <p:sp>
        <p:nvSpPr>
          <p:cNvPr id="49" name="Text Box 122">
            <a:extLst>
              <a:ext uri="{FF2B5EF4-FFF2-40B4-BE49-F238E27FC236}">
                <a16:creationId xmlns="" xmlns:a16="http://schemas.microsoft.com/office/drawing/2014/main" id="{ED152C1F-421B-44D3-9D89-2C757268B9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2800" y="1076240"/>
            <a:ext cx="96190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3268278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.nhacchuongvui.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.nhacchuongvui.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.nhacchuongvui.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.nhacchuongvui.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46" grpId="0"/>
      <p:bldP spid="47" grpId="0" animBg="1"/>
      <p:bldP spid="48" grpId="0"/>
      <p:bldP spid="4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7411" y="766802"/>
            <a:ext cx="4083874" cy="297167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6590" y="2252637"/>
            <a:ext cx="3734294" cy="447951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7007">
            <a:off x="7079952" y="3676147"/>
            <a:ext cx="1510658" cy="15106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320295">
            <a:off x="4342842" y="3566557"/>
            <a:ext cx="1510658" cy="151065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936270" y="1115507"/>
            <a:ext cx="3166151" cy="2030591"/>
          </a:xfrm>
          <a:prstGeom prst="rect">
            <a:avLst/>
          </a:prstGeom>
          <a:noFill/>
        </p:spPr>
        <p:txBody>
          <a:bodyPr wrap="square" lIns="91407" tIns="45703" rIns="91407" bIns="45703">
            <a:spAutoFit/>
          </a:bodyPr>
          <a:lstStyle/>
          <a:p>
            <a:pPr marL="0" marR="0" lvl="0" indent="0" algn="ctr" defTabSz="91412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99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Các</a:t>
            </a:r>
            <a:r>
              <a:rPr kumimoji="0" lang="en-US" sz="2799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799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bạn</a:t>
            </a:r>
            <a:r>
              <a:rPr kumimoji="0" lang="en-US" sz="2799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799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thật</a:t>
            </a:r>
            <a:r>
              <a:rPr kumimoji="0" lang="en-US" sz="2799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799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giỏi</a:t>
            </a:r>
            <a:r>
              <a:rPr kumimoji="0" lang="en-US" sz="2799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!</a:t>
            </a:r>
          </a:p>
          <a:p>
            <a:pPr marL="0" marR="0" lvl="0" indent="0" algn="ctr" defTabSz="91412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99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Tớ</a:t>
            </a:r>
            <a:r>
              <a:rPr kumimoji="0" lang="en-US" sz="2799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799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cảm</a:t>
            </a:r>
            <a:r>
              <a:rPr kumimoji="0" lang="en-US" sz="2799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799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ơn</a:t>
            </a:r>
            <a:r>
              <a:rPr kumimoji="0" lang="en-US" sz="2799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799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các</a:t>
            </a:r>
            <a:r>
              <a:rPr kumimoji="0" lang="en-US" sz="2799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799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bạn</a:t>
            </a:r>
            <a:r>
              <a:rPr kumimoji="0" lang="en-US" sz="2799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799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rất</a:t>
            </a:r>
            <a:r>
              <a:rPr kumimoji="0" lang="en-US" sz="2799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799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nhiều</a:t>
            </a:r>
            <a:r>
              <a:rPr kumimoji="0" lang="en-US" sz="2799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178678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1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20"/>
                            </p:stCondLst>
                            <p:childTnLst>
                              <p:par>
                                <p:cTn id="17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" fill="hold">
                                          <p:stCondLst>
                                            <p:cond delay="29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" fill="hold">
                                          <p:stCondLst>
                                            <p:cond delay="29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16">
            <a:extLst>
              <a:ext uri="{FF2B5EF4-FFF2-40B4-BE49-F238E27FC236}">
                <a16:creationId xmlns="" xmlns:a16="http://schemas.microsoft.com/office/drawing/2014/main" id="{C23A1DD6-29A3-4003-B1A3-764BBF8C7E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922" y="980400"/>
            <a:ext cx="8396155" cy="554116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95B651EB-E0E3-44F7-8EDF-27AE35548D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9719" y="2356064"/>
            <a:ext cx="7459067" cy="2469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934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166914" y="101600"/>
            <a:ext cx="11858171" cy="6756400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8" name="Picture 7" descr="A picture containing text, doll, toy, clipart&#10;&#10;Description automatically generated">
            <a:extLst>
              <a:ext uri="{FF2B5EF4-FFF2-40B4-BE49-F238E27FC236}">
                <a16:creationId xmlns="" xmlns:a16="http://schemas.microsoft.com/office/drawing/2014/main" id="{1B930B24-DD37-457D-BD24-CCB5BC3A6E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67" y="1296451"/>
            <a:ext cx="1257952" cy="2887301"/>
          </a:xfrm>
          <a:prstGeom prst="rect">
            <a:avLst/>
          </a:prstGeom>
        </p:spPr>
      </p:pic>
      <p:pic>
        <p:nvPicPr>
          <p:cNvPr id="11" name="Picture 10" descr="Icon&#10;&#10;Description automatically generated">
            <a:extLst>
              <a:ext uri="{FF2B5EF4-FFF2-40B4-BE49-F238E27FC236}">
                <a16:creationId xmlns="" xmlns:a16="http://schemas.microsoft.com/office/drawing/2014/main" id="{88FA239E-DB6D-489A-8AAB-D03D2321707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2942" y="1030278"/>
            <a:ext cx="2031654" cy="1969544"/>
          </a:xfrm>
          <a:prstGeom prst="rect">
            <a:avLst/>
          </a:prstGeom>
        </p:spPr>
      </p:pic>
      <p:pic>
        <p:nvPicPr>
          <p:cNvPr id="24" name="Picture 23" descr="Icon&#10;&#10;Description automatically generated">
            <a:extLst>
              <a:ext uri="{FF2B5EF4-FFF2-40B4-BE49-F238E27FC236}">
                <a16:creationId xmlns="" xmlns:a16="http://schemas.microsoft.com/office/drawing/2014/main" id="{B92C7AE3-9B51-4745-BCFF-6AD1F6B4A40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3451" y="1084397"/>
            <a:ext cx="2132549" cy="1898262"/>
          </a:xfrm>
          <a:prstGeom prst="rect">
            <a:avLst/>
          </a:prstGeom>
        </p:spPr>
      </p:pic>
      <p:pic>
        <p:nvPicPr>
          <p:cNvPr id="25" name="Picture 24" descr="Icon&#10;&#10;Description automatically generated">
            <a:extLst>
              <a:ext uri="{FF2B5EF4-FFF2-40B4-BE49-F238E27FC236}">
                <a16:creationId xmlns="" xmlns:a16="http://schemas.microsoft.com/office/drawing/2014/main" id="{F386C912-7D03-44F0-A3B3-DA9CAE4ED2E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0149" y="1120014"/>
            <a:ext cx="2084968" cy="1862645"/>
          </a:xfrm>
          <a:prstGeom prst="rect">
            <a:avLst/>
          </a:prstGeom>
        </p:spPr>
      </p:pic>
      <p:pic>
        <p:nvPicPr>
          <p:cNvPr id="27" name="Picture 26" descr="Icon&#10;&#10;Description automatically generated">
            <a:extLst>
              <a:ext uri="{FF2B5EF4-FFF2-40B4-BE49-F238E27FC236}">
                <a16:creationId xmlns="" xmlns:a16="http://schemas.microsoft.com/office/drawing/2014/main" id="{2AB607C3-130B-4582-9D1C-F65C9E42878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8781" y="1082784"/>
            <a:ext cx="2132549" cy="1899876"/>
          </a:xfrm>
          <a:prstGeom prst="rect">
            <a:avLst/>
          </a:prstGeom>
        </p:spPr>
      </p:pic>
      <p:pic>
        <p:nvPicPr>
          <p:cNvPr id="15" name="Picture 14" descr="A picture containing text, doll, toy, clipart&#10;&#10;Description automatically generated">
            <a:extLst>
              <a:ext uri="{FF2B5EF4-FFF2-40B4-BE49-F238E27FC236}">
                <a16:creationId xmlns="" xmlns:a16="http://schemas.microsoft.com/office/drawing/2014/main" id="{A27E3F5A-C05A-4342-8BBB-F84EAD28B95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2151" y="1487357"/>
            <a:ext cx="1635148" cy="2753302"/>
          </a:xfrm>
          <a:prstGeom prst="rect">
            <a:avLst/>
          </a:prstGeom>
        </p:spPr>
      </p:pic>
      <p:pic>
        <p:nvPicPr>
          <p:cNvPr id="19" name="Picture 18" descr="A red apple with water droplets on it&#10;&#10;Description automatically generated with medium confidence">
            <a:extLst>
              <a:ext uri="{FF2B5EF4-FFF2-40B4-BE49-F238E27FC236}">
                <a16:creationId xmlns="" xmlns:a16="http://schemas.microsoft.com/office/drawing/2014/main" id="{0ADD89E0-D524-4570-B4A8-7D958702663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9352" y="2419240"/>
            <a:ext cx="358403" cy="350520"/>
          </a:xfrm>
          <a:prstGeom prst="rect">
            <a:avLst/>
          </a:prstGeom>
        </p:spPr>
      </p:pic>
      <p:pic>
        <p:nvPicPr>
          <p:cNvPr id="35" name="Picture 34" descr="A red apple with water droplets on it&#10;&#10;Description automatically generated with medium confidence">
            <a:extLst>
              <a:ext uri="{FF2B5EF4-FFF2-40B4-BE49-F238E27FC236}">
                <a16:creationId xmlns="" xmlns:a16="http://schemas.microsoft.com/office/drawing/2014/main" id="{1498D789-6544-435B-A0D4-8293DB91975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7326" y="2419240"/>
            <a:ext cx="358403" cy="350520"/>
          </a:xfrm>
          <a:prstGeom prst="rect">
            <a:avLst/>
          </a:prstGeom>
        </p:spPr>
      </p:pic>
      <p:pic>
        <p:nvPicPr>
          <p:cNvPr id="36" name="Picture 35" descr="A red apple with water droplets on it&#10;&#10;Description automatically generated with medium confidence">
            <a:extLst>
              <a:ext uri="{FF2B5EF4-FFF2-40B4-BE49-F238E27FC236}">
                <a16:creationId xmlns="" xmlns:a16="http://schemas.microsoft.com/office/drawing/2014/main" id="{B7B3DD52-35B1-47B3-95F0-3630D346CE0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1605" y="2419240"/>
            <a:ext cx="358403" cy="350520"/>
          </a:xfrm>
          <a:prstGeom prst="rect">
            <a:avLst/>
          </a:prstGeom>
        </p:spPr>
      </p:pic>
      <p:pic>
        <p:nvPicPr>
          <p:cNvPr id="37" name="Picture 36" descr="A red apple with water droplets on it&#10;&#10;Description automatically generated with medium confidence">
            <a:extLst>
              <a:ext uri="{FF2B5EF4-FFF2-40B4-BE49-F238E27FC236}">
                <a16:creationId xmlns="" xmlns:a16="http://schemas.microsoft.com/office/drawing/2014/main" id="{FC3AC063-B83C-4543-8558-58C0E93636B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6066" y="2419240"/>
            <a:ext cx="358403" cy="350520"/>
          </a:xfrm>
          <a:prstGeom prst="rect">
            <a:avLst/>
          </a:prstGeom>
        </p:spPr>
      </p:pic>
      <p:pic>
        <p:nvPicPr>
          <p:cNvPr id="40" name="Picture 39" descr="A red apple with water droplets on it&#10;&#10;Description automatically generated with medium confidence">
            <a:extLst>
              <a:ext uri="{FF2B5EF4-FFF2-40B4-BE49-F238E27FC236}">
                <a16:creationId xmlns="" xmlns:a16="http://schemas.microsoft.com/office/drawing/2014/main" id="{27BD7034-CD9A-4B68-841D-F59D40B3F97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6669" y="2175038"/>
            <a:ext cx="358403" cy="350520"/>
          </a:xfrm>
          <a:prstGeom prst="rect">
            <a:avLst/>
          </a:prstGeom>
        </p:spPr>
      </p:pic>
      <p:pic>
        <p:nvPicPr>
          <p:cNvPr id="41" name="Picture 40" descr="A red apple with water droplets on it&#10;&#10;Description automatically generated with medium confidence">
            <a:extLst>
              <a:ext uri="{FF2B5EF4-FFF2-40B4-BE49-F238E27FC236}">
                <a16:creationId xmlns="" xmlns:a16="http://schemas.microsoft.com/office/drawing/2014/main" id="{B1D7FA09-9598-465A-9621-784D07272FA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025" y="2161394"/>
            <a:ext cx="358403" cy="350520"/>
          </a:xfrm>
          <a:prstGeom prst="rect">
            <a:avLst/>
          </a:prstGeom>
        </p:spPr>
      </p:pic>
      <p:pic>
        <p:nvPicPr>
          <p:cNvPr id="42" name="Picture 41" descr="A red apple with water droplets on it&#10;&#10;Description automatically generated with medium confidence">
            <a:extLst>
              <a:ext uri="{FF2B5EF4-FFF2-40B4-BE49-F238E27FC236}">
                <a16:creationId xmlns="" xmlns:a16="http://schemas.microsoft.com/office/drawing/2014/main" id="{001DB4A0-0ED9-448F-823E-68D944227AA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2447" y="2188682"/>
            <a:ext cx="358403" cy="350520"/>
          </a:xfrm>
          <a:prstGeom prst="rect">
            <a:avLst/>
          </a:prstGeom>
        </p:spPr>
      </p:pic>
      <p:pic>
        <p:nvPicPr>
          <p:cNvPr id="43" name="Picture 42" descr="A red apple with water droplets on it&#10;&#10;Description automatically generated with medium confidence">
            <a:extLst>
              <a:ext uri="{FF2B5EF4-FFF2-40B4-BE49-F238E27FC236}">
                <a16:creationId xmlns="" xmlns:a16="http://schemas.microsoft.com/office/drawing/2014/main" id="{64D750BE-377A-470E-A46B-2CEDE6BC6A7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425" y="1939797"/>
            <a:ext cx="358403" cy="350520"/>
          </a:xfrm>
          <a:prstGeom prst="rect">
            <a:avLst/>
          </a:prstGeom>
        </p:spPr>
      </p:pic>
      <p:pic>
        <p:nvPicPr>
          <p:cNvPr id="46" name="Picture 45" descr="A red apple with water droplets on it&#10;&#10;Description automatically generated with medium confidence">
            <a:extLst>
              <a:ext uri="{FF2B5EF4-FFF2-40B4-BE49-F238E27FC236}">
                <a16:creationId xmlns="" xmlns:a16="http://schemas.microsoft.com/office/drawing/2014/main" id="{CD2CD205-74F5-4FE9-AEDD-7DD51FE2C15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3867" y="1926153"/>
            <a:ext cx="358403" cy="350520"/>
          </a:xfrm>
          <a:prstGeom prst="rect">
            <a:avLst/>
          </a:prstGeom>
        </p:spPr>
      </p:pic>
      <p:pic>
        <p:nvPicPr>
          <p:cNvPr id="47" name="Picture 46" descr="A red apple with water droplets on it&#10;&#10;Description automatically generated with medium confidence">
            <a:extLst>
              <a:ext uri="{FF2B5EF4-FFF2-40B4-BE49-F238E27FC236}">
                <a16:creationId xmlns="" xmlns:a16="http://schemas.microsoft.com/office/drawing/2014/main" id="{FC42C32D-2134-47FD-90DD-8CCC5EBAB8D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025" y="1716061"/>
            <a:ext cx="358403" cy="350520"/>
          </a:xfrm>
          <a:prstGeom prst="rect">
            <a:avLst/>
          </a:prstGeom>
        </p:spPr>
      </p:pic>
      <p:pic>
        <p:nvPicPr>
          <p:cNvPr id="48" name="Picture 47" descr="A red apple with water droplets on it&#10;&#10;Description automatically generated with medium confidence">
            <a:extLst>
              <a:ext uri="{FF2B5EF4-FFF2-40B4-BE49-F238E27FC236}">
                <a16:creationId xmlns="" xmlns:a16="http://schemas.microsoft.com/office/drawing/2014/main" id="{79BBFC5A-70B6-416D-BF5A-093335FF69F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8148" y="2363942"/>
            <a:ext cx="358403" cy="350520"/>
          </a:xfrm>
          <a:prstGeom prst="rect">
            <a:avLst/>
          </a:prstGeom>
        </p:spPr>
      </p:pic>
      <p:pic>
        <p:nvPicPr>
          <p:cNvPr id="49" name="Picture 48" descr="A red apple with water droplets on it&#10;&#10;Description automatically generated with medium confidence">
            <a:extLst>
              <a:ext uri="{FF2B5EF4-FFF2-40B4-BE49-F238E27FC236}">
                <a16:creationId xmlns="" xmlns:a16="http://schemas.microsoft.com/office/drawing/2014/main" id="{734E0D44-3157-4CB3-ABB6-61225F099EC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6122" y="2363942"/>
            <a:ext cx="358403" cy="350520"/>
          </a:xfrm>
          <a:prstGeom prst="rect">
            <a:avLst/>
          </a:prstGeom>
        </p:spPr>
      </p:pic>
      <p:pic>
        <p:nvPicPr>
          <p:cNvPr id="50" name="Picture 49" descr="A red apple with water droplets on it&#10;&#10;Description automatically generated with medium confidence">
            <a:extLst>
              <a:ext uri="{FF2B5EF4-FFF2-40B4-BE49-F238E27FC236}">
                <a16:creationId xmlns="" xmlns:a16="http://schemas.microsoft.com/office/drawing/2014/main" id="{B8D6AB5D-B3DD-483A-BBE3-245DFF16C3E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401" y="2363942"/>
            <a:ext cx="358403" cy="350520"/>
          </a:xfrm>
          <a:prstGeom prst="rect">
            <a:avLst/>
          </a:prstGeom>
        </p:spPr>
      </p:pic>
      <p:pic>
        <p:nvPicPr>
          <p:cNvPr id="51" name="Picture 50" descr="A red apple with water droplets on it&#10;&#10;Description automatically generated with medium confidence">
            <a:extLst>
              <a:ext uri="{FF2B5EF4-FFF2-40B4-BE49-F238E27FC236}">
                <a16:creationId xmlns="" xmlns:a16="http://schemas.microsoft.com/office/drawing/2014/main" id="{923D571D-515F-43F3-B238-1244D65ABFC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862" y="2363942"/>
            <a:ext cx="358403" cy="350520"/>
          </a:xfrm>
          <a:prstGeom prst="rect">
            <a:avLst/>
          </a:prstGeom>
        </p:spPr>
      </p:pic>
      <p:pic>
        <p:nvPicPr>
          <p:cNvPr id="52" name="Picture 51" descr="A red apple with water droplets on it&#10;&#10;Description automatically generated with medium confidence">
            <a:extLst>
              <a:ext uri="{FF2B5EF4-FFF2-40B4-BE49-F238E27FC236}">
                <a16:creationId xmlns="" xmlns:a16="http://schemas.microsoft.com/office/drawing/2014/main" id="{77731216-0AA7-4CF3-87F9-375F587441A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5465" y="2119740"/>
            <a:ext cx="358403" cy="350520"/>
          </a:xfrm>
          <a:prstGeom prst="rect">
            <a:avLst/>
          </a:prstGeom>
        </p:spPr>
      </p:pic>
      <p:pic>
        <p:nvPicPr>
          <p:cNvPr id="53" name="Picture 52" descr="A red apple with water droplets on it&#10;&#10;Description automatically generated with medium confidence">
            <a:extLst>
              <a:ext uri="{FF2B5EF4-FFF2-40B4-BE49-F238E27FC236}">
                <a16:creationId xmlns="" xmlns:a16="http://schemas.microsoft.com/office/drawing/2014/main" id="{E34C94D7-5E9B-42E1-B00E-F613EB48575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8821" y="2106096"/>
            <a:ext cx="358403" cy="350520"/>
          </a:xfrm>
          <a:prstGeom prst="rect">
            <a:avLst/>
          </a:prstGeom>
        </p:spPr>
      </p:pic>
      <p:pic>
        <p:nvPicPr>
          <p:cNvPr id="54" name="Picture 53" descr="A red apple with water droplets on it&#10;&#10;Description automatically generated with medium confidence">
            <a:extLst>
              <a:ext uri="{FF2B5EF4-FFF2-40B4-BE49-F238E27FC236}">
                <a16:creationId xmlns="" xmlns:a16="http://schemas.microsoft.com/office/drawing/2014/main" id="{39FFA80F-30E6-49B6-B0D6-AA62917C432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243" y="2133384"/>
            <a:ext cx="358403" cy="350520"/>
          </a:xfrm>
          <a:prstGeom prst="rect">
            <a:avLst/>
          </a:prstGeom>
        </p:spPr>
      </p:pic>
      <p:pic>
        <p:nvPicPr>
          <p:cNvPr id="55" name="Picture 54" descr="A red apple with water droplets on it&#10;&#10;Description automatically generated with medium confidence">
            <a:extLst>
              <a:ext uri="{FF2B5EF4-FFF2-40B4-BE49-F238E27FC236}">
                <a16:creationId xmlns="" xmlns:a16="http://schemas.microsoft.com/office/drawing/2014/main" id="{648CE356-ABAB-425B-B1BB-627E8777CDD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221" y="1884499"/>
            <a:ext cx="358403" cy="350520"/>
          </a:xfrm>
          <a:prstGeom prst="rect">
            <a:avLst/>
          </a:prstGeom>
        </p:spPr>
      </p:pic>
      <p:pic>
        <p:nvPicPr>
          <p:cNvPr id="56" name="Picture 55" descr="A red apple with water droplets on it&#10;&#10;Description automatically generated with medium confidence">
            <a:extLst>
              <a:ext uri="{FF2B5EF4-FFF2-40B4-BE49-F238E27FC236}">
                <a16:creationId xmlns="" xmlns:a16="http://schemas.microsoft.com/office/drawing/2014/main" id="{637B7259-45FB-49B1-8C7D-7276EA3286F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2663" y="1870855"/>
            <a:ext cx="358403" cy="350520"/>
          </a:xfrm>
          <a:prstGeom prst="rect">
            <a:avLst/>
          </a:prstGeom>
        </p:spPr>
      </p:pic>
      <p:pic>
        <p:nvPicPr>
          <p:cNvPr id="57" name="Picture 56" descr="A red apple with water droplets on it&#10;&#10;Description automatically generated with medium confidence">
            <a:extLst>
              <a:ext uri="{FF2B5EF4-FFF2-40B4-BE49-F238E27FC236}">
                <a16:creationId xmlns="" xmlns:a16="http://schemas.microsoft.com/office/drawing/2014/main" id="{73CCC196-BE7C-4DCF-A757-CE2E42F9C06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8821" y="1660763"/>
            <a:ext cx="358403" cy="350520"/>
          </a:xfrm>
          <a:prstGeom prst="rect">
            <a:avLst/>
          </a:prstGeom>
        </p:spPr>
      </p:pic>
      <p:pic>
        <p:nvPicPr>
          <p:cNvPr id="58" name="Picture 57" descr="A red apple with water droplets on it&#10;&#10;Description automatically generated with medium confidence">
            <a:extLst>
              <a:ext uri="{FF2B5EF4-FFF2-40B4-BE49-F238E27FC236}">
                <a16:creationId xmlns="" xmlns:a16="http://schemas.microsoft.com/office/drawing/2014/main" id="{45D7E6A5-533E-42DC-8840-ECE24205003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414" y="2350298"/>
            <a:ext cx="358403" cy="350520"/>
          </a:xfrm>
          <a:prstGeom prst="rect">
            <a:avLst/>
          </a:prstGeom>
        </p:spPr>
      </p:pic>
      <p:pic>
        <p:nvPicPr>
          <p:cNvPr id="59" name="Picture 58" descr="A red apple with water droplets on it&#10;&#10;Description automatically generated with medium confidence">
            <a:extLst>
              <a:ext uri="{FF2B5EF4-FFF2-40B4-BE49-F238E27FC236}">
                <a16:creationId xmlns="" xmlns:a16="http://schemas.microsoft.com/office/drawing/2014/main" id="{28FD22EF-7901-493E-A022-B50961B5245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4388" y="2350298"/>
            <a:ext cx="358403" cy="350520"/>
          </a:xfrm>
          <a:prstGeom prst="rect">
            <a:avLst/>
          </a:prstGeom>
        </p:spPr>
      </p:pic>
      <p:pic>
        <p:nvPicPr>
          <p:cNvPr id="60" name="Picture 59" descr="A red apple with water droplets on it&#10;&#10;Description automatically generated with medium confidence">
            <a:extLst>
              <a:ext uri="{FF2B5EF4-FFF2-40B4-BE49-F238E27FC236}">
                <a16:creationId xmlns="" xmlns:a16="http://schemas.microsoft.com/office/drawing/2014/main" id="{70B6EB01-7961-49FF-BA96-4818B6576F2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667" y="2350298"/>
            <a:ext cx="358403" cy="350520"/>
          </a:xfrm>
          <a:prstGeom prst="rect">
            <a:avLst/>
          </a:prstGeom>
        </p:spPr>
      </p:pic>
      <p:pic>
        <p:nvPicPr>
          <p:cNvPr id="61" name="Picture 60" descr="A red apple with water droplets on it&#10;&#10;Description automatically generated with medium confidence">
            <a:extLst>
              <a:ext uri="{FF2B5EF4-FFF2-40B4-BE49-F238E27FC236}">
                <a16:creationId xmlns="" xmlns:a16="http://schemas.microsoft.com/office/drawing/2014/main" id="{6ED852FE-ECC7-4414-81B3-E2756978215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3128" y="2350298"/>
            <a:ext cx="358403" cy="350520"/>
          </a:xfrm>
          <a:prstGeom prst="rect">
            <a:avLst/>
          </a:prstGeom>
        </p:spPr>
      </p:pic>
      <p:pic>
        <p:nvPicPr>
          <p:cNvPr id="62" name="Picture 61" descr="A red apple with water droplets on it&#10;&#10;Description automatically generated with medium confidence">
            <a:extLst>
              <a:ext uri="{FF2B5EF4-FFF2-40B4-BE49-F238E27FC236}">
                <a16:creationId xmlns="" xmlns:a16="http://schemas.microsoft.com/office/drawing/2014/main" id="{4C4D1323-8D57-4395-9196-031262FE9C2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3731" y="2106096"/>
            <a:ext cx="358403" cy="350520"/>
          </a:xfrm>
          <a:prstGeom prst="rect">
            <a:avLst/>
          </a:prstGeom>
        </p:spPr>
      </p:pic>
      <p:pic>
        <p:nvPicPr>
          <p:cNvPr id="63" name="Picture 62" descr="A red apple with water droplets on it&#10;&#10;Description automatically generated with medium confidence">
            <a:extLst>
              <a:ext uri="{FF2B5EF4-FFF2-40B4-BE49-F238E27FC236}">
                <a16:creationId xmlns="" xmlns:a16="http://schemas.microsoft.com/office/drawing/2014/main" id="{BF42C776-30C0-4486-AC92-5010F158655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7087" y="2092452"/>
            <a:ext cx="358403" cy="350520"/>
          </a:xfrm>
          <a:prstGeom prst="rect">
            <a:avLst/>
          </a:prstGeom>
        </p:spPr>
      </p:pic>
      <p:pic>
        <p:nvPicPr>
          <p:cNvPr id="64" name="Picture 63" descr="A red apple with water droplets on it&#10;&#10;Description automatically generated with medium confidence">
            <a:extLst>
              <a:ext uri="{FF2B5EF4-FFF2-40B4-BE49-F238E27FC236}">
                <a16:creationId xmlns="" xmlns:a16="http://schemas.microsoft.com/office/drawing/2014/main" id="{979107EF-60BF-4F87-98CA-B1D5D94A5E6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9509" y="2119740"/>
            <a:ext cx="358403" cy="350520"/>
          </a:xfrm>
          <a:prstGeom prst="rect">
            <a:avLst/>
          </a:prstGeom>
        </p:spPr>
      </p:pic>
      <p:pic>
        <p:nvPicPr>
          <p:cNvPr id="65" name="Picture 64" descr="A red apple with water droplets on it&#10;&#10;Description automatically generated with medium confidence">
            <a:extLst>
              <a:ext uri="{FF2B5EF4-FFF2-40B4-BE49-F238E27FC236}">
                <a16:creationId xmlns="" xmlns:a16="http://schemas.microsoft.com/office/drawing/2014/main" id="{B1167F7E-0AE8-4BA8-BFE9-464A5F8EB2E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7487" y="1870855"/>
            <a:ext cx="358403" cy="350520"/>
          </a:xfrm>
          <a:prstGeom prst="rect">
            <a:avLst/>
          </a:prstGeom>
        </p:spPr>
      </p:pic>
      <p:pic>
        <p:nvPicPr>
          <p:cNvPr id="66" name="Picture 65" descr="A red apple with water droplets on it&#10;&#10;Description automatically generated with medium confidence">
            <a:extLst>
              <a:ext uri="{FF2B5EF4-FFF2-40B4-BE49-F238E27FC236}">
                <a16:creationId xmlns="" xmlns:a16="http://schemas.microsoft.com/office/drawing/2014/main" id="{15D61ADA-A35C-4BAB-BF83-5A46A633B6A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0929" y="1857211"/>
            <a:ext cx="358403" cy="350520"/>
          </a:xfrm>
          <a:prstGeom prst="rect">
            <a:avLst/>
          </a:prstGeom>
        </p:spPr>
      </p:pic>
      <p:pic>
        <p:nvPicPr>
          <p:cNvPr id="67" name="Picture 66" descr="A red apple with water droplets on it&#10;&#10;Description automatically generated with medium confidence">
            <a:extLst>
              <a:ext uri="{FF2B5EF4-FFF2-40B4-BE49-F238E27FC236}">
                <a16:creationId xmlns="" xmlns:a16="http://schemas.microsoft.com/office/drawing/2014/main" id="{7288C96C-FA61-4140-9DE1-93861CF1603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7087" y="1647119"/>
            <a:ext cx="358403" cy="350520"/>
          </a:xfrm>
          <a:prstGeom prst="rect">
            <a:avLst/>
          </a:prstGeom>
        </p:spPr>
      </p:pic>
      <p:pic>
        <p:nvPicPr>
          <p:cNvPr id="68" name="Picture 67" descr="A red apple with water droplets on it&#10;&#10;Description automatically generated with medium confidence">
            <a:extLst>
              <a:ext uri="{FF2B5EF4-FFF2-40B4-BE49-F238E27FC236}">
                <a16:creationId xmlns="" xmlns:a16="http://schemas.microsoft.com/office/drawing/2014/main" id="{1F2BD801-2373-4979-802E-61803913571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1832" y="2336654"/>
            <a:ext cx="358403" cy="350520"/>
          </a:xfrm>
          <a:prstGeom prst="rect">
            <a:avLst/>
          </a:prstGeom>
        </p:spPr>
      </p:pic>
      <p:pic>
        <p:nvPicPr>
          <p:cNvPr id="69" name="Picture 68" descr="A red apple with water droplets on it&#10;&#10;Description automatically generated with medium confidence">
            <a:extLst>
              <a:ext uri="{FF2B5EF4-FFF2-40B4-BE49-F238E27FC236}">
                <a16:creationId xmlns="" xmlns:a16="http://schemas.microsoft.com/office/drawing/2014/main" id="{3DFB3B68-6238-455A-80DF-73AF2DA2F6A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9806" y="2336654"/>
            <a:ext cx="358403" cy="350520"/>
          </a:xfrm>
          <a:prstGeom prst="rect">
            <a:avLst/>
          </a:prstGeom>
        </p:spPr>
      </p:pic>
      <p:pic>
        <p:nvPicPr>
          <p:cNvPr id="70" name="Picture 69" descr="A red apple with water droplets on it&#10;&#10;Description automatically generated with medium confidence">
            <a:extLst>
              <a:ext uri="{FF2B5EF4-FFF2-40B4-BE49-F238E27FC236}">
                <a16:creationId xmlns="" xmlns:a16="http://schemas.microsoft.com/office/drawing/2014/main" id="{36537DF3-5CC8-4CC2-8030-ED4C7F0D067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4085" y="2336654"/>
            <a:ext cx="358403" cy="350520"/>
          </a:xfrm>
          <a:prstGeom prst="rect">
            <a:avLst/>
          </a:prstGeom>
        </p:spPr>
      </p:pic>
      <p:pic>
        <p:nvPicPr>
          <p:cNvPr id="71" name="Picture 70" descr="A red apple with water droplets on it&#10;&#10;Description automatically generated with medium confidence">
            <a:extLst>
              <a:ext uri="{FF2B5EF4-FFF2-40B4-BE49-F238E27FC236}">
                <a16:creationId xmlns="" xmlns:a16="http://schemas.microsoft.com/office/drawing/2014/main" id="{2CF59CBA-3C76-45B1-827F-1AA23BD10B4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8546" y="2336654"/>
            <a:ext cx="358403" cy="350520"/>
          </a:xfrm>
          <a:prstGeom prst="rect">
            <a:avLst/>
          </a:prstGeom>
        </p:spPr>
      </p:pic>
      <p:pic>
        <p:nvPicPr>
          <p:cNvPr id="72" name="Picture 71" descr="A red apple with water droplets on it&#10;&#10;Description automatically generated with medium confidence">
            <a:extLst>
              <a:ext uri="{FF2B5EF4-FFF2-40B4-BE49-F238E27FC236}">
                <a16:creationId xmlns="" xmlns:a16="http://schemas.microsoft.com/office/drawing/2014/main" id="{462E51AB-A2B8-4AD7-A3A6-08F51A66A16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9149" y="2092452"/>
            <a:ext cx="358403" cy="350520"/>
          </a:xfrm>
          <a:prstGeom prst="rect">
            <a:avLst/>
          </a:prstGeom>
        </p:spPr>
      </p:pic>
      <p:pic>
        <p:nvPicPr>
          <p:cNvPr id="73" name="Picture 72" descr="A red apple with water droplets on it&#10;&#10;Description automatically generated with medium confidence">
            <a:extLst>
              <a:ext uri="{FF2B5EF4-FFF2-40B4-BE49-F238E27FC236}">
                <a16:creationId xmlns="" xmlns:a16="http://schemas.microsoft.com/office/drawing/2014/main" id="{0EDDAD75-F2EA-4438-863A-6B58E3A7F8D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505" y="2078808"/>
            <a:ext cx="358403" cy="350520"/>
          </a:xfrm>
          <a:prstGeom prst="rect">
            <a:avLst/>
          </a:prstGeom>
        </p:spPr>
      </p:pic>
      <p:pic>
        <p:nvPicPr>
          <p:cNvPr id="74" name="Picture 73" descr="A red apple with water droplets on it&#10;&#10;Description automatically generated with medium confidence">
            <a:extLst>
              <a:ext uri="{FF2B5EF4-FFF2-40B4-BE49-F238E27FC236}">
                <a16:creationId xmlns="" xmlns:a16="http://schemas.microsoft.com/office/drawing/2014/main" id="{BCC58667-B814-45FA-B97E-86B7E5E7A93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4927" y="2106096"/>
            <a:ext cx="358403" cy="350520"/>
          </a:xfrm>
          <a:prstGeom prst="rect">
            <a:avLst/>
          </a:prstGeom>
        </p:spPr>
      </p:pic>
      <p:pic>
        <p:nvPicPr>
          <p:cNvPr id="75" name="Picture 74" descr="A red apple with water droplets on it&#10;&#10;Description automatically generated with medium confidence">
            <a:extLst>
              <a:ext uri="{FF2B5EF4-FFF2-40B4-BE49-F238E27FC236}">
                <a16:creationId xmlns="" xmlns:a16="http://schemas.microsoft.com/office/drawing/2014/main" id="{18693BE7-4A30-4711-9065-3F21209C087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2905" y="1857211"/>
            <a:ext cx="358403" cy="350520"/>
          </a:xfrm>
          <a:prstGeom prst="rect">
            <a:avLst/>
          </a:prstGeom>
        </p:spPr>
      </p:pic>
      <p:pic>
        <p:nvPicPr>
          <p:cNvPr id="76" name="Picture 75" descr="A red apple with water droplets on it&#10;&#10;Description automatically generated with medium confidence">
            <a:extLst>
              <a:ext uri="{FF2B5EF4-FFF2-40B4-BE49-F238E27FC236}">
                <a16:creationId xmlns="" xmlns:a16="http://schemas.microsoft.com/office/drawing/2014/main" id="{4798782D-8156-46B2-817C-92BDC0E8B5A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6347" y="1843567"/>
            <a:ext cx="358403" cy="350520"/>
          </a:xfrm>
          <a:prstGeom prst="rect">
            <a:avLst/>
          </a:prstGeom>
        </p:spPr>
      </p:pic>
      <p:pic>
        <p:nvPicPr>
          <p:cNvPr id="77" name="Picture 76" descr="A red apple with water droplets on it&#10;&#10;Description automatically generated with medium confidence">
            <a:extLst>
              <a:ext uri="{FF2B5EF4-FFF2-40B4-BE49-F238E27FC236}">
                <a16:creationId xmlns="" xmlns:a16="http://schemas.microsoft.com/office/drawing/2014/main" id="{68E76FF4-6760-4356-B193-7CEEE3A72EA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505" y="1633475"/>
            <a:ext cx="358403" cy="350520"/>
          </a:xfrm>
          <a:prstGeom prst="rect">
            <a:avLst/>
          </a:prstGeom>
        </p:spPr>
      </p:pic>
      <p:sp>
        <p:nvSpPr>
          <p:cNvPr id="22" name="Speech Bubble: Rectangle with Corners Rounded 21">
            <a:extLst>
              <a:ext uri="{FF2B5EF4-FFF2-40B4-BE49-F238E27FC236}">
                <a16:creationId xmlns="" xmlns:a16="http://schemas.microsoft.com/office/drawing/2014/main" id="{F7A87829-9879-443C-8BDE-B45576189913}"/>
              </a:ext>
            </a:extLst>
          </p:cNvPr>
          <p:cNvSpPr/>
          <p:nvPr/>
        </p:nvSpPr>
        <p:spPr>
          <a:xfrm>
            <a:off x="479248" y="439521"/>
            <a:ext cx="2819978" cy="659565"/>
          </a:xfrm>
          <a:prstGeom prst="wedgeRoundRectCallout">
            <a:avLst>
              <a:gd name="adj1" fmla="val -35244"/>
              <a:gd name="adj2" fmla="val 76364"/>
              <a:gd name="adj3" fmla="val 16667"/>
            </a:avLst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48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cà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chua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Speech Bubble: Rectangle with Corners Rounded 77">
            <a:extLst>
              <a:ext uri="{FF2B5EF4-FFF2-40B4-BE49-F238E27FC236}">
                <a16:creationId xmlns="" xmlns:a16="http://schemas.microsoft.com/office/drawing/2014/main" id="{8F717B47-7557-4241-9726-95794A2DD8BB}"/>
              </a:ext>
            </a:extLst>
          </p:cNvPr>
          <p:cNvSpPr/>
          <p:nvPr/>
        </p:nvSpPr>
        <p:spPr>
          <a:xfrm>
            <a:off x="7479255" y="101600"/>
            <a:ext cx="4367305" cy="1052284"/>
          </a:xfrm>
          <a:prstGeom prst="wedgeRoundRectCallout">
            <a:avLst>
              <a:gd name="adj1" fmla="val 37272"/>
              <a:gd name="adj2" fmla="val 67013"/>
              <a:gd name="adj3" fmla="val 16667"/>
            </a:avLst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Chia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48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cà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chua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khay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khay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cà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chua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29" name="Picture 28" descr="A picture containing indoor, orange, ceramic ware, dishware&#10;&#10;Description automatically generated">
            <a:extLst>
              <a:ext uri="{FF2B5EF4-FFF2-40B4-BE49-F238E27FC236}">
                <a16:creationId xmlns="" xmlns:a16="http://schemas.microsoft.com/office/drawing/2014/main" id="{688A7258-E2B0-4FDE-9F35-9066CB06A0F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985" y="3396915"/>
            <a:ext cx="2094968" cy="1047484"/>
          </a:xfrm>
          <a:prstGeom prst="rect">
            <a:avLst/>
          </a:prstGeom>
        </p:spPr>
      </p:pic>
      <p:pic>
        <p:nvPicPr>
          <p:cNvPr id="79" name="Picture 78" descr="A picture containing indoor, orange, ceramic ware, dishware&#10;&#10;Description automatically generated">
            <a:extLst>
              <a:ext uri="{FF2B5EF4-FFF2-40B4-BE49-F238E27FC236}">
                <a16:creationId xmlns="" xmlns:a16="http://schemas.microsoft.com/office/drawing/2014/main" id="{25B3CDA6-1F21-40D2-A1C4-92E72A412ED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6563" y="3418819"/>
            <a:ext cx="2084968" cy="1042484"/>
          </a:xfrm>
          <a:prstGeom prst="rect">
            <a:avLst/>
          </a:prstGeom>
        </p:spPr>
      </p:pic>
      <p:grpSp>
        <p:nvGrpSpPr>
          <p:cNvPr id="109" name="Group 108">
            <a:extLst>
              <a:ext uri="{FF2B5EF4-FFF2-40B4-BE49-F238E27FC236}">
                <a16:creationId xmlns="" xmlns:a16="http://schemas.microsoft.com/office/drawing/2014/main" id="{CA813B61-F8B7-4A95-8986-7345CD9D555D}"/>
              </a:ext>
            </a:extLst>
          </p:cNvPr>
          <p:cNvGrpSpPr/>
          <p:nvPr/>
        </p:nvGrpSpPr>
        <p:grpSpPr>
          <a:xfrm>
            <a:off x="3630452" y="2812854"/>
            <a:ext cx="692038" cy="618138"/>
            <a:chOff x="3640749" y="2873545"/>
            <a:chExt cx="692038" cy="618138"/>
          </a:xfrm>
        </p:grpSpPr>
        <p:pic>
          <p:nvPicPr>
            <p:cNvPr id="80" name="Picture 79" descr="A red apple with water droplets on it&#10;&#10;Description automatically generated with medium confidence">
              <a:extLst>
                <a:ext uri="{FF2B5EF4-FFF2-40B4-BE49-F238E27FC236}">
                  <a16:creationId xmlns="" xmlns:a16="http://schemas.microsoft.com/office/drawing/2014/main" id="{13759245-90EA-473D-B9ED-6BCA532CA59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289962">
              <a:off x="3648047" y="3141163"/>
              <a:ext cx="358403" cy="350520"/>
            </a:xfrm>
            <a:prstGeom prst="rect">
              <a:avLst/>
            </a:prstGeom>
          </p:spPr>
        </p:pic>
        <p:pic>
          <p:nvPicPr>
            <p:cNvPr id="81" name="Picture 80" descr="A red apple with water droplets on it&#10;&#10;Description automatically generated with medium confidence">
              <a:extLst>
                <a:ext uri="{FF2B5EF4-FFF2-40B4-BE49-F238E27FC236}">
                  <a16:creationId xmlns="" xmlns:a16="http://schemas.microsoft.com/office/drawing/2014/main" id="{7B40C9E0-DB1D-41FE-A36C-1C72522F5A0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2249">
              <a:off x="3974384" y="3127566"/>
              <a:ext cx="358403" cy="350520"/>
            </a:xfrm>
            <a:prstGeom prst="rect">
              <a:avLst/>
            </a:prstGeom>
          </p:spPr>
        </p:pic>
        <p:pic>
          <p:nvPicPr>
            <p:cNvPr id="82" name="Picture 81" descr="A red apple with water droplets on it&#10;&#10;Description automatically generated with medium confidence">
              <a:extLst>
                <a:ext uri="{FF2B5EF4-FFF2-40B4-BE49-F238E27FC236}">
                  <a16:creationId xmlns="" xmlns:a16="http://schemas.microsoft.com/office/drawing/2014/main" id="{5405AC3A-3622-4A63-9EBE-5D6B935D448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398292">
              <a:off x="3640749" y="2887142"/>
              <a:ext cx="358403" cy="350520"/>
            </a:xfrm>
            <a:prstGeom prst="rect">
              <a:avLst/>
            </a:prstGeom>
          </p:spPr>
        </p:pic>
        <p:pic>
          <p:nvPicPr>
            <p:cNvPr id="83" name="Picture 82" descr="A red apple with water droplets on it&#10;&#10;Description automatically generated with medium confidence">
              <a:extLst>
                <a:ext uri="{FF2B5EF4-FFF2-40B4-BE49-F238E27FC236}">
                  <a16:creationId xmlns="" xmlns:a16="http://schemas.microsoft.com/office/drawing/2014/main" id="{88B32823-4640-4381-8442-802304D928B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137677">
              <a:off x="3967086" y="2873545"/>
              <a:ext cx="358403" cy="350520"/>
            </a:xfrm>
            <a:prstGeom prst="rect">
              <a:avLst/>
            </a:prstGeom>
          </p:spPr>
        </p:pic>
      </p:grpSp>
      <p:sp>
        <p:nvSpPr>
          <p:cNvPr id="88" name="Rectangle: Rounded Corners 87">
            <a:extLst>
              <a:ext uri="{FF2B5EF4-FFF2-40B4-BE49-F238E27FC236}">
                <a16:creationId xmlns="" xmlns:a16="http://schemas.microsoft.com/office/drawing/2014/main" id="{3E6C87D7-E39C-4195-9A3C-1E087F55DF48}"/>
              </a:ext>
            </a:extLst>
          </p:cNvPr>
          <p:cNvSpPr/>
          <p:nvPr/>
        </p:nvSpPr>
        <p:spPr>
          <a:xfrm>
            <a:off x="2530898" y="4526294"/>
            <a:ext cx="8289502" cy="2331706"/>
          </a:xfrm>
          <a:prstGeom prst="roundRect">
            <a:avLst/>
          </a:prstGeom>
          <a:ln w="57150">
            <a:prstDash val="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cxnSp>
        <p:nvCxnSpPr>
          <p:cNvPr id="89" name="Straight Connector 88">
            <a:extLst>
              <a:ext uri="{FF2B5EF4-FFF2-40B4-BE49-F238E27FC236}">
                <a16:creationId xmlns="" xmlns:a16="http://schemas.microsoft.com/office/drawing/2014/main" id="{DF41C8D2-1863-40D2-895A-DD980E88CADF}"/>
              </a:ext>
            </a:extLst>
          </p:cNvPr>
          <p:cNvCxnSpPr/>
          <p:nvPr/>
        </p:nvCxnSpPr>
        <p:spPr>
          <a:xfrm>
            <a:off x="2892384" y="5537996"/>
            <a:ext cx="713210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90" name="TextBox 43">
            <a:extLst>
              <a:ext uri="{FF2B5EF4-FFF2-40B4-BE49-F238E27FC236}">
                <a16:creationId xmlns="" xmlns:a16="http://schemas.microsoft.com/office/drawing/2014/main" id="{4EF79844-1A12-4332-A281-992907DAB5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58235" y="4598894"/>
            <a:ext cx="381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91" name="TextBox 49">
            <a:extLst>
              <a:ext uri="{FF2B5EF4-FFF2-40B4-BE49-F238E27FC236}">
                <a16:creationId xmlns="" xmlns:a16="http://schemas.microsoft.com/office/drawing/2014/main" id="{3D352E23-BC55-4696-ACEF-E846D6A2D9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7673" y="4582429"/>
            <a:ext cx="64851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</a:t>
            </a:r>
          </a:p>
        </p:txBody>
      </p:sp>
      <p:grpSp>
        <p:nvGrpSpPr>
          <p:cNvPr id="92" name="Group 66">
            <a:extLst>
              <a:ext uri="{FF2B5EF4-FFF2-40B4-BE49-F238E27FC236}">
                <a16:creationId xmlns="" xmlns:a16="http://schemas.microsoft.com/office/drawing/2014/main" id="{3669FDC6-83EF-4737-B039-3E5CD4D19B6D}"/>
              </a:ext>
            </a:extLst>
          </p:cNvPr>
          <p:cNvGrpSpPr>
            <a:grpSpLocks/>
          </p:cNvGrpSpPr>
          <p:nvPr/>
        </p:nvGrpSpPr>
        <p:grpSpPr bwMode="auto">
          <a:xfrm>
            <a:off x="3678414" y="4648545"/>
            <a:ext cx="712788" cy="1431301"/>
            <a:chOff x="2299" y="1252"/>
            <a:chExt cx="449" cy="656"/>
          </a:xfrm>
        </p:grpSpPr>
        <p:cxnSp>
          <p:nvCxnSpPr>
            <p:cNvPr id="93" name="Straight Connector 92">
              <a:extLst>
                <a:ext uri="{FF2B5EF4-FFF2-40B4-BE49-F238E27FC236}">
                  <a16:creationId xmlns="" xmlns:a16="http://schemas.microsoft.com/office/drawing/2014/main" id="{AF904489-124A-466E-954C-256BF089B9EC}"/>
                </a:ext>
              </a:extLst>
            </p:cNvPr>
            <p:cNvCxnSpPr/>
            <p:nvPr/>
          </p:nvCxnSpPr>
          <p:spPr>
            <a:xfrm>
              <a:off x="2299" y="1537"/>
              <a:ext cx="449" cy="0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  <p:cxnSp>
          <p:nvCxnSpPr>
            <p:cNvPr id="94" name="Straight Connector 93">
              <a:extLst>
                <a:ext uri="{FF2B5EF4-FFF2-40B4-BE49-F238E27FC236}">
                  <a16:creationId xmlns="" xmlns:a16="http://schemas.microsoft.com/office/drawing/2014/main" id="{868DF1B8-BED2-44A2-A899-E79333E5CD8E}"/>
                </a:ext>
              </a:extLst>
            </p:cNvPr>
            <p:cNvCxnSpPr/>
            <p:nvPr/>
          </p:nvCxnSpPr>
          <p:spPr>
            <a:xfrm>
              <a:off x="2304" y="1252"/>
              <a:ext cx="5" cy="656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</p:grpSp>
      <p:sp>
        <p:nvSpPr>
          <p:cNvPr id="95" name="TextBox 36">
            <a:extLst>
              <a:ext uri="{FF2B5EF4-FFF2-40B4-BE49-F238E27FC236}">
                <a16:creationId xmlns="" xmlns:a16="http://schemas.microsoft.com/office/drawing/2014/main" id="{EC9EE92F-1129-455B-82B7-7D9735E616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8759" y="5384932"/>
            <a:ext cx="381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96" name="TextBox 38">
            <a:extLst>
              <a:ext uri="{FF2B5EF4-FFF2-40B4-BE49-F238E27FC236}">
                <a16:creationId xmlns="" xmlns:a16="http://schemas.microsoft.com/office/drawing/2014/main" id="{0F4AC9DB-1DA8-4AA9-B0D9-13A4FC44A3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6147" y="5458604"/>
            <a:ext cx="2857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97" name="TextBox 39">
            <a:extLst>
              <a:ext uri="{FF2B5EF4-FFF2-40B4-BE49-F238E27FC236}">
                <a16:creationId xmlns="" xmlns:a16="http://schemas.microsoft.com/office/drawing/2014/main" id="{03825FAD-1C3E-4A2B-BBF4-9840AD6446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3666" y="5076066"/>
            <a:ext cx="381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="" xmlns:a16="http://schemas.microsoft.com/office/drawing/2014/main" id="{2D6BB5EE-A153-44F1-A74A-B740DCCA9B5D}"/>
              </a:ext>
            </a:extLst>
          </p:cNvPr>
          <p:cNvSpPr txBox="1"/>
          <p:nvPr/>
        </p:nvSpPr>
        <p:spPr>
          <a:xfrm>
            <a:off x="4562613" y="4648545"/>
            <a:ext cx="6075419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4 chia 2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2,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2.</a:t>
            </a:r>
          </a:p>
          <a:p>
            <a:pPr algn="l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  2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4; 4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0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="" xmlns:a16="http://schemas.microsoft.com/office/drawing/2014/main" id="{89407D1F-CD28-4538-A328-345F4C2C4F01}"/>
              </a:ext>
            </a:extLst>
          </p:cNvPr>
          <p:cNvSpPr txBox="1"/>
          <p:nvPr/>
        </p:nvSpPr>
        <p:spPr>
          <a:xfrm>
            <a:off x="4562613" y="5509460"/>
            <a:ext cx="5983979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Hạ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8, 8 chia 2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4,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4.</a:t>
            </a:r>
          </a:p>
          <a:p>
            <a:pPr algn="l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  4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8; 8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8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0</a:t>
            </a:r>
          </a:p>
        </p:txBody>
      </p:sp>
      <p:sp>
        <p:nvSpPr>
          <p:cNvPr id="100" name="TextBox 36">
            <a:extLst>
              <a:ext uri="{FF2B5EF4-FFF2-40B4-BE49-F238E27FC236}">
                <a16:creationId xmlns="" xmlns:a16="http://schemas.microsoft.com/office/drawing/2014/main" id="{619D833D-30BE-4CCB-940A-16BFA477EB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9259" y="5368986"/>
            <a:ext cx="381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02" name="TextBox 38">
            <a:extLst>
              <a:ext uri="{FF2B5EF4-FFF2-40B4-BE49-F238E27FC236}">
                <a16:creationId xmlns="" xmlns:a16="http://schemas.microsoft.com/office/drawing/2014/main" id="{32DB2DAA-4E15-4727-9F2A-1532E7FA4C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3978" y="5468142"/>
            <a:ext cx="2857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103" name="TextBox 38">
            <a:extLst>
              <a:ext uri="{FF2B5EF4-FFF2-40B4-BE49-F238E27FC236}">
                <a16:creationId xmlns="" xmlns:a16="http://schemas.microsoft.com/office/drawing/2014/main" id="{53FB7ACD-BF80-4E11-A9D9-B113A3E55C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1728" y="5787236"/>
            <a:ext cx="2857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cxnSp>
        <p:nvCxnSpPr>
          <p:cNvPr id="106" name="Straight Connector 105">
            <a:extLst>
              <a:ext uri="{FF2B5EF4-FFF2-40B4-BE49-F238E27FC236}">
                <a16:creationId xmlns="" xmlns:a16="http://schemas.microsoft.com/office/drawing/2014/main" id="{20999485-1A6E-4E83-A97C-2DABF2BB0AE2}"/>
              </a:ext>
            </a:extLst>
          </p:cNvPr>
          <p:cNvCxnSpPr/>
          <p:nvPr/>
        </p:nvCxnSpPr>
        <p:spPr>
          <a:xfrm>
            <a:off x="2921191" y="6285467"/>
            <a:ext cx="713210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107" name="TextBox 38">
            <a:extLst>
              <a:ext uri="{FF2B5EF4-FFF2-40B4-BE49-F238E27FC236}">
                <a16:creationId xmlns="" xmlns:a16="http://schemas.microsoft.com/office/drawing/2014/main" id="{681DB8E8-4ADF-47CE-9EA7-17692E1546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9478" y="6198264"/>
            <a:ext cx="2857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08" name="Rectangle: Rounded Corners 107">
            <a:extLst>
              <a:ext uri="{FF2B5EF4-FFF2-40B4-BE49-F238E27FC236}">
                <a16:creationId xmlns="" xmlns:a16="http://schemas.microsoft.com/office/drawing/2014/main" id="{F3A0D24F-276B-4240-9CE2-8133ED45CFAE}"/>
              </a:ext>
            </a:extLst>
          </p:cNvPr>
          <p:cNvSpPr/>
          <p:nvPr/>
        </p:nvSpPr>
        <p:spPr>
          <a:xfrm>
            <a:off x="5566041" y="6315135"/>
            <a:ext cx="2512186" cy="518541"/>
          </a:xfrm>
          <a:prstGeom prst="roundRect">
            <a:avLst/>
          </a:prstGeom>
          <a:ln w="38100">
            <a:solidFill>
              <a:srgbClr val="FF0000"/>
            </a:solidFill>
            <a:prstDash val="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48 : 2 = 24</a:t>
            </a:r>
          </a:p>
        </p:txBody>
      </p:sp>
      <p:grpSp>
        <p:nvGrpSpPr>
          <p:cNvPr id="110" name="Group 109">
            <a:extLst>
              <a:ext uri="{FF2B5EF4-FFF2-40B4-BE49-F238E27FC236}">
                <a16:creationId xmlns="" xmlns:a16="http://schemas.microsoft.com/office/drawing/2014/main" id="{9712A762-CF26-49EE-8624-226426C77294}"/>
              </a:ext>
            </a:extLst>
          </p:cNvPr>
          <p:cNvGrpSpPr/>
          <p:nvPr/>
        </p:nvGrpSpPr>
        <p:grpSpPr>
          <a:xfrm>
            <a:off x="7618781" y="2782047"/>
            <a:ext cx="692038" cy="618138"/>
            <a:chOff x="3640749" y="2873545"/>
            <a:chExt cx="692038" cy="618138"/>
          </a:xfrm>
        </p:grpSpPr>
        <p:pic>
          <p:nvPicPr>
            <p:cNvPr id="111" name="Picture 110" descr="A red apple with water droplets on it&#10;&#10;Description automatically generated with medium confidence">
              <a:extLst>
                <a:ext uri="{FF2B5EF4-FFF2-40B4-BE49-F238E27FC236}">
                  <a16:creationId xmlns="" xmlns:a16="http://schemas.microsoft.com/office/drawing/2014/main" id="{400AD699-66A0-4C92-890D-3F8444F13FB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289962">
              <a:off x="3648047" y="3141163"/>
              <a:ext cx="358403" cy="350520"/>
            </a:xfrm>
            <a:prstGeom prst="rect">
              <a:avLst/>
            </a:prstGeom>
          </p:spPr>
        </p:pic>
        <p:pic>
          <p:nvPicPr>
            <p:cNvPr id="112" name="Picture 111" descr="A red apple with water droplets on it&#10;&#10;Description automatically generated with medium confidence">
              <a:extLst>
                <a:ext uri="{FF2B5EF4-FFF2-40B4-BE49-F238E27FC236}">
                  <a16:creationId xmlns="" xmlns:a16="http://schemas.microsoft.com/office/drawing/2014/main" id="{7E842A7F-F1DE-4C5A-8FEF-DAC1C087105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2249">
              <a:off x="3974384" y="3127566"/>
              <a:ext cx="358403" cy="350520"/>
            </a:xfrm>
            <a:prstGeom prst="rect">
              <a:avLst/>
            </a:prstGeom>
          </p:spPr>
        </p:pic>
        <p:pic>
          <p:nvPicPr>
            <p:cNvPr id="113" name="Picture 112" descr="A red apple with water droplets on it&#10;&#10;Description automatically generated with medium confidence">
              <a:extLst>
                <a:ext uri="{FF2B5EF4-FFF2-40B4-BE49-F238E27FC236}">
                  <a16:creationId xmlns="" xmlns:a16="http://schemas.microsoft.com/office/drawing/2014/main" id="{4E013B1B-9EB0-4D3A-B7FB-9A8280F1FB2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398292">
              <a:off x="3640749" y="2887142"/>
              <a:ext cx="358403" cy="350520"/>
            </a:xfrm>
            <a:prstGeom prst="rect">
              <a:avLst/>
            </a:prstGeom>
          </p:spPr>
        </p:pic>
        <p:pic>
          <p:nvPicPr>
            <p:cNvPr id="114" name="Picture 113" descr="A red apple with water droplets on it&#10;&#10;Description automatically generated with medium confidence">
              <a:extLst>
                <a:ext uri="{FF2B5EF4-FFF2-40B4-BE49-F238E27FC236}">
                  <a16:creationId xmlns="" xmlns:a16="http://schemas.microsoft.com/office/drawing/2014/main" id="{8C9066C9-DC3B-4897-867B-3E130BD4F35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137677">
              <a:off x="3967086" y="2873545"/>
              <a:ext cx="358403" cy="3505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05861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6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2.59259E-6 L -0.00273 0.10394 " pathEditMode="relative" rAng="0" ptsTypes="AA">
                                      <p:cBhvr>
                                        <p:cTn id="260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" y="5185"/>
                                    </p:animMotion>
                                  </p:childTnLst>
                                </p:cTn>
                              </p:par>
                              <p:par>
                                <p:cTn id="26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4.44444E-6 L -0.00183 0.11667 " pathEditMode="relative" rAng="0" ptsTypes="AA">
                                      <p:cBhvr>
                                        <p:cTn id="262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3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6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0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1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2" fill="hold">
                      <p:stCondLst>
                        <p:cond delay="indefinite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2" fill="hold">
                      <p:stCondLst>
                        <p:cond delay="indefinite"/>
                      </p:stCondLst>
                      <p:childTnLst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7" fill="hold">
                      <p:stCondLst>
                        <p:cond delay="indefinite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2" fill="hold">
                      <p:stCondLst>
                        <p:cond delay="indefinite"/>
                      </p:stCondLst>
                      <p:childTnLst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7" fill="hold">
                      <p:stCondLst>
                        <p:cond delay="indefinite"/>
                      </p:stCondLst>
                      <p:childTnLst>
                        <p:par>
                          <p:cTn id="308" fill="hold">
                            <p:stCondLst>
                              <p:cond delay="0"/>
                            </p:stCondLst>
                            <p:childTnLst>
                              <p:par>
                                <p:cTn id="30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2" fill="hold">
                      <p:stCondLst>
                        <p:cond delay="indefinite"/>
                      </p:stCondLst>
                      <p:childTnLst>
                        <p:par>
                          <p:cTn id="313" fill="hold">
                            <p:stCondLst>
                              <p:cond delay="0"/>
                            </p:stCondLst>
                            <p:childTnLst>
                              <p:par>
                                <p:cTn id="3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7" fill="hold">
                      <p:stCondLst>
                        <p:cond delay="indefinite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2" fill="hold">
                      <p:stCondLst>
                        <p:cond delay="indefinite"/>
                      </p:stCondLst>
                      <p:childTnLst>
                        <p:par>
                          <p:cTn id="323" fill="hold">
                            <p:stCondLst>
                              <p:cond delay="0"/>
                            </p:stCondLst>
                            <p:childTnLst>
                              <p:par>
                                <p:cTn id="3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7" fill="hold">
                      <p:stCondLst>
                        <p:cond delay="indefinite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2" fill="hold">
                      <p:stCondLst>
                        <p:cond delay="indefinite"/>
                      </p:stCondLst>
                      <p:childTnLst>
                        <p:par>
                          <p:cTn id="333" fill="hold">
                            <p:stCondLst>
                              <p:cond delay="0"/>
                            </p:stCondLst>
                            <p:childTnLst>
                              <p:par>
                                <p:cTn id="3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7" fill="hold">
                      <p:stCondLst>
                        <p:cond delay="indefinite"/>
                      </p:stCondLst>
                      <p:childTnLst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1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2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78" grpId="0" animBg="1"/>
      <p:bldP spid="88" grpId="0" animBg="1"/>
      <p:bldP spid="90" grpId="0"/>
      <p:bldP spid="91" grpId="0"/>
      <p:bldP spid="95" grpId="0"/>
      <p:bldP spid="96" grpId="0"/>
      <p:bldP spid="97" grpId="0"/>
      <p:bldP spid="98" grpId="0"/>
      <p:bldP spid="99" grpId="0"/>
      <p:bldP spid="100" grpId="0"/>
      <p:bldP spid="102" grpId="0"/>
      <p:bldP spid="103" grpId="0"/>
      <p:bldP spid="107" grpId="0"/>
      <p:bldP spid="10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16">
            <a:extLst>
              <a:ext uri="{FF2B5EF4-FFF2-40B4-BE49-F238E27FC236}">
                <a16:creationId xmlns="" xmlns:a16="http://schemas.microsoft.com/office/drawing/2014/main" id="{C23A1DD6-29A3-4003-B1A3-764BBF8C7E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922" y="980400"/>
            <a:ext cx="8396155" cy="554116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80945E51-3E1F-404A-A61D-93CEA6AEBE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4077" y="2445410"/>
            <a:ext cx="7260965" cy="235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906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千图网拥有20W+精美PPT模板 更多PPT模板下载至：www.58pic.com/office/ppt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389</Words>
  <Application>Microsoft Office PowerPoint</Application>
  <PresentationFormat>Custom</PresentationFormat>
  <Paragraphs>113</Paragraphs>
  <Slides>14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千图网拥有20W+精美PPT模板 更多PPT模板下载至：www.58pic.com/office/ppt​​</vt:lpstr>
      <vt:lpstr>9_Office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Ngoc Ha</cp:lastModifiedBy>
  <cp:revision>29</cp:revision>
  <dcterms:created xsi:type="dcterms:W3CDTF">2022-08-06T23:04:17Z</dcterms:created>
  <dcterms:modified xsi:type="dcterms:W3CDTF">2024-11-25T13:40:43Z</dcterms:modified>
</cp:coreProperties>
</file>