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11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25/11/67</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25/11/67</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3.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Tree>
    <p:extLst>
      <p:ext uri="{BB962C8B-B14F-4D97-AF65-F5344CB8AC3E}">
        <p14:creationId xmlns:p14="http://schemas.microsoft.com/office/powerpoint/2010/main" val="37632943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485</Words>
  <Application>Microsoft Office PowerPoint</Application>
  <PresentationFormat>Widescreen</PresentationFormat>
  <Paragraphs>88</Paragraphs>
  <Slides>18</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Angsana New</vt:lpstr>
      <vt:lpstr>Arial</vt:lpstr>
      <vt:lpstr>ARMNoklae</vt:lpstr>
      <vt:lpstr>Calibri</vt:lpstr>
      <vt:lpstr>Calibri Light</vt:lpstr>
      <vt:lpstr>Coiny</vt:lpstr>
      <vt:lpstr>Cordia New</vt:lpstr>
      <vt:lpstr>等线</vt:lpstr>
      <vt:lpstr>Myriad Pro</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27</cp:revision>
  <dcterms:created xsi:type="dcterms:W3CDTF">2022-07-12T02:58:51Z</dcterms:created>
  <dcterms:modified xsi:type="dcterms:W3CDTF">2024-11-25T13:55:07Z</dcterms:modified>
</cp:coreProperties>
</file>