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1"/>
  </p:notesMasterIdLst>
  <p:sldIdLst>
    <p:sldId id="258" r:id="rId3"/>
    <p:sldId id="2644" r:id="rId4"/>
    <p:sldId id="2631" r:id="rId5"/>
    <p:sldId id="280" r:id="rId6"/>
    <p:sldId id="2639" r:id="rId7"/>
    <p:sldId id="279" r:id="rId8"/>
    <p:sldId id="2640" r:id="rId9"/>
    <p:sldId id="2641" r:id="rId10"/>
    <p:sldId id="2632" r:id="rId11"/>
    <p:sldId id="2642" r:id="rId12"/>
    <p:sldId id="281" r:id="rId13"/>
    <p:sldId id="2633" r:id="rId14"/>
    <p:sldId id="2643" r:id="rId15"/>
    <p:sldId id="2645" r:id="rId16"/>
    <p:sldId id="283" r:id="rId17"/>
    <p:sldId id="2646" r:id="rId18"/>
    <p:sldId id="2647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8146F-EC84-4884-8F67-5AA34861068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F3159-D132-4A80-BB20-CFB7A49D9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67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3EC11-6B9A-4A70-A112-46CA8BB5CD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727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3043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4477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3EC11-6B9A-4A70-A112-46CA8BB5CD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634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3650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3EC11-6B9A-4A70-A112-46CA8BB5CD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45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3EC11-6B9A-4A70-A112-46CA8BB5CD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139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3EC11-6B9A-4A70-A112-46CA8BB5CD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2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477108" y="615462"/>
            <a:ext cx="2356338" cy="580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9599" y="-71080"/>
            <a:ext cx="1749599" cy="174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2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126334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3047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293016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522664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742095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0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447542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009165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767650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469731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834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738363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551274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7EDE587-C76F-4046-BF11-10210BE07B84}"/>
              </a:ext>
            </a:extLst>
          </p:cNvPr>
          <p:cNvGrpSpPr/>
          <p:nvPr userDrawn="1"/>
        </p:nvGrpSpPr>
        <p:grpSpPr>
          <a:xfrm>
            <a:off x="-9832" y="-9832"/>
            <a:ext cx="12281033" cy="6934450"/>
            <a:chOff x="-9832" y="-9832"/>
            <a:chExt cx="12281033" cy="69344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CD8677B-0C46-40CC-8C62-854F6596D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0" r="9835" b="2652"/>
            <a:stretch/>
          </p:blipFill>
          <p:spPr>
            <a:xfrm rot="5400000" flipH="1">
              <a:off x="2667001" y="-2667000"/>
              <a:ext cx="6858001" cy="12192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565CE16-27C6-4466-8ACE-EDB9F8860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26" t="35653" r="1115" b="53484"/>
            <a:stretch/>
          </p:blipFill>
          <p:spPr>
            <a:xfrm flipV="1">
              <a:off x="2012930" y="5364914"/>
              <a:ext cx="1593124" cy="14065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63154A0-5BD0-4DB5-968F-4DD42117F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26" t="35653" r="1115" b="53484"/>
            <a:stretch/>
          </p:blipFill>
          <p:spPr>
            <a:xfrm>
              <a:off x="5896440" y="98650"/>
              <a:ext cx="1593124" cy="1406514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B5BC359E-30A9-4FA8-8FFE-3CA07C530DA1}"/>
                </a:ext>
              </a:extLst>
            </p:cNvPr>
            <p:cNvSpPr/>
            <p:nvPr/>
          </p:nvSpPr>
          <p:spPr>
            <a:xfrm>
              <a:off x="362174" y="507324"/>
              <a:ext cx="11467651" cy="5843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5EE8D55-B3A2-4C51-8981-6A1BC65F2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20" t="2983" r="24916" b="73218"/>
            <a:stretch/>
          </p:blipFill>
          <p:spPr>
            <a:xfrm>
              <a:off x="-9832" y="-9832"/>
              <a:ext cx="1717264" cy="1623479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83C5D43-D5A8-42D3-B823-8A24F0C535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8" t="27382" r="49380" b="63582"/>
            <a:stretch/>
          </p:blipFill>
          <p:spPr>
            <a:xfrm flipH="1">
              <a:off x="9789459" y="5896215"/>
              <a:ext cx="2481742" cy="1028403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CCBEB36-BAF6-42DD-9975-A20D0C6587E8}"/>
                </a:ext>
              </a:extLst>
            </p:cNvPr>
            <p:cNvSpPr txBox="1"/>
            <p:nvPr/>
          </p:nvSpPr>
          <p:spPr>
            <a:xfrm>
              <a:off x="1556179" y="637116"/>
              <a:ext cx="2498471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26B71"/>
                  </a:solidFill>
                  <a:effectLst/>
                  <a:uLnTx/>
                  <a:uFillTx/>
                  <a:latin typeface="印品丫丫体-D版" panose="02010601030101010101" pitchFamily="2" charset="-122"/>
                  <a:ea typeface="印品丫丫体-D版" panose="02010601030101010101" pitchFamily="2" charset="-122"/>
                  <a:cs typeface="+mn-cs"/>
                </a:rPr>
                <a:t>请输入标题</a:t>
              </a:r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1477108" y="615462"/>
            <a:ext cx="2356338" cy="580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9924D6-9E77-45E2-BF14-47C580E104B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421" y="143422"/>
            <a:ext cx="987388" cy="98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5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E298B30-5C13-4EF6-9FD2-D244EA9199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178200-C2C4-4933-A0A0-072A0284FD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247" y="362665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F6C8F4-4E62-4159-B28F-60E38290119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6503859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9847D-92F0-4EEE-A08E-9FAD9CC353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75053" y="1005179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798800-2D17-4DF3-8DFF-F47AD5AE99F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70" y="-248954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26256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spd="slow">
    <p:comb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1.png"/><Relationship Id="rId10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12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51.png"/><Relationship Id="rId5" Type="http://schemas.openxmlformats.org/officeDocument/2006/relationships/image" Target="../media/image41.png"/><Relationship Id="rId10" Type="http://schemas.openxmlformats.org/officeDocument/2006/relationships/image" Target="../media/image50.png"/><Relationship Id="rId4" Type="http://schemas.openxmlformats.org/officeDocument/2006/relationships/image" Target="../media/image33.png"/><Relationship Id="rId9" Type="http://schemas.openxmlformats.org/officeDocument/2006/relationships/image" Target="../media/image44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12E0712-68BA-499B-9A79-2D7FAB087F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9835" b="2652"/>
          <a:stretch/>
        </p:blipFill>
        <p:spPr>
          <a:xfrm rot="5400000" flipH="1">
            <a:off x="2667001" y="-2667000"/>
            <a:ext cx="6858001" cy="12192000"/>
          </a:xfrm>
          <a:prstGeom prst="rect">
            <a:avLst/>
          </a:prstGeom>
        </p:spPr>
      </p:pic>
      <p:sp>
        <p:nvSpPr>
          <p:cNvPr id="29" name="Rectangle 4">
            <a:extLst>
              <a:ext uri="{FF2B5EF4-FFF2-40B4-BE49-F238E27FC236}">
                <a16:creationId xmlns:a16="http://schemas.microsoft.com/office/drawing/2014/main" id="{A718E694-DCEA-4A02-946A-04FD17C66A52}"/>
              </a:ext>
            </a:extLst>
          </p:cNvPr>
          <p:cNvSpPr/>
          <p:nvPr/>
        </p:nvSpPr>
        <p:spPr>
          <a:xfrm>
            <a:off x="1325918" y="1285405"/>
            <a:ext cx="9542584" cy="42787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5E91B07-197C-44B2-9E46-216410D8E6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2983" r="24916" b="73218"/>
          <a:stretch/>
        </p:blipFill>
        <p:spPr>
          <a:xfrm>
            <a:off x="-9832" y="-9832"/>
            <a:ext cx="3432406" cy="32449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562E011-A990-4714-BD4C-3EC81CF27D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0" t="56572" r="37098" b="28547"/>
          <a:stretch/>
        </p:blipFill>
        <p:spPr>
          <a:xfrm flipH="1">
            <a:off x="10493674" y="4365523"/>
            <a:ext cx="1698323" cy="24924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A5C42E-BAEB-4D95-BE2D-A85381C035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2" t="67061" r="13406" b="18058"/>
          <a:stretch/>
        </p:blipFill>
        <p:spPr>
          <a:xfrm rot="4726991">
            <a:off x="751153" y="3842480"/>
            <a:ext cx="1519909" cy="22306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091D5B-C0E2-411F-9491-02B999AAC7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8" t="27382" r="49380" b="63582"/>
          <a:stretch/>
        </p:blipFill>
        <p:spPr>
          <a:xfrm>
            <a:off x="-39330" y="4739148"/>
            <a:ext cx="5231845" cy="216801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FA01EBA-B8AE-45CF-B56A-5549E5968E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9683814" y="786730"/>
            <a:ext cx="1335945" cy="117946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F63BED7-A93A-4A8E-87E5-D406864207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10351787" y="3183198"/>
            <a:ext cx="1031010" cy="910243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AAE5D377-631E-4097-882B-D8D0226D8F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t="65553" r="76559" b="16598"/>
          <a:stretch/>
        </p:blipFill>
        <p:spPr>
          <a:xfrm>
            <a:off x="2576592" y="2928482"/>
            <a:ext cx="525274" cy="636569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097CB25-5DD1-4908-8121-BFFC8BBC0F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t="65553" r="76559" b="16598"/>
          <a:stretch/>
        </p:blipFill>
        <p:spPr>
          <a:xfrm>
            <a:off x="8737472" y="4042981"/>
            <a:ext cx="525274" cy="63656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6B0A731-31FE-41EB-A22E-107C348379F7}"/>
              </a:ext>
            </a:extLst>
          </p:cNvPr>
          <p:cNvSpPr txBox="1"/>
          <p:nvPr/>
        </p:nvSpPr>
        <p:spPr>
          <a:xfrm>
            <a:off x="5287342" y="4679550"/>
            <a:ext cx="1442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B0A731-31FE-41EB-A22E-107C348379F7}"/>
              </a:ext>
            </a:extLst>
          </p:cNvPr>
          <p:cNvSpPr txBox="1"/>
          <p:nvPr/>
        </p:nvSpPr>
        <p:spPr>
          <a:xfrm>
            <a:off x="3893038" y="2185666"/>
            <a:ext cx="471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>
                <a:solidFill>
                  <a:prstClr val="black"/>
                </a:solidFill>
                <a:latin typeface="iCiel Cadena" panose="02000503000000020004" pitchFamily="50" charset="0"/>
              </a:rPr>
              <a:t>CHỦ ĐỀ 2: TRƯỜNG HỌC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36" name="图片 47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912806">
            <a:off x="9312316" y="4353708"/>
            <a:ext cx="1572260" cy="1215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B757A2-E634-4D58-A0A6-F83C79094F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2973" y="2823996"/>
            <a:ext cx="7260965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9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584" y="3705968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64338" y="265814"/>
            <a:ext cx="8134498" cy="525248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698499" y="425302"/>
            <a:ext cx="7759583" cy="44895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779524" y="1036035"/>
            <a:ext cx="1091037" cy="132884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052" t="3784" r="13119" b="3450"/>
          <a:stretch/>
        </p:blipFill>
        <p:spPr>
          <a:xfrm>
            <a:off x="10914907" y="2785645"/>
            <a:ext cx="109103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14" b="97640" l="65815" r="98882">
                        <a14:backgroundMark x1="73962" y1="73156" x2="74760" y2="85546"/>
                      </a14:backgroundRemoval>
                    </a14:imgEffect>
                  </a14:imgLayer>
                </a14:imgProps>
              </a:ext>
            </a:extLst>
          </a:blip>
          <a:srcRect l="65340"/>
          <a:stretch/>
        </p:blipFill>
        <p:spPr>
          <a:xfrm>
            <a:off x="9886270" y="3323002"/>
            <a:ext cx="2385035" cy="37264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60" b="100000" l="0" r="33227">
                        <a14:foregroundMark x1="20767" y1="89086" x2="23003" y2="91150"/>
                        <a14:foregroundMark x1="12141" y1="94100" x2="14217" y2="94100"/>
                        <a14:backgroundMark x1="5751" y1="92625" x2="9425" y2="99705"/>
                        <a14:backgroundMark x1="22045" y1="79056" x2="28594" y2="89676"/>
                        <a14:backgroundMark x1="14856" y1="90560" x2="18530" y2="97050"/>
                      </a14:backgroundRemoval>
                    </a14:imgEffect>
                  </a14:imgLayer>
                </a14:imgProps>
              </a:ext>
            </a:extLst>
          </a:blip>
          <a:srcRect r="73732"/>
          <a:stretch/>
        </p:blipFill>
        <p:spPr>
          <a:xfrm>
            <a:off x="1175442" y="3150116"/>
            <a:ext cx="1712044" cy="352956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07DD992-3A73-4B79-A7C8-673534C817A0}"/>
              </a:ext>
            </a:extLst>
          </p:cNvPr>
          <p:cNvSpPr txBox="1"/>
          <p:nvPr/>
        </p:nvSpPr>
        <p:spPr>
          <a:xfrm>
            <a:off x="2760884" y="460056"/>
            <a:ext cx="7697198" cy="1077218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hia lớp thành 2 đội, mỗi đội của 4 thành viên.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DAAB04-674B-414D-82F1-4C7A86DDFE3A}"/>
              </a:ext>
            </a:extLst>
          </p:cNvPr>
          <p:cNvSpPr txBox="1"/>
          <p:nvPr/>
        </p:nvSpPr>
        <p:spPr>
          <a:xfrm>
            <a:off x="2729691" y="1790711"/>
            <a:ext cx="7697198" cy="1569660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Các thành viên sẽ được nhân các t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ấ</a:t>
            </a: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m thẻ ghi việc làm và ý nghĩa của những việc làm đó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E8F7D64-0037-41DE-81EA-8FA6589DB297}"/>
              </a:ext>
            </a:extLst>
          </p:cNvPr>
          <p:cNvGrpSpPr/>
          <p:nvPr/>
        </p:nvGrpSpPr>
        <p:grpSpPr>
          <a:xfrm>
            <a:off x="4794296" y="-81820"/>
            <a:ext cx="3250006" cy="631428"/>
            <a:chOff x="2882537" y="2454441"/>
            <a:chExt cx="6527410" cy="1445569"/>
          </a:xfrm>
        </p:grpSpPr>
        <p:grpSp>
          <p:nvGrpSpPr>
            <p:cNvPr id="20" name="组合 23">
              <a:extLst>
                <a:ext uri="{FF2B5EF4-FFF2-40B4-BE49-F238E27FC236}">
                  <a16:creationId xmlns:a16="http://schemas.microsoft.com/office/drawing/2014/main" id="{20640D71-5D3F-4EC0-A1DC-35D8631FB13A}"/>
                </a:ext>
              </a:extLst>
            </p:cNvPr>
            <p:cNvGrpSpPr/>
            <p:nvPr/>
          </p:nvGrpSpPr>
          <p:grpSpPr>
            <a:xfrm>
              <a:off x="3272589" y="2454441"/>
              <a:ext cx="5753997" cy="1445569"/>
              <a:chOff x="3314700" y="5609052"/>
              <a:chExt cx="5391342" cy="683644"/>
            </a:xfrm>
          </p:grpSpPr>
          <p:sp>
            <p:nvSpPr>
              <p:cNvPr id="23" name="圆角矩形 25">
                <a:extLst>
                  <a:ext uri="{FF2B5EF4-FFF2-40B4-BE49-F238E27FC236}">
                    <a16:creationId xmlns:a16="http://schemas.microsoft.com/office/drawing/2014/main" id="{4278403A-70BC-4381-994B-3F12E77278A7}"/>
                  </a:ext>
                </a:extLst>
              </p:cNvPr>
              <p:cNvSpPr/>
              <p:nvPr/>
            </p:nvSpPr>
            <p:spPr>
              <a:xfrm>
                <a:off x="3410142" y="5676072"/>
                <a:ext cx="5295900" cy="616624"/>
              </a:xfrm>
              <a:prstGeom prst="roundRect">
                <a:avLst/>
              </a:prstGeom>
              <a:solidFill>
                <a:srgbClr val="F2757A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圆角矩形 26">
                <a:extLst>
                  <a:ext uri="{FF2B5EF4-FFF2-40B4-BE49-F238E27FC236}">
                    <a16:creationId xmlns:a16="http://schemas.microsoft.com/office/drawing/2014/main" id="{556C2836-3030-48F9-A19F-B0A96F6E3EDB}"/>
                  </a:ext>
                </a:extLst>
              </p:cNvPr>
              <p:cNvSpPr/>
              <p:nvPr/>
            </p:nvSpPr>
            <p:spPr>
              <a:xfrm>
                <a:off x="3314700" y="5609052"/>
                <a:ext cx="5295900" cy="645899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FB28AF3-AE76-4FC4-85B6-AB8BFB7E480A}"/>
                </a:ext>
              </a:extLst>
            </p:cNvPr>
            <p:cNvSpPr txBox="1"/>
            <p:nvPr/>
          </p:nvSpPr>
          <p:spPr>
            <a:xfrm>
              <a:off x="2882537" y="2476836"/>
              <a:ext cx="6527410" cy="58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Luật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chơi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630C485-EE15-4479-BE06-91548062BE5F}"/>
              </a:ext>
            </a:extLst>
          </p:cNvPr>
          <p:cNvSpPr txBox="1"/>
          <p:nvPr/>
        </p:nvSpPr>
        <p:spPr>
          <a:xfrm>
            <a:off x="2760884" y="3495161"/>
            <a:ext cx="7697198" cy="1569660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Trong thời gian 2 phút các thành viên phải nhanh chóng gắn các tấm thẻ viêc làm với các thẻ ý nghĩa phù hợp.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0243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9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6755D9-BA4A-430A-88F1-4EE840B4B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578" y="775069"/>
            <a:ext cx="6280295" cy="530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C2A9BE-1450-412A-B2A6-07843CD677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9835" b="2652"/>
          <a:stretch/>
        </p:blipFill>
        <p:spPr>
          <a:xfrm rot="5400000" flipH="1">
            <a:off x="2667001" y="-2667000"/>
            <a:ext cx="6858001" cy="12192000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38A27340-C432-4CEC-9877-4C88BB8BB065}"/>
              </a:ext>
            </a:extLst>
          </p:cNvPr>
          <p:cNvSpPr/>
          <p:nvPr/>
        </p:nvSpPr>
        <p:spPr>
          <a:xfrm>
            <a:off x="515901" y="786384"/>
            <a:ext cx="10947498" cy="56829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BE9B6F-246A-48AF-9BB7-7F08A2EA27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2983" r="24916" b="73218"/>
          <a:stretch/>
        </p:blipFill>
        <p:spPr>
          <a:xfrm>
            <a:off x="-9832" y="-9832"/>
            <a:ext cx="2989006" cy="28257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ACCFB8B-B6DE-474D-9803-B8EF89CF01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0" t="56572" r="37098" b="28547"/>
          <a:stretch/>
        </p:blipFill>
        <p:spPr>
          <a:xfrm>
            <a:off x="-14541" y="4925961"/>
            <a:ext cx="1316451" cy="19320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73EFF48-7036-4BFE-8399-BED0B36037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8" t="27382" r="49380" b="63582"/>
          <a:stretch/>
        </p:blipFill>
        <p:spPr>
          <a:xfrm flipH="1">
            <a:off x="8126527" y="5208292"/>
            <a:ext cx="4104804" cy="17009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5AAC38-D9E3-454D-95C6-422010DEA3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2" t="67061" r="13406" b="18058"/>
          <a:stretch/>
        </p:blipFill>
        <p:spPr>
          <a:xfrm rot="885720">
            <a:off x="1063082" y="4446148"/>
            <a:ext cx="775848" cy="113864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019DC5-7CE9-4154-81EC-6C613CBE3C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4592743" y="388668"/>
            <a:ext cx="761961" cy="6727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B6BA88D-D58D-494F-A850-156EA026B0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7215469" y="4878119"/>
            <a:ext cx="761961" cy="67270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43C3AA70-D42A-4A76-893F-CA57C69D1EC5}"/>
              </a:ext>
            </a:extLst>
          </p:cNvPr>
          <p:cNvSpPr/>
          <p:nvPr/>
        </p:nvSpPr>
        <p:spPr>
          <a:xfrm>
            <a:off x="643684" y="1061376"/>
            <a:ext cx="10617496" cy="4790783"/>
          </a:xfrm>
          <a:prstGeom prst="rect">
            <a:avLst/>
          </a:prstGeom>
          <a:noFill/>
          <a:ln>
            <a:solidFill>
              <a:srgbClr val="E26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98ECF74-2EB6-4700-94B0-C48FA8645E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7730235" y="1274776"/>
            <a:ext cx="1505744" cy="13293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A0A536-D838-4AB4-A095-7D899A678F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9007" y="937084"/>
            <a:ext cx="6280295" cy="5307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2419328-F81C-4C5D-B34C-40AE33DC8FB0}"/>
              </a:ext>
            </a:extLst>
          </p:cNvPr>
          <p:cNvGrpSpPr/>
          <p:nvPr/>
        </p:nvGrpSpPr>
        <p:grpSpPr>
          <a:xfrm>
            <a:off x="3495075" y="235614"/>
            <a:ext cx="5138562" cy="656113"/>
            <a:chOff x="2882537" y="2454441"/>
            <a:chExt cx="6527410" cy="1502082"/>
          </a:xfrm>
        </p:grpSpPr>
        <p:grpSp>
          <p:nvGrpSpPr>
            <p:cNvPr id="19" name="组合 23">
              <a:extLst>
                <a:ext uri="{FF2B5EF4-FFF2-40B4-BE49-F238E27FC236}">
                  <a16:creationId xmlns:a16="http://schemas.microsoft.com/office/drawing/2014/main" id="{7606B5D9-CE3F-4396-B3E3-F2A5A46926B7}"/>
                </a:ext>
              </a:extLst>
            </p:cNvPr>
            <p:cNvGrpSpPr/>
            <p:nvPr/>
          </p:nvGrpSpPr>
          <p:grpSpPr>
            <a:xfrm>
              <a:off x="3272589" y="2454441"/>
              <a:ext cx="5753997" cy="1445569"/>
              <a:chOff x="3314700" y="5609052"/>
              <a:chExt cx="5391342" cy="683644"/>
            </a:xfrm>
          </p:grpSpPr>
          <p:sp>
            <p:nvSpPr>
              <p:cNvPr id="21" name="圆角矩形 25">
                <a:extLst>
                  <a:ext uri="{FF2B5EF4-FFF2-40B4-BE49-F238E27FC236}">
                    <a16:creationId xmlns:a16="http://schemas.microsoft.com/office/drawing/2014/main" id="{433F0446-2CD5-4D0E-8216-CE663370CE26}"/>
                  </a:ext>
                </a:extLst>
              </p:cNvPr>
              <p:cNvSpPr/>
              <p:nvPr/>
            </p:nvSpPr>
            <p:spPr>
              <a:xfrm>
                <a:off x="3410142" y="5676072"/>
                <a:ext cx="5295900" cy="616624"/>
              </a:xfrm>
              <a:prstGeom prst="roundRect">
                <a:avLst/>
              </a:prstGeom>
              <a:solidFill>
                <a:srgbClr val="F2757A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圆角矩形 26">
                <a:extLst>
                  <a:ext uri="{FF2B5EF4-FFF2-40B4-BE49-F238E27FC236}">
                    <a16:creationId xmlns:a16="http://schemas.microsoft.com/office/drawing/2014/main" id="{02328DAF-09C9-4B63-ABFC-F651204AE737}"/>
                  </a:ext>
                </a:extLst>
              </p:cNvPr>
              <p:cNvSpPr/>
              <p:nvPr/>
            </p:nvSpPr>
            <p:spPr>
              <a:xfrm>
                <a:off x="3314700" y="5609052"/>
                <a:ext cx="5295900" cy="645899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50AACB8-8232-4B5B-AA63-CBBD58185DA4}"/>
                </a:ext>
              </a:extLst>
            </p:cNvPr>
            <p:cNvSpPr txBox="1"/>
            <p:nvPr/>
          </p:nvSpPr>
          <p:spPr>
            <a:xfrm>
              <a:off x="2882537" y="2476836"/>
              <a:ext cx="6527410" cy="1479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Kiểm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tra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đáp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7A80D6-3A78-464B-9E7A-CE9AD9FE8187}"/>
              </a:ext>
            </a:extLst>
          </p:cNvPr>
          <p:cNvCxnSpPr/>
          <p:nvPr/>
        </p:nvCxnSpPr>
        <p:spPr>
          <a:xfrm>
            <a:off x="5565232" y="2328530"/>
            <a:ext cx="955151" cy="34680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1D45828-D396-44CC-A95F-C8AB17F6A7BE}"/>
              </a:ext>
            </a:extLst>
          </p:cNvPr>
          <p:cNvCxnSpPr>
            <a:cxnSpLocks/>
          </p:cNvCxnSpPr>
          <p:nvPr/>
        </p:nvCxnSpPr>
        <p:spPr>
          <a:xfrm flipV="1">
            <a:off x="5549319" y="2099334"/>
            <a:ext cx="926971" cy="19446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90E8FF7-2ACF-4DFD-A2B2-E6086B74E9AC}"/>
              </a:ext>
            </a:extLst>
          </p:cNvPr>
          <p:cNvCxnSpPr>
            <a:cxnSpLocks/>
          </p:cNvCxnSpPr>
          <p:nvPr/>
        </p:nvCxnSpPr>
        <p:spPr>
          <a:xfrm>
            <a:off x="5565232" y="4062577"/>
            <a:ext cx="911058" cy="679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DA9F25-D536-44C7-9E52-10E0621AAE99}"/>
              </a:ext>
            </a:extLst>
          </p:cNvPr>
          <p:cNvCxnSpPr>
            <a:cxnSpLocks/>
          </p:cNvCxnSpPr>
          <p:nvPr/>
        </p:nvCxnSpPr>
        <p:spPr>
          <a:xfrm flipV="1">
            <a:off x="5565232" y="3071670"/>
            <a:ext cx="911058" cy="25956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855A887-BA12-4DE2-95BE-17C301B7F19D}"/>
              </a:ext>
            </a:extLst>
          </p:cNvPr>
          <p:cNvCxnSpPr>
            <a:cxnSpLocks/>
          </p:cNvCxnSpPr>
          <p:nvPr/>
        </p:nvCxnSpPr>
        <p:spPr>
          <a:xfrm flipV="1">
            <a:off x="5575065" y="3955312"/>
            <a:ext cx="945318" cy="1757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56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0673A1D-252B-4840-82D3-F430344712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9835" b="2652"/>
          <a:stretch/>
        </p:blipFill>
        <p:spPr>
          <a:xfrm rot="5400000" flipH="1">
            <a:off x="2667001" y="-2667000"/>
            <a:ext cx="6858001" cy="12192000"/>
          </a:xfrm>
          <a:prstGeom prst="rect">
            <a:avLst/>
          </a:prstGeom>
        </p:spPr>
      </p:pic>
      <p:sp>
        <p:nvSpPr>
          <p:cNvPr id="25" name="Rectangle 4">
            <a:extLst>
              <a:ext uri="{FF2B5EF4-FFF2-40B4-BE49-F238E27FC236}">
                <a16:creationId xmlns:a16="http://schemas.microsoft.com/office/drawing/2014/main" id="{4C98BE01-B1A2-4331-B805-D229B433D445}"/>
              </a:ext>
            </a:extLst>
          </p:cNvPr>
          <p:cNvSpPr/>
          <p:nvPr/>
        </p:nvSpPr>
        <p:spPr>
          <a:xfrm>
            <a:off x="1929948" y="2065578"/>
            <a:ext cx="8398071" cy="2224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A608BD7-F2CB-4849-ACE8-F5F768A9D1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2" t="67061" r="13406" b="18058"/>
          <a:stretch/>
        </p:blipFill>
        <p:spPr>
          <a:xfrm>
            <a:off x="9356180" y="5290257"/>
            <a:ext cx="1159013" cy="170098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0BDD3A-BCE6-4DFA-8103-0554432026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2983" r="24916" b="73218"/>
          <a:stretch/>
        </p:blipFill>
        <p:spPr>
          <a:xfrm>
            <a:off x="-9832" y="-9832"/>
            <a:ext cx="2989006" cy="28257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6A1CA-EFBD-4030-8FF9-B461A4E018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91"/>
          <a:stretch/>
        </p:blipFill>
        <p:spPr>
          <a:xfrm>
            <a:off x="0" y="6361470"/>
            <a:ext cx="12192000" cy="4965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95D91B3-3C61-499F-8B34-068745E9F0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57" b="76201"/>
          <a:stretch/>
        </p:blipFill>
        <p:spPr>
          <a:xfrm flipH="1">
            <a:off x="9994656" y="1439"/>
            <a:ext cx="2222090" cy="25889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70345B-D9D8-4574-B43F-89C74680B4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0" t="56572" r="37098" b="28547"/>
          <a:stretch/>
        </p:blipFill>
        <p:spPr>
          <a:xfrm>
            <a:off x="-14541" y="4080542"/>
            <a:ext cx="1892502" cy="27774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A0DBDAB-AE38-4A47-9E4B-4A5973AA67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2" t="67061" r="13406" b="18058"/>
          <a:stretch/>
        </p:blipFill>
        <p:spPr>
          <a:xfrm rot="885720">
            <a:off x="9948043" y="4224215"/>
            <a:ext cx="1519909" cy="22306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A446681-9832-4C4F-ACC7-C7BF66CC411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t="36226" r="87747" b="54738"/>
          <a:stretch/>
        </p:blipFill>
        <p:spPr>
          <a:xfrm flipH="1">
            <a:off x="11236372" y="2162915"/>
            <a:ext cx="650909" cy="85492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5B80905-0B35-456C-9E1A-DAF40881C3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t="36226" r="87747" b="54738"/>
          <a:stretch/>
        </p:blipFill>
        <p:spPr>
          <a:xfrm flipH="1">
            <a:off x="10624188" y="2590376"/>
            <a:ext cx="976364" cy="128238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5EB6C1B-A99C-4131-BD70-620D0763B2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8" t="27382" r="49380" b="63582"/>
          <a:stretch/>
        </p:blipFill>
        <p:spPr>
          <a:xfrm flipH="1">
            <a:off x="8166397" y="5223639"/>
            <a:ext cx="4104804" cy="170098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D6D04C1-470C-4A64-8FB3-81B78CF4EF0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10949816" y="3052116"/>
            <a:ext cx="690335" cy="609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59E777F-598B-4AD9-A394-DDB2904F1A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13543" r="24916" b="73218"/>
          <a:stretch/>
        </p:blipFill>
        <p:spPr>
          <a:xfrm>
            <a:off x="2661202" y="-24531"/>
            <a:ext cx="2989006" cy="157191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6B2B82D-1E57-406E-B091-DE498B7366D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8070953" y="6140747"/>
            <a:ext cx="690335" cy="6094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DF4ABA-8B02-42B8-B4EA-64E8EA9645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5365" y="2252370"/>
            <a:ext cx="690127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0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959" y="2421936"/>
            <a:ext cx="6328196" cy="38956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300EF7-985D-4709-BD40-F91E05FFEAFD}"/>
              </a:ext>
            </a:extLst>
          </p:cNvPr>
          <p:cNvSpPr txBox="1"/>
          <p:nvPr/>
        </p:nvSpPr>
        <p:spPr>
          <a:xfrm>
            <a:off x="1392865" y="1300748"/>
            <a:ext cx="10111563" cy="1532334"/>
          </a:xfrm>
          <a:prstGeom prst="wedgeRoundRectCallout">
            <a:avLst>
              <a:gd name="adj1" fmla="val -5542"/>
              <a:gd name="adj2" fmla="val 92272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4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4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Chia sẻ với người thân và cảm nhận khi tham gia hoạt động kết nối v</a:t>
            </a:r>
            <a:r>
              <a:rPr lang="en-US" sz="4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ớ</a:t>
            </a:r>
            <a:r>
              <a:rPr lang="vi-VN" sz="4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cộng đ</a:t>
            </a:r>
            <a:r>
              <a:rPr lang="en-US" sz="4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ồ</a:t>
            </a:r>
            <a:r>
              <a:rPr lang="vi-VN" sz="4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37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023;p13">
            <a:extLst>
              <a:ext uri="{FF2B5EF4-FFF2-40B4-BE49-F238E27FC236}">
                <a16:creationId xmlns:a16="http://schemas.microsoft.com/office/drawing/2014/main" id="{4916ACF0-F538-4934-A465-FA6B03334B9E}"/>
              </a:ext>
            </a:extLst>
          </p:cNvPr>
          <p:cNvGrpSpPr/>
          <p:nvPr/>
        </p:nvGrpSpPr>
        <p:grpSpPr>
          <a:xfrm>
            <a:off x="294168" y="1790700"/>
            <a:ext cx="4876800" cy="3276600"/>
            <a:chOff x="5876916" y="975793"/>
            <a:chExt cx="4684259" cy="2641495"/>
          </a:xfrm>
        </p:grpSpPr>
        <p:grpSp>
          <p:nvGrpSpPr>
            <p:cNvPr id="5" name="Google Shape;1024;p13">
              <a:extLst>
                <a:ext uri="{FF2B5EF4-FFF2-40B4-BE49-F238E27FC236}">
                  <a16:creationId xmlns:a16="http://schemas.microsoft.com/office/drawing/2014/main" id="{661E9EBE-0EB8-41C9-ACC4-C35B2AB4E145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7" name="Google Shape;1025;p13" descr="2">
                <a:extLst>
                  <a:ext uri="{FF2B5EF4-FFF2-40B4-BE49-F238E27FC236}">
                    <a16:creationId xmlns:a16="http://schemas.microsoft.com/office/drawing/2014/main" id="{E6236965-3F03-4F47-9A6F-C8F4772BADBF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Google Shape;1026;p13" descr="1">
                <a:extLst>
                  <a:ext uri="{FF2B5EF4-FFF2-40B4-BE49-F238E27FC236}">
                    <a16:creationId xmlns:a16="http://schemas.microsoft.com/office/drawing/2014/main" id="{2EE215CC-6C46-4821-A0FB-A8073D1F8A13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027;p13" descr="3">
                <a:extLst>
                  <a:ext uri="{FF2B5EF4-FFF2-40B4-BE49-F238E27FC236}">
                    <a16:creationId xmlns:a16="http://schemas.microsoft.com/office/drawing/2014/main" id="{5464D4F0-9CBC-4D82-8232-F6DB3435FB4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" name="Google Shape;1028;p13">
              <a:extLst>
                <a:ext uri="{FF2B5EF4-FFF2-40B4-BE49-F238E27FC236}">
                  <a16:creationId xmlns:a16="http://schemas.microsoft.com/office/drawing/2014/main" id="{2EE25B13-0E61-469F-B714-746A3F663C3D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5A4C336-7D31-4EE4-BCE9-109558CA66D0}"/>
              </a:ext>
            </a:extLst>
          </p:cNvPr>
          <p:cNvSpPr/>
          <p:nvPr/>
        </p:nvSpPr>
        <p:spPr>
          <a:xfrm flipH="1">
            <a:off x="4968566" y="1282553"/>
            <a:ext cx="6493331" cy="141036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Chia sẻ những hoạt động kết nối cộng đồng mà em tham gia?</a:t>
            </a:r>
            <a:endParaRPr lang="en-US" sz="3200" dirty="0">
              <a:solidFill>
                <a:srgbClr val="00B050"/>
              </a:solidFill>
              <a:latin typeface="iCiel Cadena" panose="02000503000000020004" pitchFamily="50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0B1132C-FE3C-4F05-A43E-B53EBD704FC6}"/>
              </a:ext>
            </a:extLst>
          </p:cNvPr>
          <p:cNvSpPr/>
          <p:nvPr/>
        </p:nvSpPr>
        <p:spPr>
          <a:xfrm flipH="1">
            <a:off x="4968567" y="3085664"/>
            <a:ext cx="649333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Nói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cảm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nghĩ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em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khi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thực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hiện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những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việc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làm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này</a:t>
            </a:r>
            <a:endParaRPr lang="en-US" sz="3200" dirty="0">
              <a:solidFill>
                <a:srgbClr val="00B050"/>
              </a:solidFill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5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889" l="0" r="98394">
                        <a14:foregroundMark x1="16170" y1="24259" x2="17087" y2="27037"/>
                        <a14:foregroundMark x1="28784" y1="24352" x2="30275" y2="29352"/>
                        <a14:foregroundMark x1="14908" y1="80648" x2="10092" y2="84074"/>
                        <a14:foregroundMark x1="10092" y1="84259" x2="11697" y2="86389"/>
                        <a14:foregroundMark x1="11697" y1="86389" x2="12615" y2="89907"/>
                        <a14:foregroundMark x1="14564" y1="86111" x2="15023" y2="89444"/>
                        <a14:foregroundMark x1="13876" y1="84630" x2="15596" y2="87407"/>
                        <a14:foregroundMark x1="6422" y1="85000" x2="11009" y2="91574"/>
                        <a14:foregroundMark x1="9174" y1="90000" x2="9174" y2="91667"/>
                        <a14:foregroundMark x1="77408" y1="11667" x2="77294" y2="27315"/>
                        <a14:foregroundMark x1="72018" y1="39444" x2="68807" y2="57407"/>
                        <a14:foregroundMark x1="69037" y1="41019" x2="62615" y2="53333"/>
                        <a14:foregroundMark x1="83945" y1="39907" x2="84748" y2="58611"/>
                        <a14:foregroundMark x1="75803" y1="40370" x2="79931" y2="61296"/>
                        <a14:foregroundMark x1="84862" y1="12037" x2="86353" y2="21389"/>
                        <a14:foregroundMark x1="87844" y1="37685" x2="89335" y2="53333"/>
                        <a14:foregroundMark x1="78096" y1="34722" x2="78555" y2="40556"/>
                        <a14:foregroundMark x1="95069" y1="56111" x2="94839" y2="61389"/>
                        <a14:foregroundMark x1="63876" y1="51667" x2="65826" y2="59722"/>
                        <a14:foregroundMark x1="68349" y1="59352" x2="70642" y2="83241"/>
                        <a14:foregroundMark x1="92202" y1="59352" x2="87156" y2="86667"/>
                        <a14:foregroundMark x1="74427" y1="86667" x2="74083" y2="92037"/>
                        <a14:foregroundMark x1="67546" y1="88426" x2="89908" y2="88426"/>
                        <a14:foregroundMark x1="73968" y1="81111" x2="73968" y2="87037"/>
                        <a14:foregroundMark x1="76950" y1="83981" x2="75000" y2="87963"/>
                        <a14:foregroundMark x1="29817" y1="84630" x2="29817" y2="88241"/>
                        <a14:foregroundMark x1="28211" y1="81019" x2="29472" y2="84444"/>
                        <a14:foregroundMark x1="13417" y1="91019" x2="37271" y2="90556"/>
                        <a14:foregroundMark x1="31078" y1="92407" x2="38876" y2="91574"/>
                        <a14:foregroundMark x1="6078" y1="84630" x2="6881" y2="88889"/>
                        <a14:foregroundMark x1="6651" y1="85093" x2="8028" y2="90556"/>
                        <a14:foregroundMark x1="17546" y1="24259" x2="19725" y2="32407"/>
                        <a14:foregroundMark x1="34862" y1="25370" x2="33601" y2="30648"/>
                        <a14:foregroundMark x1="32798" y1="26296" x2="32339" y2="27685"/>
                        <a14:foregroundMark x1="47248" y1="12685" x2="47362" y2="18426"/>
                        <a14:foregroundMark x1="45642" y1="10370" x2="46445" y2="12963"/>
                        <a14:foregroundMark x1="7110" y1="11389" x2="4358" y2="18056"/>
                        <a14:foregroundMark x1="64450" y1="42222" x2="63417" y2="52963"/>
                        <a14:backgroundMark x1="57339" y1="6852" x2="68234" y2="21389"/>
                        <a14:backgroundMark x1="65138" y1="1019" x2="65940" y2="19815"/>
                        <a14:backgroundMark x1="65138" y1="43333" x2="65138" y2="66667"/>
                        <a14:backgroundMark x1="65367" y1="38241" x2="64564" y2="55556"/>
                        <a14:backgroundMark x1="62500" y1="42407" x2="58830" y2="54630"/>
                        <a14:backgroundMark x1="64794" y1="55370" x2="68578" y2="69444"/>
                        <a14:backgroundMark x1="63991" y1="60463" x2="66284" y2="75000"/>
                        <a14:backgroundMark x1="61124" y1="21111" x2="61697" y2="28519"/>
                        <a14:backgroundMark x1="63991" y1="21111" x2="63417" y2="30648"/>
                        <a14:backgroundMark x1="60206" y1="47500" x2="61353" y2="60648"/>
                        <a14:backgroundMark x1="63647" y1="49815" x2="63647" y2="57407"/>
                        <a14:backgroundMark x1="64220" y1="50000" x2="63073" y2="58333"/>
                        <a14:backgroundMark x1="63073" y1="48611" x2="64220" y2="61389"/>
                        <a14:backgroundMark x1="63991" y1="46759" x2="63991" y2="59722"/>
                        <a14:backgroundMark x1="66284" y1="51204" x2="66284" y2="62315"/>
                        <a14:backgroundMark x1="65711" y1="47685" x2="65711" y2="64815"/>
                        <a14:backgroundMark x1="50115" y1="56111" x2="64794" y2="50926"/>
                        <a14:backgroundMark x1="63188" y1="58426" x2="79128" y2="44630"/>
                        <a14:backgroundMark x1="58028" y1="57130" x2="64450" y2="52870"/>
                        <a14:backgroundMark x1="59633" y1="52870" x2="69037" y2="47500"/>
                        <a14:backgroundMark x1="56766" y1="63241" x2="64220" y2="53333"/>
                        <a14:backgroundMark x1="56995" y1="51759" x2="60206" y2="50093"/>
                        <a14:backgroundMark x1="59633" y1="63241" x2="67202" y2="56296"/>
                        <a14:backgroundMark x1="61239" y1="50741" x2="64450" y2="51759"/>
                        <a14:backgroundMark x1="56422" y1="47222" x2="59977" y2="62593"/>
                        <a14:backgroundMark x1="65252" y1="51111" x2="64794" y2="63889"/>
                        <a14:backgroundMark x1="62844" y1="50741" x2="65252" y2="63611"/>
                        <a14:backgroundMark x1="63991" y1="47037" x2="64450" y2="63241"/>
                        <a14:backgroundMark x1="58028" y1="54352" x2="58372" y2="56944"/>
                        <a14:backgroundMark x1="60436" y1="50463" x2="62615" y2="59352"/>
                        <a14:backgroundMark x1="61812" y1="46574" x2="64220" y2="58426"/>
                        <a14:backgroundMark x1="63417" y1="52685" x2="63417" y2="62778"/>
                        <a14:backgroundMark x1="60206" y1="48981" x2="62041" y2="58426"/>
                        <a14:backgroundMark x1="61009" y1="48796" x2="60780" y2="57407"/>
                        <a14:backgroundMark x1="61812" y1="48981" x2="63417" y2="54815"/>
                        <a14:backgroundMark x1="62385" y1="50093" x2="60780" y2="64537"/>
                        <a14:backgroundMark x1="59977" y1="55000" x2="59977" y2="64907"/>
                        <a14:backgroundMark x1="61583" y1="50093" x2="61583" y2="60000"/>
                        <a14:backgroundMark x1="61812" y1="54352" x2="62615" y2="56759"/>
                        <a14:backgroundMark x1="62385" y1="55463" x2="62844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6580" b="7564"/>
          <a:stretch/>
        </p:blipFill>
        <p:spPr>
          <a:xfrm>
            <a:off x="865552" y="1748556"/>
            <a:ext cx="2487564" cy="44904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5208" r="100000">
                        <a14:foregroundMark x1="68211" y1="29755" x2="70288" y2="43315"/>
                        <a14:foregroundMark x1="81150" y1="27119" x2="82109" y2="57439"/>
                        <a14:foregroundMark x1="77316" y1="53861" x2="74760" y2="90395"/>
                        <a14:foregroundMark x1="84824" y1="73635" x2="87220" y2="97928"/>
                        <a14:foregroundMark x1="66613" y1="96234" x2="80511" y2="96987"/>
                        <a14:foregroundMark x1="80671" y1="61770" x2="81949" y2="87006"/>
                      </a14:backgroundRemoval>
                    </a14:imgEffect>
                  </a14:imgLayer>
                </a14:imgProps>
              </a:ext>
            </a:extLst>
          </a:blip>
          <a:srcRect l="44467" t="-1447"/>
          <a:stretch/>
        </p:blipFill>
        <p:spPr>
          <a:xfrm>
            <a:off x="8853688" y="1639438"/>
            <a:ext cx="2968364" cy="45996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0346FC-C896-4FEA-BE6C-9D6E71460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2048" y="702049"/>
            <a:ext cx="8751940" cy="117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0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DB18E-9745-4C52-9639-AD4E50814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76" y="821918"/>
            <a:ext cx="10869698" cy="497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5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C2A9BE-1450-412A-B2A6-07843CD677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9835" b="2652"/>
          <a:stretch/>
        </p:blipFill>
        <p:spPr>
          <a:xfrm rot="5400000" flipH="1">
            <a:off x="2667001" y="-2667000"/>
            <a:ext cx="6858001" cy="12192000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38A27340-C432-4CEC-9877-4C88BB8BB065}"/>
              </a:ext>
            </a:extLst>
          </p:cNvPr>
          <p:cNvSpPr/>
          <p:nvPr/>
        </p:nvSpPr>
        <p:spPr>
          <a:xfrm>
            <a:off x="1961523" y="1793678"/>
            <a:ext cx="8398071" cy="25180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BE9B6F-246A-48AF-9BB7-7F08A2EA27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2983" r="24916" b="73218"/>
          <a:stretch/>
        </p:blipFill>
        <p:spPr>
          <a:xfrm>
            <a:off x="-9832" y="-9832"/>
            <a:ext cx="2989006" cy="28257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ACCFB8B-B6DE-474D-9803-B8EF89CF01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0" t="56572" r="37098" b="28547"/>
          <a:stretch/>
        </p:blipFill>
        <p:spPr>
          <a:xfrm>
            <a:off x="-14541" y="4925961"/>
            <a:ext cx="1316451" cy="19320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73EFF48-7036-4BFE-8399-BED0B36037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8" t="27382" r="49380" b="63582"/>
          <a:stretch/>
        </p:blipFill>
        <p:spPr>
          <a:xfrm flipH="1">
            <a:off x="8126527" y="5208292"/>
            <a:ext cx="4104804" cy="17009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5AAC38-D9E3-454D-95C6-422010DEA3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2" t="67061" r="13406" b="18058"/>
          <a:stretch/>
        </p:blipFill>
        <p:spPr>
          <a:xfrm rot="885720">
            <a:off x="10938838" y="4994846"/>
            <a:ext cx="775848" cy="113864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019DC5-7CE9-4154-81EC-6C613CBE3C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7023740" y="976998"/>
            <a:ext cx="761961" cy="6727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B6BA88D-D58D-494F-A850-156EA026B0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7215469" y="4878119"/>
            <a:ext cx="761961" cy="67270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43C3AA70-D42A-4A76-893F-CA57C69D1EC5}"/>
              </a:ext>
            </a:extLst>
          </p:cNvPr>
          <p:cNvSpPr/>
          <p:nvPr/>
        </p:nvSpPr>
        <p:spPr>
          <a:xfrm>
            <a:off x="2196042" y="2066547"/>
            <a:ext cx="7929032" cy="1972314"/>
          </a:xfrm>
          <a:prstGeom prst="rect">
            <a:avLst/>
          </a:prstGeom>
          <a:noFill/>
          <a:ln>
            <a:solidFill>
              <a:srgbClr val="E26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98ECF74-2EB6-4700-94B0-C48FA8645E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9776972" y="1274776"/>
            <a:ext cx="1505744" cy="1329370"/>
          </a:xfrm>
          <a:prstGeom prst="rect">
            <a:avLst/>
          </a:prstGeom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3365478" y="2316947"/>
            <a:ext cx="580216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0856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黑体" pitchFamily="2" charset="-122"/>
                <a:cs typeface="+mn-cs"/>
              </a:rPr>
              <a:t>TẠM BIỆT CÁC EM  VÀ HẸN GẶP LẠI</a:t>
            </a:r>
          </a:p>
          <a:p>
            <a:pPr marL="0" marR="0" lvl="0" indent="0" algn="ctr" defTabSz="10856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1" i="0" u="none" strike="noStrike" kern="120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iny" panose="02000903060500060000" pitchFamily="2" charset="0"/>
              <a:ea typeface="黑体" pitchFamily="2" charset="-122"/>
              <a:cs typeface="+mn-cs"/>
            </a:endParaRPr>
          </a:p>
        </p:txBody>
      </p:sp>
      <p:grpSp>
        <p:nvGrpSpPr>
          <p:cNvPr id="17" name="组合 2">
            <a:extLst>
              <a:ext uri="{FF2B5EF4-FFF2-40B4-BE49-F238E27FC236}">
                <a16:creationId xmlns:a16="http://schemas.microsoft.com/office/drawing/2014/main" id="{9788DCE9-2939-4584-9D0D-C885D9677623}"/>
              </a:ext>
            </a:extLst>
          </p:cNvPr>
          <p:cNvGrpSpPr/>
          <p:nvPr/>
        </p:nvGrpSpPr>
        <p:grpSpPr>
          <a:xfrm>
            <a:off x="883003" y="2013189"/>
            <a:ext cx="8916997" cy="4762527"/>
            <a:chOff x="9078523" y="1523438"/>
            <a:chExt cx="10185091" cy="5439810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4BA20890-7313-4987-A83E-04D0D53F2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8523" y="3071749"/>
              <a:ext cx="4788537" cy="3891499"/>
            </a:xfrm>
            <a:prstGeom prst="rect">
              <a:avLst/>
            </a:prstGeom>
          </p:spPr>
        </p:pic>
        <p:pic>
          <p:nvPicPr>
            <p:cNvPr id="19" name="图片 4">
              <a:extLst>
                <a:ext uri="{FF2B5EF4-FFF2-40B4-BE49-F238E27FC236}">
                  <a16:creationId xmlns:a16="http://schemas.microsoft.com/office/drawing/2014/main" id="{E60822A6-FBBF-447E-918B-30FF29999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0962" b="39167" l="28563" r="4075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26" t="31869" r="58374" b="60898"/>
            <a:stretch/>
          </p:blipFill>
          <p:spPr>
            <a:xfrm rot="1754077">
              <a:off x="10563976" y="1523438"/>
              <a:ext cx="1031339" cy="999131"/>
            </a:xfrm>
            <a:prstGeom prst="rect">
              <a:avLst/>
            </a:prstGeom>
          </p:spPr>
        </p:pic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213195EE-02B6-4497-889E-86312E84ED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0962" b="39167" l="28563" r="4075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26" t="31869" r="58374" b="60898"/>
            <a:stretch/>
          </p:blipFill>
          <p:spPr>
            <a:xfrm rot="21396860">
              <a:off x="18406949" y="2985363"/>
              <a:ext cx="789645" cy="764985"/>
            </a:xfrm>
            <a:prstGeom prst="rect">
              <a:avLst/>
            </a:prstGeom>
          </p:spPr>
        </p:pic>
        <p:pic>
          <p:nvPicPr>
            <p:cNvPr id="21" name="图片 6">
              <a:extLst>
                <a:ext uri="{FF2B5EF4-FFF2-40B4-BE49-F238E27FC236}">
                  <a16:creationId xmlns:a16="http://schemas.microsoft.com/office/drawing/2014/main" id="{2DE8301E-FBB3-424F-9395-3CA8F1012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0962" b="39167" l="28563" r="4075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26" t="31869" r="58374" b="60898"/>
            <a:stretch/>
          </p:blipFill>
          <p:spPr>
            <a:xfrm flipH="1">
              <a:off x="18675262" y="1639687"/>
              <a:ext cx="588352" cy="5699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0823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959" y="2421936"/>
            <a:ext cx="6328196" cy="38956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300EF7-985D-4709-BD40-F91E05FFEAFD}"/>
              </a:ext>
            </a:extLst>
          </p:cNvPr>
          <p:cNvSpPr txBox="1"/>
          <p:nvPr/>
        </p:nvSpPr>
        <p:spPr>
          <a:xfrm>
            <a:off x="2919959" y="1343279"/>
            <a:ext cx="7648804" cy="1464231"/>
          </a:xfrm>
          <a:prstGeom prst="wedgeRoundRectCallout">
            <a:avLst>
              <a:gd name="adj1" fmla="val -5542"/>
              <a:gd name="adj2" fmla="val 92272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solidFill>
                  <a:srgbClr val="000000"/>
                </a:solidFill>
                <a:cs typeface="Arial" panose="020B0604020202020204" pitchFamily="34" charset="0"/>
              </a:rPr>
              <a:t>1. Ý nghĩa của các hoạt động kết nối nhà trường với xã hội.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9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D6C93E4-FF92-4561-8277-BE23DD56D970}"/>
              </a:ext>
            </a:extLst>
          </p:cNvPr>
          <p:cNvGrpSpPr/>
          <p:nvPr/>
        </p:nvGrpSpPr>
        <p:grpSpPr>
          <a:xfrm>
            <a:off x="6409690" y="953328"/>
            <a:ext cx="4205759" cy="3067959"/>
            <a:chOff x="8604068" y="6331731"/>
            <a:chExt cx="3235139" cy="23599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4422C7-3D88-4B32-94B7-025D7212C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597E80-C2B0-4595-9348-BA8293E23700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6CA033F-0FB3-4FD8-AA56-0153F8CA23EF}"/>
              </a:ext>
            </a:extLst>
          </p:cNvPr>
          <p:cNvGrpSpPr/>
          <p:nvPr/>
        </p:nvGrpSpPr>
        <p:grpSpPr>
          <a:xfrm>
            <a:off x="3142593" y="540262"/>
            <a:ext cx="7472856" cy="715270"/>
            <a:chOff x="4004441" y="655085"/>
            <a:chExt cx="7472856" cy="7152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297096B-4C26-4DC0-A27B-83F2DC976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4441" y="692554"/>
              <a:ext cx="7472856" cy="67780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BAE87C-46EA-4B2C-A79D-0FF277174A67}"/>
                </a:ext>
              </a:extLst>
            </p:cNvPr>
            <p:cNvSpPr txBox="1"/>
            <p:nvPr/>
          </p:nvSpPr>
          <p:spPr>
            <a:xfrm>
              <a:off x="4129177" y="655085"/>
              <a:ext cx="6780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Quan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sát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tranh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biết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054F57C-33F6-4F8C-ABC2-5C907F7F1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14473"/>
            <a:ext cx="5548663" cy="47181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450210-1C31-4E0A-AB26-5665EFDB1B5B}"/>
              </a:ext>
            </a:extLst>
          </p:cNvPr>
          <p:cNvSpPr txBox="1"/>
          <p:nvPr/>
        </p:nvSpPr>
        <p:spPr>
          <a:xfrm>
            <a:off x="5548663" y="4254448"/>
            <a:ext cx="6548744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C6AF8F-90EA-4310-B016-AA2F70F1D7F2}"/>
              </a:ext>
            </a:extLst>
          </p:cNvPr>
          <p:cNvSpPr txBox="1"/>
          <p:nvPr/>
        </p:nvSpPr>
        <p:spPr>
          <a:xfrm>
            <a:off x="5602379" y="5010829"/>
            <a:ext cx="6495028" cy="13849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35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5" fill="hold" display="0">
                      <p:stCondLst>
                        <p:cond delay="indefinite"/>
                      </p:stCondLst>
                    </p:cTn>
                    <p:tgtEl>
                      <p:spTgt spid="55"/>
                    </p:tgtEl>
                  </p:cMediaNode>
                </p:video>
              </p:childTnLst>
            </p:cTn>
          </p:par>
        </p:tnLst>
        <p:bldLst>
          <p:bldP spid="14" grpId="0" animBg="1"/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889" l="0" r="98394">
                        <a14:foregroundMark x1="16170" y1="24259" x2="17087" y2="27037"/>
                        <a14:foregroundMark x1="28784" y1="24352" x2="30275" y2="29352"/>
                        <a14:foregroundMark x1="14908" y1="80648" x2="10092" y2="84074"/>
                        <a14:foregroundMark x1="10092" y1="84259" x2="11697" y2="86389"/>
                        <a14:foregroundMark x1="11697" y1="86389" x2="12615" y2="89907"/>
                        <a14:foregroundMark x1="14564" y1="86111" x2="15023" y2="89444"/>
                        <a14:foregroundMark x1="13876" y1="84630" x2="15596" y2="87407"/>
                        <a14:foregroundMark x1="6422" y1="85000" x2="11009" y2="91574"/>
                        <a14:foregroundMark x1="9174" y1="90000" x2="9174" y2="91667"/>
                        <a14:foregroundMark x1="77408" y1="11667" x2="77294" y2="27315"/>
                        <a14:foregroundMark x1="72018" y1="39444" x2="68807" y2="57407"/>
                        <a14:foregroundMark x1="69037" y1="41019" x2="62615" y2="53333"/>
                        <a14:foregroundMark x1="83945" y1="39907" x2="84748" y2="58611"/>
                        <a14:foregroundMark x1="75803" y1="40370" x2="79931" y2="61296"/>
                        <a14:foregroundMark x1="84862" y1="12037" x2="86353" y2="21389"/>
                        <a14:foregroundMark x1="87844" y1="37685" x2="89335" y2="53333"/>
                        <a14:foregroundMark x1="78096" y1="34722" x2="78555" y2="40556"/>
                        <a14:foregroundMark x1="95069" y1="56111" x2="94839" y2="61389"/>
                        <a14:foregroundMark x1="63876" y1="51667" x2="65826" y2="59722"/>
                        <a14:foregroundMark x1="68349" y1="59352" x2="70642" y2="83241"/>
                        <a14:foregroundMark x1="92202" y1="59352" x2="87156" y2="86667"/>
                        <a14:foregroundMark x1="74427" y1="86667" x2="74083" y2="92037"/>
                        <a14:foregroundMark x1="67546" y1="88426" x2="89908" y2="88426"/>
                        <a14:foregroundMark x1="73968" y1="81111" x2="73968" y2="87037"/>
                        <a14:foregroundMark x1="76950" y1="83981" x2="75000" y2="87963"/>
                        <a14:foregroundMark x1="29817" y1="84630" x2="29817" y2="88241"/>
                        <a14:foregroundMark x1="28211" y1="81019" x2="29472" y2="84444"/>
                        <a14:foregroundMark x1="13417" y1="91019" x2="37271" y2="90556"/>
                        <a14:foregroundMark x1="31078" y1="92407" x2="38876" y2="91574"/>
                        <a14:foregroundMark x1="6078" y1="84630" x2="6881" y2="88889"/>
                        <a14:foregroundMark x1="6651" y1="85093" x2="8028" y2="90556"/>
                        <a14:foregroundMark x1="17546" y1="24259" x2="19725" y2="32407"/>
                        <a14:foregroundMark x1="34862" y1="25370" x2="33601" y2="30648"/>
                        <a14:foregroundMark x1="32798" y1="26296" x2="32339" y2="27685"/>
                        <a14:foregroundMark x1="47248" y1="12685" x2="47362" y2="18426"/>
                        <a14:foregroundMark x1="45642" y1="10370" x2="46445" y2="12963"/>
                        <a14:foregroundMark x1="7110" y1="11389" x2="4358" y2="18056"/>
                        <a14:foregroundMark x1="64450" y1="42222" x2="63417" y2="52963"/>
                        <a14:backgroundMark x1="57339" y1="6852" x2="68234" y2="21389"/>
                        <a14:backgroundMark x1="65138" y1="1019" x2="65940" y2="19815"/>
                        <a14:backgroundMark x1="65138" y1="43333" x2="65138" y2="66667"/>
                        <a14:backgroundMark x1="65367" y1="38241" x2="64564" y2="55556"/>
                        <a14:backgroundMark x1="62500" y1="42407" x2="58830" y2="54630"/>
                        <a14:backgroundMark x1="64794" y1="55370" x2="68578" y2="69444"/>
                        <a14:backgroundMark x1="63991" y1="60463" x2="66284" y2="75000"/>
                        <a14:backgroundMark x1="61124" y1="21111" x2="61697" y2="28519"/>
                        <a14:backgroundMark x1="63991" y1="21111" x2="63417" y2="30648"/>
                        <a14:backgroundMark x1="60206" y1="47500" x2="61353" y2="60648"/>
                        <a14:backgroundMark x1="63647" y1="49815" x2="63647" y2="57407"/>
                        <a14:backgroundMark x1="64220" y1="50000" x2="63073" y2="58333"/>
                        <a14:backgroundMark x1="63073" y1="48611" x2="64220" y2="61389"/>
                        <a14:backgroundMark x1="63991" y1="46759" x2="63991" y2="59722"/>
                        <a14:backgroundMark x1="66284" y1="51204" x2="66284" y2="62315"/>
                        <a14:backgroundMark x1="65711" y1="47685" x2="65711" y2="64815"/>
                        <a14:backgroundMark x1="50115" y1="56111" x2="64794" y2="50926"/>
                        <a14:backgroundMark x1="63188" y1="58426" x2="79128" y2="44630"/>
                        <a14:backgroundMark x1="58028" y1="57130" x2="64450" y2="52870"/>
                        <a14:backgroundMark x1="59633" y1="52870" x2="69037" y2="47500"/>
                        <a14:backgroundMark x1="56766" y1="63241" x2="64220" y2="53333"/>
                        <a14:backgroundMark x1="56995" y1="51759" x2="60206" y2="50093"/>
                        <a14:backgroundMark x1="59633" y1="63241" x2="67202" y2="56296"/>
                        <a14:backgroundMark x1="61239" y1="50741" x2="64450" y2="51759"/>
                        <a14:backgroundMark x1="56422" y1="47222" x2="59977" y2="62593"/>
                        <a14:backgroundMark x1="65252" y1="51111" x2="64794" y2="63889"/>
                        <a14:backgroundMark x1="62844" y1="50741" x2="65252" y2="63611"/>
                        <a14:backgroundMark x1="63991" y1="47037" x2="64450" y2="63241"/>
                        <a14:backgroundMark x1="58028" y1="54352" x2="58372" y2="56944"/>
                        <a14:backgroundMark x1="60436" y1="50463" x2="62615" y2="59352"/>
                        <a14:backgroundMark x1="61812" y1="46574" x2="64220" y2="58426"/>
                        <a14:backgroundMark x1="63417" y1="52685" x2="63417" y2="62778"/>
                        <a14:backgroundMark x1="60206" y1="48981" x2="62041" y2="58426"/>
                        <a14:backgroundMark x1="61009" y1="48796" x2="60780" y2="57407"/>
                        <a14:backgroundMark x1="61812" y1="48981" x2="63417" y2="54815"/>
                        <a14:backgroundMark x1="62385" y1="50093" x2="60780" y2="64537"/>
                        <a14:backgroundMark x1="59977" y1="55000" x2="59977" y2="64907"/>
                        <a14:backgroundMark x1="61583" y1="50093" x2="61583" y2="60000"/>
                        <a14:backgroundMark x1="61812" y1="54352" x2="62615" y2="56759"/>
                        <a14:backgroundMark x1="62385" y1="55463" x2="62844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6580" b="7564"/>
          <a:stretch/>
        </p:blipFill>
        <p:spPr>
          <a:xfrm>
            <a:off x="865552" y="1748556"/>
            <a:ext cx="2487564" cy="44904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5208" r="100000">
                        <a14:foregroundMark x1="68211" y1="29755" x2="70288" y2="43315"/>
                        <a14:foregroundMark x1="81150" y1="27119" x2="82109" y2="57439"/>
                        <a14:foregroundMark x1="77316" y1="53861" x2="74760" y2="90395"/>
                        <a14:foregroundMark x1="84824" y1="73635" x2="87220" y2="97928"/>
                        <a14:foregroundMark x1="66613" y1="96234" x2="80511" y2="96987"/>
                        <a14:foregroundMark x1="80671" y1="61770" x2="81949" y2="87006"/>
                      </a14:backgroundRemoval>
                    </a14:imgEffect>
                  </a14:imgLayer>
                </a14:imgProps>
              </a:ext>
            </a:extLst>
          </a:blip>
          <a:srcRect l="44467" t="-1447"/>
          <a:stretch/>
        </p:blipFill>
        <p:spPr>
          <a:xfrm>
            <a:off x="8853688" y="1639438"/>
            <a:ext cx="2968364" cy="45996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0346FC-C896-4FEA-BE6C-9D6E71460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2048" y="702049"/>
            <a:ext cx="8751940" cy="11781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50C54D-F60C-4C11-8E8D-08FE17C7C3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9843" y="2273456"/>
            <a:ext cx="4133552" cy="351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201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54F57C-33F6-4F8C-ABC2-5C907F7F1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4693"/>
            <a:ext cx="5548663" cy="47181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450210-1C31-4E0A-AB26-5665EFDB1B5B}"/>
              </a:ext>
            </a:extLst>
          </p:cNvPr>
          <p:cNvSpPr txBox="1"/>
          <p:nvPr/>
        </p:nvSpPr>
        <p:spPr>
          <a:xfrm>
            <a:off x="5771582" y="1428340"/>
            <a:ext cx="5548663" cy="13849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C6AF8F-90EA-4310-B016-AA2F70F1D7F2}"/>
              </a:ext>
            </a:extLst>
          </p:cNvPr>
          <p:cNvSpPr txBox="1"/>
          <p:nvPr/>
        </p:nvSpPr>
        <p:spPr>
          <a:xfrm>
            <a:off x="5771582" y="3284169"/>
            <a:ext cx="5548663" cy="181588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cs typeface="Arial" panose="020B0604020202020204" pitchFamily="34" charset="0"/>
              </a:rPr>
              <a:t>Hoạt động này giúp chúng em có thêm hiểu biết về biển báo giao thông về cách đảm bảo an toàn khi đi đường.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0321B8-E5BF-4419-8F66-85125B1FC415}"/>
              </a:ext>
            </a:extLst>
          </p:cNvPr>
          <p:cNvSpPr txBox="1"/>
          <p:nvPr/>
        </p:nvSpPr>
        <p:spPr>
          <a:xfrm>
            <a:off x="5820377" y="5429660"/>
            <a:ext cx="5548663" cy="9541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cs typeface="Arial" panose="020B0604020202020204" pitchFamily="34" charset="0"/>
              </a:rPr>
              <a:t>Các bạn tham gia rất tích cực, nhiệt tình và sôi nổi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15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9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584" y="3705968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64338" y="265815"/>
            <a:ext cx="8134498" cy="49231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698499" y="425302"/>
            <a:ext cx="7759583" cy="44895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779524" y="1036035"/>
            <a:ext cx="1091037" cy="132884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052" t="3784" r="13119" b="3450"/>
          <a:stretch/>
        </p:blipFill>
        <p:spPr>
          <a:xfrm>
            <a:off x="10914907" y="2785645"/>
            <a:ext cx="109103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14" b="97640" l="65815" r="98882">
                        <a14:backgroundMark x1="73962" y1="73156" x2="74760" y2="85546"/>
                      </a14:backgroundRemoval>
                    </a14:imgEffect>
                  </a14:imgLayer>
                </a14:imgProps>
              </a:ext>
            </a:extLst>
          </a:blip>
          <a:srcRect l="65340"/>
          <a:stretch/>
        </p:blipFill>
        <p:spPr>
          <a:xfrm>
            <a:off x="9886270" y="3323002"/>
            <a:ext cx="2385035" cy="37264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60" b="100000" l="0" r="33227">
                        <a14:foregroundMark x1="20767" y1="89086" x2="23003" y2="91150"/>
                        <a14:foregroundMark x1="12141" y1="94100" x2="14217" y2="94100"/>
                        <a14:backgroundMark x1="5751" y1="92625" x2="9425" y2="99705"/>
                        <a14:backgroundMark x1="22045" y1="79056" x2="28594" y2="89676"/>
                        <a14:backgroundMark x1="14856" y1="90560" x2="18530" y2="97050"/>
                      </a14:backgroundRemoval>
                    </a14:imgEffect>
                  </a14:imgLayer>
                </a14:imgProps>
              </a:ext>
            </a:extLst>
          </a:blip>
          <a:srcRect r="73732"/>
          <a:stretch/>
        </p:blipFill>
        <p:spPr>
          <a:xfrm>
            <a:off x="1175442" y="3150116"/>
            <a:ext cx="1712044" cy="352956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07DD992-3A73-4B79-A7C8-673534C817A0}"/>
              </a:ext>
            </a:extLst>
          </p:cNvPr>
          <p:cNvSpPr txBox="1"/>
          <p:nvPr/>
        </p:nvSpPr>
        <p:spPr>
          <a:xfrm>
            <a:off x="2760884" y="460056"/>
            <a:ext cx="7697198" cy="2062103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Đối với trường học thì việc được học an toàn giao thông đã được phổ biến nhưng việc thực hiện thì chưa được cao.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DAAB04-674B-414D-82F1-4C7A86DDFE3A}"/>
              </a:ext>
            </a:extLst>
          </p:cNvPr>
          <p:cNvSpPr txBox="1"/>
          <p:nvPr/>
        </p:nvSpPr>
        <p:spPr>
          <a:xfrm>
            <a:off x="2788767" y="2642197"/>
            <a:ext cx="7697198" cy="2062103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Tai nạn do giao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làm thiệt hại đến tiền, của của gia đình, xã hội gây cho con người cuộc sống khó khăn, vất vả cơ cực.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6351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9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584" y="3705968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64338" y="265815"/>
            <a:ext cx="8134498" cy="49231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698499" y="425302"/>
            <a:ext cx="7759583" cy="44895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779524" y="1036035"/>
            <a:ext cx="1091037" cy="132884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052" t="3784" r="13119" b="3450"/>
          <a:stretch/>
        </p:blipFill>
        <p:spPr>
          <a:xfrm>
            <a:off x="10914907" y="2785645"/>
            <a:ext cx="109103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14" b="97640" l="65815" r="98882">
                        <a14:backgroundMark x1="73962" y1="73156" x2="74760" y2="85546"/>
                      </a14:backgroundRemoval>
                    </a14:imgEffect>
                  </a14:imgLayer>
                </a14:imgProps>
              </a:ext>
            </a:extLst>
          </a:blip>
          <a:srcRect l="65340"/>
          <a:stretch/>
        </p:blipFill>
        <p:spPr>
          <a:xfrm>
            <a:off x="9886270" y="3323002"/>
            <a:ext cx="2385035" cy="37264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60" b="100000" l="0" r="33227">
                        <a14:foregroundMark x1="20767" y1="89086" x2="23003" y2="91150"/>
                        <a14:foregroundMark x1="12141" y1="94100" x2="14217" y2="94100"/>
                        <a14:backgroundMark x1="5751" y1="92625" x2="9425" y2="99705"/>
                        <a14:backgroundMark x1="22045" y1="79056" x2="28594" y2="89676"/>
                        <a14:backgroundMark x1="14856" y1="90560" x2="18530" y2="97050"/>
                      </a14:backgroundRemoval>
                    </a14:imgEffect>
                  </a14:imgLayer>
                </a14:imgProps>
              </a:ext>
            </a:extLst>
          </a:blip>
          <a:srcRect r="73732"/>
          <a:stretch/>
        </p:blipFill>
        <p:spPr>
          <a:xfrm>
            <a:off x="1175442" y="3150116"/>
            <a:ext cx="1712044" cy="35295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CDAAB04-674B-414D-82F1-4C7A86DDFE3A}"/>
              </a:ext>
            </a:extLst>
          </p:cNvPr>
          <p:cNvSpPr txBox="1"/>
          <p:nvPr/>
        </p:nvSpPr>
        <p:spPr>
          <a:xfrm>
            <a:off x="2760884" y="1165802"/>
            <a:ext cx="7697198" cy="2554545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mong rằng qua hoạt động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hôm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nay,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nâng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cao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sự hiểu biết và ý thức văn hóa giao thông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khiến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cs typeface="Times New Roman" pitchFamily="18" charset="0"/>
              </a:rPr>
              <a:t>tai nạn giao thông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mối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đe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dọa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xã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xã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hội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3996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0673A1D-252B-4840-82D3-F430344712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9835" b="2652"/>
          <a:stretch/>
        </p:blipFill>
        <p:spPr>
          <a:xfrm rot="5400000" flipH="1">
            <a:off x="2667001" y="-2667000"/>
            <a:ext cx="6858001" cy="12192000"/>
          </a:xfrm>
          <a:prstGeom prst="rect">
            <a:avLst/>
          </a:prstGeom>
        </p:spPr>
      </p:pic>
      <p:sp>
        <p:nvSpPr>
          <p:cNvPr id="25" name="Rectangle 4">
            <a:extLst>
              <a:ext uri="{FF2B5EF4-FFF2-40B4-BE49-F238E27FC236}">
                <a16:creationId xmlns:a16="http://schemas.microsoft.com/office/drawing/2014/main" id="{4C98BE01-B1A2-4331-B805-D229B433D445}"/>
              </a:ext>
            </a:extLst>
          </p:cNvPr>
          <p:cNvSpPr/>
          <p:nvPr/>
        </p:nvSpPr>
        <p:spPr>
          <a:xfrm>
            <a:off x="1929948" y="2065578"/>
            <a:ext cx="8398071" cy="2224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A608BD7-F2CB-4849-ACE8-F5F768A9D1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2" t="67061" r="13406" b="18058"/>
          <a:stretch/>
        </p:blipFill>
        <p:spPr>
          <a:xfrm>
            <a:off x="9356180" y="5290257"/>
            <a:ext cx="1159013" cy="170098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0BDD3A-BCE6-4DFA-8103-0554432026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2983" r="24916" b="73218"/>
          <a:stretch/>
        </p:blipFill>
        <p:spPr>
          <a:xfrm>
            <a:off x="-9832" y="-9832"/>
            <a:ext cx="2989006" cy="28257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6A1CA-EFBD-4030-8FF9-B461A4E018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91"/>
          <a:stretch/>
        </p:blipFill>
        <p:spPr>
          <a:xfrm>
            <a:off x="0" y="6361470"/>
            <a:ext cx="12192000" cy="4965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95D91B3-3C61-499F-8B34-068745E9F0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57" b="76201"/>
          <a:stretch/>
        </p:blipFill>
        <p:spPr>
          <a:xfrm flipH="1">
            <a:off x="9994656" y="1439"/>
            <a:ext cx="2222090" cy="25889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70345B-D9D8-4574-B43F-89C74680B4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0" t="56572" r="37098" b="28547"/>
          <a:stretch/>
        </p:blipFill>
        <p:spPr>
          <a:xfrm>
            <a:off x="-14541" y="4080542"/>
            <a:ext cx="1892502" cy="27774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A0DBDAB-AE38-4A47-9E4B-4A5973AA67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2" t="67061" r="13406" b="18058"/>
          <a:stretch/>
        </p:blipFill>
        <p:spPr>
          <a:xfrm rot="885720">
            <a:off x="9948043" y="4224215"/>
            <a:ext cx="1519909" cy="22306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A446681-9832-4C4F-ACC7-C7BF66CC411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t="36226" r="87747" b="54738"/>
          <a:stretch/>
        </p:blipFill>
        <p:spPr>
          <a:xfrm flipH="1">
            <a:off x="11236372" y="2162915"/>
            <a:ext cx="650909" cy="85492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5B80905-0B35-456C-9E1A-DAF40881C3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t="36226" r="87747" b="54738"/>
          <a:stretch/>
        </p:blipFill>
        <p:spPr>
          <a:xfrm flipH="1">
            <a:off x="10624188" y="2590376"/>
            <a:ext cx="976364" cy="128238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5EB6C1B-A99C-4131-BD70-620D0763B2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8" t="27382" r="49380" b="63582"/>
          <a:stretch/>
        </p:blipFill>
        <p:spPr>
          <a:xfrm flipH="1">
            <a:off x="8166397" y="5223639"/>
            <a:ext cx="4104804" cy="170098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D6D04C1-470C-4A64-8FB3-81B78CF4EF0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10949816" y="3052116"/>
            <a:ext cx="690335" cy="609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59E777F-598B-4AD9-A394-DDB2904F1A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13543" r="24916" b="73218"/>
          <a:stretch/>
        </p:blipFill>
        <p:spPr>
          <a:xfrm>
            <a:off x="2661202" y="-24531"/>
            <a:ext cx="2989006" cy="157191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6B2B82D-1E57-406E-B091-DE498B7366D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8070953" y="6140747"/>
            <a:ext cx="690335" cy="609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FC9693-3C7F-424B-8A3A-2E3838D1D8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7490" y="2252370"/>
            <a:ext cx="75170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2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959" y="2421936"/>
            <a:ext cx="6328196" cy="389568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963220" y="1011115"/>
            <a:ext cx="7740749" cy="1597969"/>
            <a:chOff x="2834951" y="2454441"/>
            <a:chExt cx="6527410" cy="1445569"/>
          </a:xfrm>
        </p:grpSpPr>
        <p:grpSp>
          <p:nvGrpSpPr>
            <p:cNvPr id="19" name="组合 23">
              <a:extLst>
                <a:ext uri="{FF2B5EF4-FFF2-40B4-BE49-F238E27FC236}">
                  <a16:creationId xmlns:a16="http://schemas.microsoft.com/office/drawing/2014/main" id="{49B113B0-5E23-7F49-83C8-BCE11D7717E7}"/>
                </a:ext>
              </a:extLst>
            </p:cNvPr>
            <p:cNvGrpSpPr/>
            <p:nvPr/>
          </p:nvGrpSpPr>
          <p:grpSpPr>
            <a:xfrm>
              <a:off x="3272589" y="2454441"/>
              <a:ext cx="5753997" cy="1445569"/>
              <a:chOff x="3314700" y="5609052"/>
              <a:chExt cx="5391342" cy="683644"/>
            </a:xfrm>
          </p:grpSpPr>
          <p:sp>
            <p:nvSpPr>
              <p:cNvPr id="21" name="圆角矩形 25">
                <a:extLst>
                  <a:ext uri="{FF2B5EF4-FFF2-40B4-BE49-F238E27FC236}">
                    <a16:creationId xmlns:a16="http://schemas.microsoft.com/office/drawing/2014/main" id="{CA36C027-08BE-4A41-9C7C-16244FA35A57}"/>
                  </a:ext>
                </a:extLst>
              </p:cNvPr>
              <p:cNvSpPr/>
              <p:nvPr/>
            </p:nvSpPr>
            <p:spPr>
              <a:xfrm>
                <a:off x="3410142" y="5676072"/>
                <a:ext cx="5295900" cy="616624"/>
              </a:xfrm>
              <a:prstGeom prst="roundRect">
                <a:avLst/>
              </a:prstGeom>
              <a:solidFill>
                <a:srgbClr val="F2757A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圆角矩形 26">
                <a:extLst>
                  <a:ext uri="{FF2B5EF4-FFF2-40B4-BE49-F238E27FC236}">
                    <a16:creationId xmlns:a16="http://schemas.microsoft.com/office/drawing/2014/main" id="{9DF50746-06D8-0F47-A92A-F905C5A2DAB2}"/>
                  </a:ext>
                </a:extLst>
              </p:cNvPr>
              <p:cNvSpPr/>
              <p:nvPr/>
            </p:nvSpPr>
            <p:spPr>
              <a:xfrm>
                <a:off x="3314700" y="5609052"/>
                <a:ext cx="5295900" cy="645899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834951" y="2871088"/>
              <a:ext cx="6527410" cy="58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Trò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chơi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: Ai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nhanh</a:t>
              </a:r>
              <a:r>
                <a:rPr lang="en-US" sz="3600" dirty="0">
                  <a:solidFill>
                    <a:srgbClr val="FF0000"/>
                  </a:solidFill>
                  <a:latin typeface="iCiel Cadena" panose="02000503000000020004" pitchFamily="2" charset="0"/>
                </a:rPr>
                <a:t>, ai </a:t>
              </a:r>
              <a:r>
                <a:rPr lang="en-US" sz="3600" dirty="0" err="1">
                  <a:solidFill>
                    <a:srgbClr val="FF0000"/>
                  </a:solidFill>
                  <a:latin typeface="iCiel Cadena" panose="02000503000000020004" pitchFamily="2" charset="0"/>
                </a:rPr>
                <a:t>đúng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6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363</Words>
  <Application>Microsoft Office PowerPoint</Application>
  <PresentationFormat>Widescreen</PresentationFormat>
  <Paragraphs>30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微软雅黑</vt:lpstr>
      <vt:lpstr>宋体</vt:lpstr>
      <vt:lpstr>Arial</vt:lpstr>
      <vt:lpstr>Calibri</vt:lpstr>
      <vt:lpstr>Coiny</vt:lpstr>
      <vt:lpstr>等线</vt:lpstr>
      <vt:lpstr>Georgia</vt:lpstr>
      <vt:lpstr>iCiel Cadena</vt:lpstr>
      <vt:lpstr>黑体</vt:lpstr>
      <vt:lpstr>Times New Roman</vt:lpstr>
      <vt:lpstr>印品丫丫体-D版</vt:lpstr>
      <vt:lpstr>字魂107号-萌趣欢乐体</vt:lpstr>
      <vt:lpstr>3_Office Theme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KHOA</cp:lastModifiedBy>
  <cp:revision>37</cp:revision>
  <dcterms:created xsi:type="dcterms:W3CDTF">2022-07-13T00:49:03Z</dcterms:created>
  <dcterms:modified xsi:type="dcterms:W3CDTF">2024-11-25T12:18:04Z</dcterms:modified>
</cp:coreProperties>
</file>