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0" r:id="rId3"/>
    <p:sldMasterId id="2147483731" r:id="rId4"/>
  </p:sldMasterIdLst>
  <p:notesMasterIdLst>
    <p:notesMasterId r:id="rId20"/>
  </p:notesMasterIdLst>
  <p:sldIdLst>
    <p:sldId id="265" r:id="rId5"/>
    <p:sldId id="293" r:id="rId6"/>
    <p:sldId id="311" r:id="rId7"/>
    <p:sldId id="267" r:id="rId8"/>
    <p:sldId id="277" r:id="rId9"/>
    <p:sldId id="312" r:id="rId10"/>
    <p:sldId id="273" r:id="rId11"/>
    <p:sldId id="313" r:id="rId12"/>
    <p:sldId id="291" r:id="rId13"/>
    <p:sldId id="275" r:id="rId14"/>
    <p:sldId id="314" r:id="rId15"/>
    <p:sldId id="290" r:id="rId16"/>
    <p:sldId id="315" r:id="rId17"/>
    <p:sldId id="316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62" d="100"/>
          <a:sy n="62" d="100"/>
        </p:scale>
        <p:origin x="8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D2304-BC35-4970-BFE1-389F7C9D7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6F623-9446-45CE-8C9C-38C977E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635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1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0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6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8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29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8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92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4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001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9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2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28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0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6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28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5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50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9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21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6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0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0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23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67500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5701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954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48348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148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63567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8047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0020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896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2755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5601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9775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6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6072328-2D85-49EA-9E60-8222D9510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B33D2C-461D-4526-A12A-E49B0D3B1C84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9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96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4572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6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image" Target="../media/image27.png"/><Relationship Id="rId10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40037-9FBF-49A0-AEEA-C09E013A7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541" y="1273028"/>
            <a:ext cx="543200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19BBF-DF38-466C-84A0-3D2388686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098" y="2060490"/>
            <a:ext cx="4224894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254D7-DE5B-4CB5-B4EE-ADCBBB9CF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164" y="3017645"/>
            <a:ext cx="674276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89234" y="-11813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1681050" y="-114092"/>
            <a:ext cx="9316746" cy="4778224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983338" y="1934175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chia sẻ với bạn cảm xúc của em về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058582-6C63-40B9-8A33-7E8C895CC393}"/>
                </a:ext>
              </a:extLst>
            </p:cNvPr>
            <p:cNvSpPr txBox="1"/>
            <p:nvPr/>
          </p:nvSpPr>
          <p:spPr>
            <a:xfrm>
              <a:off x="1032155" y="3416948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nêu những việc em nên làm để góp phần phát huy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88203" y="4240647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89399" y="1814113"/>
            <a:ext cx="8940095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Học tập chăm chỉ và nghe lời thầy cô giáo.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CDE1C13B-B732-49B4-9CE6-D49F8E896683}"/>
              </a:ext>
            </a:extLst>
          </p:cNvPr>
          <p:cNvSpPr/>
          <p:nvPr/>
        </p:nvSpPr>
        <p:spPr>
          <a:xfrm>
            <a:off x="416561" y="214024"/>
            <a:ext cx="11379200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Những việc em nên làm để góp phần phát huy truyền thống nhà trường là 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72D058-16CB-4B99-B383-BC0A04A8380C}"/>
              </a:ext>
            </a:extLst>
          </p:cNvPr>
          <p:cNvGrpSpPr/>
          <p:nvPr/>
        </p:nvGrpSpPr>
        <p:grpSpPr>
          <a:xfrm>
            <a:off x="3116943" y="3216931"/>
            <a:ext cx="8940095" cy="994500"/>
            <a:chOff x="283029" y="1746956"/>
            <a:chExt cx="4656642" cy="15270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2E2CD1-B889-4E64-8AF7-64B8B927541B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3D7C31C6-3FF0-41D7-99F6-75C78D115D2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id="{40655907-6A18-45C8-A707-C154604A0AF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F9510422-6CD2-4066-A8F4-4FAA88BC3CF7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Luôn tôn trọng và biết ơn thầy cô.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076840-3737-43EE-B0B7-01A73259B302}"/>
              </a:ext>
            </a:extLst>
          </p:cNvPr>
          <p:cNvGrpSpPr/>
          <p:nvPr/>
        </p:nvGrpSpPr>
        <p:grpSpPr>
          <a:xfrm>
            <a:off x="3089399" y="4619749"/>
            <a:ext cx="8940095" cy="994500"/>
            <a:chOff x="283029" y="1746956"/>
            <a:chExt cx="4656642" cy="15270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867A03E-186E-4E9E-BE79-6C3C801BB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6" name="Speech Bubble: Rectangle with Corners Rounded 35">
                <a:extLst>
                  <a:ext uri="{FF2B5EF4-FFF2-40B4-BE49-F238E27FC236}">
                    <a16:creationId xmlns:a16="http://schemas.microsoft.com/office/drawing/2014/main" id="{E9A41A5C-D423-4BB3-970F-C4B4629149F0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Speech Bubble: Rectangle with Corners Rounded 36">
                <a:extLst>
                  <a:ext uri="{FF2B5EF4-FFF2-40B4-BE49-F238E27FC236}">
                    <a16:creationId xmlns:a16="http://schemas.microsoft.com/office/drawing/2014/main" id="{922EFA6E-1F23-4BFC-9CC5-EC5436A6F998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8068AC57-1606-4293-B5CB-AD91B3A16732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bạn bè trong học tập.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D9E7C6-B2AC-4D28-8744-CFBF65BC088F}"/>
              </a:ext>
            </a:extLst>
          </p:cNvPr>
          <p:cNvGrpSpPr/>
          <p:nvPr/>
        </p:nvGrpSpPr>
        <p:grpSpPr>
          <a:xfrm>
            <a:off x="3089398" y="5960869"/>
            <a:ext cx="8940095" cy="994500"/>
            <a:chOff x="283029" y="1746956"/>
            <a:chExt cx="4656642" cy="15270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FB958B-B04A-41D6-824F-6CD3421CB6D5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9110D596-5395-4977-B58E-BF29237C29F3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Speech Bubble: Rectangle with Corners Rounded 47">
                <a:extLst>
                  <a:ext uri="{FF2B5EF4-FFF2-40B4-BE49-F238E27FC236}">
                    <a16:creationId xmlns:a16="http://schemas.microsoft.com/office/drawing/2014/main" id="{ADD4F2CC-1904-487B-B437-FA4CE852D20F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" name="文本框 18">
              <a:extLst>
                <a:ext uri="{FF2B5EF4-FFF2-40B4-BE49-F238E27FC236}">
                  <a16:creationId xmlns:a16="http://schemas.microsoft.com/office/drawing/2014/main" id="{9AAE5976-EC36-476F-947F-383EFEB6EA75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Hoà đồng và đoàn kết với bạn bè.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2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8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6B2F4-8247-4946-B1DE-100DDF12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93" y="569894"/>
            <a:ext cx="100379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D4283D4C-3DB5-4D50-8BA3-95C90048A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844" y="2613715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C19C43AA-DFC1-4171-96EF-28C46C3B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00" y="2921895"/>
            <a:ext cx="61635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87ACF-EF69-4A71-8F1B-2E0BB1D7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88" y="2170067"/>
            <a:ext cx="803522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D8D560-E08A-40A2-BAD3-916609B2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6" y="4230320"/>
            <a:ext cx="3236125" cy="2627680"/>
          </a:xfrm>
          <a:prstGeom prst="rect">
            <a:avLst/>
          </a:prstGeom>
        </p:spPr>
      </p:pic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1170063" y="214024"/>
            <a:ext cx="10625697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ìm hiểu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thập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truyền thống trường mình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79615" y="1470939"/>
            <a:ext cx="4656642" cy="1156741"/>
            <a:chOff x="283029" y="1746956"/>
            <a:chExt cx="4656642" cy="1527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Thành tích dạy và học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2886145" y="2931750"/>
            <a:ext cx="5900224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</a:t>
              </a:r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ăn nghệ thể dục thể thao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9F0227-C391-4C07-854D-8E9524A92224}"/>
              </a:ext>
            </a:extLst>
          </p:cNvPr>
          <p:cNvGrpSpPr/>
          <p:nvPr/>
        </p:nvGrpSpPr>
        <p:grpSpPr>
          <a:xfrm>
            <a:off x="4362702" y="4253371"/>
            <a:ext cx="7433058" cy="994500"/>
            <a:chOff x="283029" y="1746956"/>
            <a:chExt cx="4656642" cy="152702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56EE7CE-C34D-485F-8DC7-8CF06D2F9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0" name="Speech Bubble: Rectangle with Corners Rounded 39">
                <a:extLst>
                  <a:ext uri="{FF2B5EF4-FFF2-40B4-BE49-F238E27FC236}">
                    <a16:creationId xmlns:a16="http://schemas.microsoft.com/office/drawing/2014/main" id="{D94FDCA9-3B65-4806-A259-7B632FB87B11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516306EF-BFCB-4B17-A36F-3EC5A5F1BE2D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文本框 18">
              <a:extLst>
                <a:ext uri="{FF2B5EF4-FFF2-40B4-BE49-F238E27FC236}">
                  <a16:creationId xmlns:a16="http://schemas.microsoft.com/office/drawing/2014/main" id="{433099AE-16CD-4705-B94E-F39751DBC14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hoạt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động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kết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với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xã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hội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4555742" y="5656471"/>
            <a:ext cx="7433058" cy="994500"/>
            <a:chOff x="283029" y="1746956"/>
            <a:chExt cx="4656642" cy="15270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2060"/>
                  </a:solidFill>
                  <a:latin typeface="+mj-lt"/>
                  <a:ea typeface="Times New Roman" panose="02020603050405020304" pitchFamily="18" charset="0"/>
                </a:rPr>
                <a:t>M</a:t>
              </a: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ột số tấm gương tiêu biểu</a:t>
              </a:r>
              <a:endParaRPr lang="zh-CN" altLang="en-US" sz="3600" dirty="0">
                <a:solidFill>
                  <a:srgbClr val="00206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049" y="96012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3DCFE-CBE7-4203-92FA-B99265222C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8555" y="1911309"/>
            <a:ext cx="4098290" cy="26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A80389-8DE0-4A36-ADC4-1CF7DFA44D3E}"/>
              </a:ext>
            </a:extLst>
          </p:cNvPr>
          <p:cNvGrpSpPr/>
          <p:nvPr/>
        </p:nvGrpSpPr>
        <p:grpSpPr>
          <a:xfrm>
            <a:off x="518160" y="1179919"/>
            <a:ext cx="8257844" cy="1838890"/>
            <a:chOff x="640080" y="1216725"/>
            <a:chExt cx="9284332" cy="2185143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1216725"/>
              <a:ext cx="9284332" cy="2185143"/>
              <a:chOff x="640080" y="1216725"/>
              <a:chExt cx="9284332" cy="21851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D038CE0-6875-466E-B5CD-77C95F6DE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" y="1216725"/>
                <a:ext cx="9284332" cy="218514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74" y="1623033"/>
                <a:ext cx="8065707" cy="1432684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E23E81D-B8B8-444E-B69F-D5126362760E}"/>
                </a:ext>
              </a:extLst>
            </p:cNvPr>
            <p:cNvSpPr/>
            <p:nvPr/>
          </p:nvSpPr>
          <p:spPr>
            <a:xfrm>
              <a:off x="1107440" y="1623033"/>
              <a:ext cx="7545700" cy="13132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758DF3-64F4-448D-BECA-F27E3417A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553" y="1294224"/>
            <a:ext cx="737679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89774" y="742580"/>
            <a:ext cx="5353265" cy="1422373"/>
            <a:chOff x="283029" y="1746956"/>
            <a:chExt cx="4656642" cy="18776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584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của em tên là gì?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18279" y="2464353"/>
            <a:ext cx="8940095" cy="1391230"/>
            <a:chOff x="283029" y="1746956"/>
            <a:chExt cx="4656642" cy="213619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thành lập ngày tháng năm nào?: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5063742" y="3950044"/>
            <a:ext cx="7433058" cy="2688959"/>
            <a:chOff x="283029" y="1746956"/>
            <a:chExt cx="4656642" cy="21361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Trường có những thành tích gì về dạy và học?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383186" y="-52952"/>
            <a:ext cx="9524334" cy="4666130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246444" y="1801718"/>
              <a:ext cx="5454597" cy="3436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Ví dụ: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Trường Tiểu học  Chuyên Ngoại.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 thành lập 24/8/1950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100% giáo viên tốt nghiệp đại học , trong đó có 1 thạc sĩ... Học sinh kính yêu thầy cô giáo, chăm ngoan , đạt nhiều thành tích cao trong các cuộc thi..</a:t>
              </a: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" y="3797004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230</Words>
  <Application>Microsoft Office PowerPoint</Application>
  <PresentationFormat>Widescreen</PresentationFormat>
  <Paragraphs>26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Bebas Neue</vt:lpstr>
      <vt:lpstr>Calibri</vt:lpstr>
      <vt:lpstr>Chau Philomene One</vt:lpstr>
      <vt:lpstr>等线</vt:lpstr>
      <vt:lpstr>Didact Gothic</vt:lpstr>
      <vt:lpstr>Georgia</vt:lpstr>
      <vt:lpstr>Roboto Condensed Light</vt:lpstr>
      <vt:lpstr>Times New Roman</vt:lpstr>
      <vt:lpstr>仓耳今楷05-6763 W05</vt:lpstr>
      <vt:lpstr>字魂70号-灵悦黑体</vt:lpstr>
      <vt:lpstr>千图网海量PPT模板www.58pic.com​​</vt:lpstr>
      <vt:lpstr>Eco-Friendly School Center by Slidesgo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KHOA</cp:lastModifiedBy>
  <cp:revision>18</cp:revision>
  <dcterms:created xsi:type="dcterms:W3CDTF">2022-07-18T01:25:07Z</dcterms:created>
  <dcterms:modified xsi:type="dcterms:W3CDTF">2024-11-25T12:42:35Z</dcterms:modified>
</cp:coreProperties>
</file>