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3" r:id="rId3"/>
  </p:sldMasterIdLst>
  <p:notesMasterIdLst>
    <p:notesMasterId r:id="rId23"/>
  </p:notesMasterIdLst>
  <p:sldIdLst>
    <p:sldId id="288" r:id="rId4"/>
    <p:sldId id="284" r:id="rId5"/>
    <p:sldId id="260" r:id="rId6"/>
    <p:sldId id="285" r:id="rId7"/>
    <p:sldId id="261" r:id="rId8"/>
    <p:sldId id="286" r:id="rId9"/>
    <p:sldId id="264" r:id="rId10"/>
    <p:sldId id="279" r:id="rId11"/>
    <p:sldId id="289" r:id="rId12"/>
    <p:sldId id="258" r:id="rId13"/>
    <p:sldId id="290" r:id="rId14"/>
    <p:sldId id="291" r:id="rId15"/>
    <p:sldId id="265" r:id="rId16"/>
    <p:sldId id="292" r:id="rId17"/>
    <p:sldId id="313" r:id="rId18"/>
    <p:sldId id="293" r:id="rId19"/>
    <p:sldId id="312" r:id="rId20"/>
    <p:sldId id="314" r:id="rId21"/>
    <p:sldId id="2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06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71071-B034-4C46-B636-5E496C32422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CDC7A-2006-4049-9E4B-06531B6D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6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988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61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243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10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26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005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548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68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033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50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307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109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957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F0F51E6-12B4-4DBA-9A87-2232981F6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904E40-6396-4236-B589-5076081C7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00C06BE5-1283-479B-803B-B375E0375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 descr="图片包含 玩具&#10;&#10;描述已自动生成">
            <a:extLst>
              <a:ext uri="{FF2B5EF4-FFF2-40B4-BE49-F238E27FC236}">
                <a16:creationId xmlns:a16="http://schemas.microsoft.com/office/drawing/2014/main" id="{42BF0EB0-9DB6-44AF-A950-D8BD6AC63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A1E4F91-6F3B-4BB2-BA38-DF5AE44DBC8E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D81257C-F278-4185-8F7E-0568377993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331FF7D-0C69-4A8F-87E4-4D8BD9FC86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F6B160AD-C4F9-45B4-952F-63905F5E9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1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89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2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42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82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92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60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66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50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6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E411C3F4-F2F3-4AA3-BC9A-8048E445A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0" name="图片 19" descr="图片包含 轮廓&#10;&#10;描述已自动生成">
            <a:extLst>
              <a:ext uri="{FF2B5EF4-FFF2-40B4-BE49-F238E27FC236}">
                <a16:creationId xmlns:a16="http://schemas.microsoft.com/office/drawing/2014/main" id="{B1471046-BC73-4241-B65A-CD507DD24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5E287-1644-4E25-8D47-ED10EA257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1B30EE-2728-4830-BEB9-2543F5218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3BAD48A-2432-45FE-AFB6-8672FE5456A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B5BA759-B7A8-4FCB-881A-F7A381B848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9EA7FDF-A8DF-40D2-9CE3-87E34369C1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75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57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8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47808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05080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46980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65870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56250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98520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71147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192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04C3C2-2C3E-45A4-B92C-6D143DBEB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0" name="图片 9" descr="图片包含 轮廓&#10;&#10;描述已自动生成">
            <a:extLst>
              <a:ext uri="{FF2B5EF4-FFF2-40B4-BE49-F238E27FC236}">
                <a16:creationId xmlns:a16="http://schemas.microsoft.com/office/drawing/2014/main" id="{B2F7C233-5AA5-4270-8D93-6BABDD869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18A2DB-6A2E-4CE9-A223-E91A2F42B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3E48DDA-767F-4D2C-B434-EA59D1115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6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65714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81561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28865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2870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58696DF-1E00-4C93-9745-332E56421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CF692822-C0E6-4905-9FFB-8EB6189FD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9914384-6557-46FD-8C3A-85A4C5B60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DBC7DCAB-6FF9-4232-A29D-BE1A3A427ED5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4" name="圆角矩形 13">
              <a:extLst>
                <a:ext uri="{FF2B5EF4-FFF2-40B4-BE49-F238E27FC236}">
                  <a16:creationId xmlns:a16="http://schemas.microsoft.com/office/drawing/2014/main" id="{B2A9216F-53EB-495D-901B-BCCADF0CE442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圆角矩形 14">
              <a:extLst>
                <a:ext uri="{FF2B5EF4-FFF2-40B4-BE49-F238E27FC236}">
                  <a16:creationId xmlns:a16="http://schemas.microsoft.com/office/drawing/2014/main" id="{15C21380-FF14-44B8-8F4F-870D5624D248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05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A0FD781-40E3-4F5F-A21E-AF3167805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48B0132F-5B96-4CF1-BDEB-407B571A6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EBC23CD-53C4-49A7-9DD1-5244B16FD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079BE2B7-9A2F-4A60-ACD4-6A43D2C16E64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6D9C9FB7-4B4C-488D-9B54-595C31CA2EA7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A526279B-0D7D-4037-AF09-F88806BD519C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7" name="图片 26" descr="图片包含 玩具&#10;&#10;描述已自动生成">
            <a:extLst>
              <a:ext uri="{FF2B5EF4-FFF2-40B4-BE49-F238E27FC236}">
                <a16:creationId xmlns:a16="http://schemas.microsoft.com/office/drawing/2014/main" id="{405F8091-0C6D-45EA-946B-54D51ADC5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322" y="2875966"/>
            <a:ext cx="3493677" cy="39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3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126829-9879-4C20-BBC1-C0B8265D8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5" name="图片 14" descr="图片包含 轮廓&#10;&#10;描述已自动生成">
            <a:extLst>
              <a:ext uri="{FF2B5EF4-FFF2-40B4-BE49-F238E27FC236}">
                <a16:creationId xmlns:a16="http://schemas.microsoft.com/office/drawing/2014/main" id="{BF63E48B-3F8A-4243-A8DA-86791A374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3073CC-8703-44DE-A5E8-3F0427832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E3F1B7-A137-4846-A451-23863873ED01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18" name="圆角矩形 13">
              <a:extLst>
                <a:ext uri="{FF2B5EF4-FFF2-40B4-BE49-F238E27FC236}">
                  <a16:creationId xmlns:a16="http://schemas.microsoft.com/office/drawing/2014/main" id="{E1F7175A-B7E2-41E1-B2AA-6B632DF528D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圆角矩形 14">
              <a:extLst>
                <a:ext uri="{FF2B5EF4-FFF2-40B4-BE49-F238E27FC236}">
                  <a16:creationId xmlns:a16="http://schemas.microsoft.com/office/drawing/2014/main" id="{7C4DF4BD-9852-4727-A6F0-765F057797A3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2134DA47-FE75-4B7D-AA64-F8655D23D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8937798" y="4376605"/>
            <a:ext cx="2775631" cy="174323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EF0138F-4E82-45E1-A8F1-A8646ABDBB30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085128C-E11C-413C-9540-A03053054F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6061FCC-9B54-47EF-92A6-A348F08801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09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34DE388-392F-41AD-83C5-F5640E048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4" name="图片 13" descr="图片包含 轮廓&#10;&#10;描述已自动生成">
            <a:extLst>
              <a:ext uri="{FF2B5EF4-FFF2-40B4-BE49-F238E27FC236}">
                <a16:creationId xmlns:a16="http://schemas.microsoft.com/office/drawing/2014/main" id="{604C7123-20EE-40C2-BF7B-D020384AC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2F612C0-F364-460F-A29E-30BDB9B57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 userDrawn="1"/>
        </p:nvGrpSpPr>
        <p:grpSpPr>
          <a:xfrm>
            <a:off x="556591" y="298174"/>
            <a:ext cx="11181522" cy="6221895"/>
            <a:chOff x="2246898" y="972460"/>
            <a:chExt cx="7698203" cy="3497470"/>
          </a:xfrm>
        </p:grpSpPr>
        <p:sp>
          <p:nvSpPr>
            <p:cNvPr id="17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E3892AA-701C-44D0-ACD9-E2761285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312700" y="5203507"/>
            <a:ext cx="2448089" cy="15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1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5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0DC5073-0888-4EA8-ADA8-D0BF4EBD6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ADE54F39-1928-4F9C-A2C8-647D2AA89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2495E62-AA4D-4681-A26A-22530B506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3B8C6329-2286-45CC-A1B7-77EC661ECEF1}"/>
              </a:ext>
            </a:extLst>
          </p:cNvPr>
          <p:cNvGrpSpPr/>
          <p:nvPr userDrawn="1"/>
        </p:nvGrpSpPr>
        <p:grpSpPr>
          <a:xfrm>
            <a:off x="961571" y="610851"/>
            <a:ext cx="10268857" cy="5673776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A14CF9F2-5FB3-4F65-9683-AC7AB5EFE08F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72BDB0AF-BFD3-423C-86A3-3444BD0B1E8B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31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水, 户外, 天空&#10;&#10;描述已自动生成">
            <a:extLst>
              <a:ext uri="{FF2B5EF4-FFF2-40B4-BE49-F238E27FC236}">
                <a16:creationId xmlns:a16="http://schemas.microsoft.com/office/drawing/2014/main" id="{07A3FE78-1FBC-48D0-9073-A8FABA151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E9176B30-E540-4089-9733-BC580108C11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2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417285-3BF8-4ACF-AEC9-EFC6920E793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9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A49DC0-4E4E-4F22-88D3-8F597BE262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846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microsoft.com/office/2007/relationships/hdphoto" Target="../media/hdphoto1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11" Type="http://schemas.openxmlformats.org/officeDocument/2006/relationships/slide" Target="slide4.xml"/><Relationship Id="rId5" Type="http://schemas.openxmlformats.org/officeDocument/2006/relationships/image" Target="../media/image15.emf"/><Relationship Id="rId15" Type="http://schemas.openxmlformats.org/officeDocument/2006/relationships/slide" Target="slide6.xml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3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3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3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623E45-04D9-43BE-B462-7B371B528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39" y="1509680"/>
            <a:ext cx="7864522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37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7F6F7B9-CCF8-47F5-9ACE-0E6959FB7C8A}"/>
              </a:ext>
            </a:extLst>
          </p:cNvPr>
          <p:cNvGrpSpPr/>
          <p:nvPr/>
        </p:nvGrpSpPr>
        <p:grpSpPr>
          <a:xfrm>
            <a:off x="2593889" y="1558204"/>
            <a:ext cx="9191711" cy="1317076"/>
            <a:chOff x="5598694" y="2390273"/>
            <a:chExt cx="3834063" cy="48126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EEEDC527-07F1-41D4-908F-E98DBF626105}"/>
                </a:ext>
              </a:extLst>
            </p:cNvPr>
            <p:cNvSpPr/>
            <p:nvPr/>
          </p:nvSpPr>
          <p:spPr>
            <a:xfrm>
              <a:off x="5598694" y="2390273"/>
              <a:ext cx="481263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D5CF418C-9B2F-4E42-8A3C-2EF32D88EC25}"/>
                </a:ext>
              </a:extLst>
            </p:cNvPr>
            <p:cNvSpPr/>
            <p:nvPr/>
          </p:nvSpPr>
          <p:spPr>
            <a:xfrm>
              <a:off x="6288505" y="2390273"/>
              <a:ext cx="3144252" cy="4812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Sự an toàn và vệ sinh trong trường học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C3DAA00-B0EE-42EC-B4A6-C229155F28E1}"/>
              </a:ext>
            </a:extLst>
          </p:cNvPr>
          <p:cNvGrpSpPr/>
          <p:nvPr/>
        </p:nvGrpSpPr>
        <p:grpSpPr>
          <a:xfrm>
            <a:off x="2850058" y="1531972"/>
            <a:ext cx="8692642" cy="954640"/>
            <a:chOff x="7254516" y="2298339"/>
            <a:chExt cx="4862865" cy="795488"/>
          </a:xfrm>
        </p:grpSpPr>
        <p:sp>
          <p:nvSpPr>
            <p:cNvPr id="14" name="Freeform 48">
              <a:extLst>
                <a:ext uri="{FF2B5EF4-FFF2-40B4-BE49-F238E27FC236}">
                  <a16:creationId xmlns:a16="http://schemas.microsoft.com/office/drawing/2014/main" id="{9C26830E-3665-4B05-97F7-1728FC1B09EE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: Shape 18">
              <a:extLst>
                <a:ext uri="{FF2B5EF4-FFF2-40B4-BE49-F238E27FC236}">
                  <a16:creationId xmlns:a16="http://schemas.microsoft.com/office/drawing/2014/main" id="{A5FD0CDF-EB05-4BEA-97F4-DC53C0F00442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 w="12700" cap="flat" cmpd="sng" algn="ctr">
              <a:solidFill>
                <a:srgbClr val="EE327A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7E2C60-B7AC-4B1D-8D27-E6EBAE3163C3}"/>
                </a:ext>
              </a:extLst>
            </p:cNvPr>
            <p:cNvSpPr txBox="1"/>
            <p:nvPr/>
          </p:nvSpPr>
          <p:spPr>
            <a:xfrm>
              <a:off x="7787690" y="2486724"/>
              <a:ext cx="4329691" cy="48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1: Phòng học, khu vực xung quanh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B078A6-F505-4DD7-9752-A14B2E894764}"/>
              </a:ext>
            </a:extLst>
          </p:cNvPr>
          <p:cNvGrpSpPr/>
          <p:nvPr/>
        </p:nvGrpSpPr>
        <p:grpSpPr>
          <a:xfrm>
            <a:off x="2824393" y="2953662"/>
            <a:ext cx="7953197" cy="1144528"/>
            <a:chOff x="7228851" y="3429000"/>
            <a:chExt cx="4746408" cy="1144528"/>
          </a:xfrm>
        </p:grpSpPr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7D7CE7D1-937B-42D4-9F07-9B92C8F188F9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0E53091-1943-4E5F-98F6-3A45F1391029}"/>
                </a:ext>
              </a:extLst>
            </p:cNvPr>
            <p:cNvSpPr txBox="1"/>
            <p:nvPr/>
          </p:nvSpPr>
          <p:spPr>
            <a:xfrm>
              <a:off x="7905240" y="3465596"/>
              <a:ext cx="4070019" cy="110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2: Sân chơi, bãi tập, dụng cụ thể thao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48">
              <a:extLst>
                <a:ext uri="{FF2B5EF4-FFF2-40B4-BE49-F238E27FC236}">
                  <a16:creationId xmlns:a16="http://schemas.microsoft.com/office/drawing/2014/main" id="{4D174BE8-D913-40BA-AC14-D1F00D814856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1373C8-0D6C-45F0-A666-35FE79459FBD}"/>
              </a:ext>
            </a:extLst>
          </p:cNvPr>
          <p:cNvGrpSpPr/>
          <p:nvPr/>
        </p:nvGrpSpPr>
        <p:grpSpPr>
          <a:xfrm>
            <a:off x="2821826" y="4613395"/>
            <a:ext cx="8089398" cy="957749"/>
            <a:chOff x="7226284" y="5088735"/>
            <a:chExt cx="4734911" cy="727842"/>
          </a:xfrm>
        </p:grpSpPr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29567D02-5CA5-4212-B007-F268B82273DF}"/>
                </a:ext>
              </a:extLst>
            </p:cNvPr>
            <p:cNvSpPr/>
            <p:nvPr/>
          </p:nvSpPr>
          <p:spPr>
            <a:xfrm>
              <a:off x="7812957" y="5118756"/>
              <a:ext cx="4070019" cy="697821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6AD370-8549-4C87-BF1C-261C32DC2BAA}"/>
                </a:ext>
              </a:extLst>
            </p:cNvPr>
            <p:cNvSpPr txBox="1"/>
            <p:nvPr/>
          </p:nvSpPr>
          <p:spPr>
            <a:xfrm>
              <a:off x="7891176" y="5245466"/>
              <a:ext cx="4070019" cy="477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3: Các khu vệ sinh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48">
              <a:extLst>
                <a:ext uri="{FF2B5EF4-FFF2-40B4-BE49-F238E27FC236}">
                  <a16:creationId xmlns:a16="http://schemas.microsoft.com/office/drawing/2014/main" id="{F1773AA3-AFF5-418B-9424-6616C8743581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>
              <a:solidFill>
                <a:srgbClr val="CFA439">
                  <a:lumMod val="50000"/>
                </a:srgbClr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C1CB6D79-6309-4CDA-8242-795A37BD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432" y="1858757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960880" y="476396"/>
            <a:ext cx="9020673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88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220618" y="636655"/>
            <a:ext cx="10058400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84FCBF8-9888-4D0F-B43D-105818090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082401"/>
              </p:ext>
            </p:extLst>
          </p:nvPr>
        </p:nvGraphicFramePr>
        <p:xfrm>
          <a:off x="1524000" y="1786466"/>
          <a:ext cx="8636000" cy="4157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241111578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58457924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674449403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659172888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88671419"/>
                    </a:ext>
                  </a:extLst>
                </a:gridCol>
              </a:tblGrid>
              <a:tr h="521305">
                <a:tc gridSpan="5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khảo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8064508"/>
                  </a:ext>
                </a:extLst>
              </a:tr>
              <a:tr h="521305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2444955"/>
                  </a:ext>
                </a:extLst>
              </a:tr>
              <a:tr h="52130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5977233"/>
                  </a:ext>
                </a:extLst>
              </a:tr>
              <a:tr h="521305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Trần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179430"/>
                  </a:ext>
                </a:extLst>
              </a:tr>
              <a:tr h="260653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526804"/>
                  </a:ext>
                </a:extLst>
              </a:tr>
              <a:tr h="25908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252363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38661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335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3895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7">
            <a:extLst>
              <a:ext uri="{FF2B5EF4-FFF2-40B4-BE49-F238E27FC236}">
                <a16:creationId xmlns:a16="http://schemas.microsoft.com/office/drawing/2014/main" id="{8F406571-5515-49EF-AC29-B4C7CF945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4720" y="1076960"/>
            <a:ext cx="6107471" cy="1906566"/>
          </a:xfrm>
          <a:prstGeom prst="wedgeRoundRectCallout">
            <a:avLst>
              <a:gd name="adj1" fmla="val 65296"/>
              <a:gd name="adj2" fmla="val 85274"/>
              <a:gd name="adj3" fmla="val 16667"/>
            </a:avLst>
          </a:prstGeom>
          <a:solidFill>
            <a:srgbClr val="FFFFFF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marL="0" marR="0" lvl="0" indent="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Khi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khảo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sát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em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chú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ý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điều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gì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49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D692E09-B62D-4D7A-B027-C4A2F740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77557" y="2289084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301ABD-A02F-4942-8D31-F040378BCB89}"/>
              </a:ext>
            </a:extLst>
          </p:cNvPr>
          <p:cNvSpPr txBox="1"/>
          <p:nvPr/>
        </p:nvSpPr>
        <p:spPr>
          <a:xfrm>
            <a:off x="2618693" y="2398291"/>
            <a:ext cx="8816175" cy="646331"/>
          </a:xfrm>
          <a:custGeom>
            <a:avLst/>
            <a:gdLst>
              <a:gd name="connsiteX0" fmla="*/ 0 w 8816175"/>
              <a:gd name="connsiteY0" fmla="*/ 0 h 646331"/>
              <a:gd name="connsiteX1" fmla="*/ 8816175 w 8816175"/>
              <a:gd name="connsiteY1" fmla="*/ 0 h 646331"/>
              <a:gd name="connsiteX2" fmla="*/ 8816175 w 8816175"/>
              <a:gd name="connsiteY2" fmla="*/ 646331 h 646331"/>
              <a:gd name="connsiteX3" fmla="*/ 0 w 8816175"/>
              <a:gd name="connsiteY3" fmla="*/ 646331 h 646331"/>
              <a:gd name="connsiteX4" fmla="*/ 0 w 881617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6175" h="646331" fill="none" extrusionOk="0">
                <a:moveTo>
                  <a:pt x="0" y="0"/>
                </a:moveTo>
                <a:cubicBezTo>
                  <a:pt x="4025796" y="5222"/>
                  <a:pt x="7031218" y="24918"/>
                  <a:pt x="8816175" y="0"/>
                </a:cubicBezTo>
                <a:cubicBezTo>
                  <a:pt x="8816429" y="82799"/>
                  <a:pt x="8835953" y="500035"/>
                  <a:pt x="8816175" y="646331"/>
                </a:cubicBezTo>
                <a:cubicBezTo>
                  <a:pt x="6981668" y="481570"/>
                  <a:pt x="920879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816175" h="646331" stroke="0" extrusionOk="0">
                <a:moveTo>
                  <a:pt x="0" y="0"/>
                </a:moveTo>
                <a:cubicBezTo>
                  <a:pt x="1729347" y="11849"/>
                  <a:pt x="5244018" y="-161459"/>
                  <a:pt x="8816175" y="0"/>
                </a:cubicBezTo>
                <a:cubicBezTo>
                  <a:pt x="8790993" y="272270"/>
                  <a:pt x="8870077" y="451941"/>
                  <a:pt x="8816175" y="646331"/>
                </a:cubicBezTo>
                <a:cubicBezTo>
                  <a:pt x="6086000" y="500471"/>
                  <a:pt x="364160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Chuẩn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bị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trang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phục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gọn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gàng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C0556-33DE-43F6-9341-94650A3DB6A4}"/>
              </a:ext>
            </a:extLst>
          </p:cNvPr>
          <p:cNvSpPr txBox="1"/>
          <p:nvPr/>
        </p:nvSpPr>
        <p:spPr>
          <a:xfrm>
            <a:off x="3099925" y="3490213"/>
            <a:ext cx="8253663" cy="646331"/>
          </a:xfrm>
          <a:custGeom>
            <a:avLst/>
            <a:gdLst>
              <a:gd name="connsiteX0" fmla="*/ 0 w 8253663"/>
              <a:gd name="connsiteY0" fmla="*/ 0 h 646331"/>
              <a:gd name="connsiteX1" fmla="*/ 8253663 w 8253663"/>
              <a:gd name="connsiteY1" fmla="*/ 0 h 646331"/>
              <a:gd name="connsiteX2" fmla="*/ 8253663 w 8253663"/>
              <a:gd name="connsiteY2" fmla="*/ 646331 h 646331"/>
              <a:gd name="connsiteX3" fmla="*/ 0 w 8253663"/>
              <a:gd name="connsiteY3" fmla="*/ 646331 h 646331"/>
              <a:gd name="connsiteX4" fmla="*/ 0 w 8253663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3663" h="646331" fill="none" extrusionOk="0">
                <a:moveTo>
                  <a:pt x="0" y="0"/>
                </a:moveTo>
                <a:cubicBezTo>
                  <a:pt x="2573454" y="5222"/>
                  <a:pt x="5688401" y="24918"/>
                  <a:pt x="8253663" y="0"/>
                </a:cubicBezTo>
                <a:cubicBezTo>
                  <a:pt x="8253917" y="82799"/>
                  <a:pt x="8273441" y="500035"/>
                  <a:pt x="8253663" y="646331"/>
                </a:cubicBezTo>
                <a:cubicBezTo>
                  <a:pt x="5577155" y="481570"/>
                  <a:pt x="1896876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253663" h="646331" stroke="0" extrusionOk="0">
                <a:moveTo>
                  <a:pt x="0" y="0"/>
                </a:moveTo>
                <a:cubicBezTo>
                  <a:pt x="2041124" y="11849"/>
                  <a:pt x="6376254" y="-161459"/>
                  <a:pt x="8253663" y="0"/>
                </a:cubicBezTo>
                <a:cubicBezTo>
                  <a:pt x="8228481" y="272270"/>
                  <a:pt x="8307565" y="451941"/>
                  <a:pt x="8253663" y="646331"/>
                </a:cubicBezTo>
                <a:cubicBezTo>
                  <a:pt x="4414608" y="500471"/>
                  <a:pt x="319815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Không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chạy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nhảy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leo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trèo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đùa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nghịch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B3F3519-40D5-4076-A277-9EEF81FA37D4}"/>
              </a:ext>
            </a:extLst>
          </p:cNvPr>
          <p:cNvSpPr/>
          <p:nvPr/>
        </p:nvSpPr>
        <p:spPr>
          <a:xfrm>
            <a:off x="2702560" y="883336"/>
            <a:ext cx="7204858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76200" cap="flat" cmpd="sng" algn="ctr">
            <a:solidFill>
              <a:srgbClr val="FF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182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BA9EE85-6C74-46C9-A060-50B0E401FCA6}"/>
              </a:ext>
            </a:extLst>
          </p:cNvPr>
          <p:cNvSpPr txBox="1"/>
          <p:nvPr/>
        </p:nvSpPr>
        <p:spPr>
          <a:xfrm>
            <a:off x="2411606" y="968720"/>
            <a:ext cx="7982074" cy="1615827"/>
          </a:xfrm>
          <a:custGeom>
            <a:avLst/>
            <a:gdLst>
              <a:gd name="connsiteX0" fmla="*/ 0 w 7982074"/>
              <a:gd name="connsiteY0" fmla="*/ 0 h 1615827"/>
              <a:gd name="connsiteX1" fmla="*/ 7982074 w 7982074"/>
              <a:gd name="connsiteY1" fmla="*/ 0 h 1615827"/>
              <a:gd name="connsiteX2" fmla="*/ 7982074 w 7982074"/>
              <a:gd name="connsiteY2" fmla="*/ 1615827 h 1615827"/>
              <a:gd name="connsiteX3" fmla="*/ 0 w 7982074"/>
              <a:gd name="connsiteY3" fmla="*/ 1615827 h 1615827"/>
              <a:gd name="connsiteX4" fmla="*/ 0 w 7982074"/>
              <a:gd name="connsiteY4" fmla="*/ 0 h 161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615827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8068411" y="316813"/>
                  <a:pt x="7971946" y="1116517"/>
                  <a:pt x="7982074" y="1615827"/>
                </a:cubicBezTo>
                <a:cubicBezTo>
                  <a:pt x="7039213" y="1451066"/>
                  <a:pt x="2802477" y="1733977"/>
                  <a:pt x="0" y="1615827"/>
                </a:cubicBezTo>
                <a:cubicBezTo>
                  <a:pt x="-112592" y="1329516"/>
                  <a:pt x="40413" y="540878"/>
                  <a:pt x="0" y="0"/>
                </a:cubicBezTo>
                <a:close/>
              </a:path>
              <a:path w="7982074" h="1615827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85634" y="629606"/>
                  <a:pt x="8122692" y="944940"/>
                  <a:pt x="7982074" y="1615827"/>
                </a:cubicBezTo>
                <a:cubicBezTo>
                  <a:pt x="5741473" y="1469967"/>
                  <a:pt x="2993557" y="1537503"/>
                  <a:pt x="0" y="1615827"/>
                </a:cubicBezTo>
                <a:cubicBezTo>
                  <a:pt x="-41209" y="959959"/>
                  <a:pt x="93754" y="2711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tiến hành khảo sát, em phải thực hiện những yêu cầu nào?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33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6BBED56-EDFA-4963-8502-57A27576A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4CA774-6A0D-4797-A585-7C6E43EE0AF6}"/>
              </a:ext>
            </a:extLst>
          </p:cNvPr>
          <p:cNvSpPr txBox="1"/>
          <p:nvPr/>
        </p:nvSpPr>
        <p:spPr>
          <a:xfrm>
            <a:off x="4249256" y="3445738"/>
            <a:ext cx="7209549" cy="2062103"/>
          </a:xfrm>
          <a:custGeom>
            <a:avLst/>
            <a:gdLst>
              <a:gd name="connsiteX0" fmla="*/ 0 w 7209549"/>
              <a:gd name="connsiteY0" fmla="*/ 0 h 2062103"/>
              <a:gd name="connsiteX1" fmla="*/ 7209549 w 7209549"/>
              <a:gd name="connsiteY1" fmla="*/ 0 h 2062103"/>
              <a:gd name="connsiteX2" fmla="*/ 7209549 w 7209549"/>
              <a:gd name="connsiteY2" fmla="*/ 2062103 h 2062103"/>
              <a:gd name="connsiteX3" fmla="*/ 0 w 7209549"/>
              <a:gd name="connsiteY3" fmla="*/ 2062103 h 2062103"/>
              <a:gd name="connsiteX4" fmla="*/ 0 w 7209549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2062103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048304" y="602541"/>
                  <a:pt x="7165789" y="1321515"/>
                  <a:pt x="7209549" y="2062103"/>
                </a:cubicBezTo>
                <a:cubicBezTo>
                  <a:pt x="6317758" y="1897342"/>
                  <a:pt x="3529888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7209549" h="2062103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12679" y="760657"/>
                  <a:pt x="7108373" y="1587749"/>
                  <a:pt x="7209549" y="2062103"/>
                </a:cubicBezTo>
                <a:cubicBezTo>
                  <a:pt x="4931197" y="1916243"/>
                  <a:pt x="1968001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vứt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vi-VN" sz="32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41052174-B1B0-4692-AD49-B57D2D1C6BDF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263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7F6F7B9-CCF8-47F5-9ACE-0E6959FB7C8A}"/>
              </a:ext>
            </a:extLst>
          </p:cNvPr>
          <p:cNvGrpSpPr/>
          <p:nvPr/>
        </p:nvGrpSpPr>
        <p:grpSpPr>
          <a:xfrm>
            <a:off x="2593889" y="1558204"/>
            <a:ext cx="7129231" cy="1317076"/>
            <a:chOff x="5598694" y="2390273"/>
            <a:chExt cx="3834063" cy="48126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EEEDC527-07F1-41D4-908F-E98DBF626105}"/>
                </a:ext>
              </a:extLst>
            </p:cNvPr>
            <p:cNvSpPr/>
            <p:nvPr/>
          </p:nvSpPr>
          <p:spPr>
            <a:xfrm>
              <a:off x="5598694" y="2390273"/>
              <a:ext cx="689811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D5CF418C-9B2F-4E42-8A3C-2EF32D88EC25}"/>
                </a:ext>
              </a:extLst>
            </p:cNvPr>
            <p:cNvSpPr/>
            <p:nvPr/>
          </p:nvSpPr>
          <p:spPr>
            <a:xfrm>
              <a:off x="6288505" y="2390273"/>
              <a:ext cx="3144252" cy="4812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Chia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sẻ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4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7788272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793950" y="1348689"/>
            <a:ext cx="7305277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773077" y="2834261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20968" y="3761873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0840" y="952549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CF6D7-7F72-45DF-8D57-DAF01171AFD3}"/>
              </a:ext>
            </a:extLst>
          </p:cNvPr>
          <p:cNvSpPr txBox="1"/>
          <p:nvPr/>
        </p:nvSpPr>
        <p:spPr>
          <a:xfrm>
            <a:off x="2840510" y="2125979"/>
            <a:ext cx="660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>
                <a:solidFill>
                  <a:srgbClr val="FF0000"/>
                </a:solidFill>
              </a:rPr>
              <a:t>lên trình bày trước lớp về phiếu khảo sát của mình và nói ý tưởng khi tiến hành khảo sát.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1-26">
            <a:extLst>
              <a:ext uri="{FF2B5EF4-FFF2-40B4-BE49-F238E27FC236}">
                <a16:creationId xmlns:a16="http://schemas.microsoft.com/office/drawing/2014/main" id="{C47918FD-D425-4524-BFAC-B4BE055DE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5" descr="1-43">
            <a:extLst>
              <a:ext uri="{FF2B5EF4-FFF2-40B4-BE49-F238E27FC236}">
                <a16:creationId xmlns:a16="http://schemas.microsoft.com/office/drawing/2014/main" id="{11ECDB04-52A2-4EFC-8220-B7BD044F6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808" y="3264702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6" descr="1-42">
            <a:extLst>
              <a:ext uri="{FF2B5EF4-FFF2-40B4-BE49-F238E27FC236}">
                <a16:creationId xmlns:a16="http://schemas.microsoft.com/office/drawing/2014/main" id="{C70DCE45-5159-4063-A032-EB8172511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5" y="-328596"/>
            <a:ext cx="972172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3FD206-D384-417B-A743-116ABFD86FDC}"/>
              </a:ext>
            </a:extLst>
          </p:cNvPr>
          <p:cNvSpPr txBox="1"/>
          <p:nvPr/>
        </p:nvSpPr>
        <p:spPr>
          <a:xfrm rot="21280811">
            <a:off x="929155" y="2251731"/>
            <a:ext cx="61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FF0000"/>
                </a:solidFill>
              </a:rPr>
              <a:t>Giới thiệu vớ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vi-VN" sz="3200" dirty="0">
                <a:solidFill>
                  <a:srgbClr val="FF0000"/>
                </a:solidFill>
              </a:rPr>
              <a:t> bố mẹ hoặc người thân phiếu khảo sát của nhóm mình.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666E4-5931-43D2-9D52-D2FBDC7ACEA5}"/>
              </a:ext>
            </a:extLst>
          </p:cNvPr>
          <p:cNvSpPr txBox="1"/>
          <p:nvPr/>
        </p:nvSpPr>
        <p:spPr>
          <a:xfrm rot="21280811">
            <a:off x="1283213" y="3857772"/>
            <a:ext cx="61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>
                <a:solidFill>
                  <a:srgbClr val="FF0000"/>
                </a:solidFill>
                <a:latin typeface="Arial"/>
                <a:ea typeface="宋体"/>
              </a:rPr>
              <a:t>Chuẩn bị tư trang những thứ cần thiết cho buổi thực hành khảo sát tiết sau.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0E380-E59C-4765-A24B-F907CFCC9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746" y="934647"/>
            <a:ext cx="301168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92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DD4225-32D7-4961-80AA-F45EBDC36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40" y="-281613"/>
            <a:ext cx="7376799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95440" y="1657831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3513" y="109900"/>
            <a:ext cx="1726846" cy="1418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7442" y="279318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10403523" y="1327490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973412" y="-190147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92643" y="138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góp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huy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721361" y="3693716"/>
            <a:ext cx="3890172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3148706" y="514063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chểnh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8694" y="1060588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66" y="524406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3388600" y="498091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8600" y="1125283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3397136" y="5111549"/>
            <a:ext cx="3968864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3319" y="7384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90" y="519565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CEE56FD-4801-4A75-B205-83DDC56B7F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360" y="3855720"/>
            <a:ext cx="3190246" cy="3190246"/>
          </a:xfrm>
          <a:prstGeom prst="rect">
            <a:avLst/>
          </a:prstGeom>
        </p:spPr>
      </p:pic>
      <p:pic>
        <p:nvPicPr>
          <p:cNvPr id="7" name="Picture 6" descr="A picture containing text, sport, athletic game, posing&#10;&#10;Description automatically generated">
            <a:extLst>
              <a:ext uri="{FF2B5EF4-FFF2-40B4-BE49-F238E27FC236}">
                <a16:creationId xmlns:a16="http://schemas.microsoft.com/office/drawing/2014/main" id="{60F4FFCC-88B6-42D1-9795-E42017156E9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606" y="-431800"/>
            <a:ext cx="3616966" cy="36169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DC6676-FE0E-41F8-AC04-9EBCE3287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221" y="94468"/>
            <a:ext cx="5432007" cy="9571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93281F-1B28-4BAE-B4BC-F3BA60A62DE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83553" y="946877"/>
            <a:ext cx="4224894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D109E3-C8A3-47CC-83C8-145E910F8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436" y="2026761"/>
            <a:ext cx="8029128" cy="18289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C067FC-9C3A-425F-B58A-1C52514CA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1175" y="3855720"/>
            <a:ext cx="208501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995FC1F-D94E-49AF-AFEA-439814328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34" y="973454"/>
            <a:ext cx="6146165" cy="339186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DA2955-E735-4837-B2A1-ED63B6BE1ABB}"/>
              </a:ext>
            </a:extLst>
          </p:cNvPr>
          <p:cNvGrpSpPr/>
          <p:nvPr/>
        </p:nvGrpSpPr>
        <p:grpSpPr>
          <a:xfrm rot="20100560">
            <a:off x="6217204" y="986177"/>
            <a:ext cx="4656642" cy="1605741"/>
            <a:chOff x="283029" y="1746956"/>
            <a:chExt cx="4656642" cy="15270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C1B2FF9-E8D7-420E-B61C-6EED3AAA9F1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id="{C25446F0-FA98-42C2-9EBA-55405208EEF9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3A403EF2-B7E6-4CE6-B047-638512736183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EAA748AC-E9D2-4ECB-9D22-9F7E08B729C6}"/>
                </a:ext>
              </a:extLst>
            </p:cNvPr>
            <p:cNvSpPr txBox="1"/>
            <p:nvPr/>
          </p:nvSpPr>
          <p:spPr>
            <a:xfrm>
              <a:off x="474013" y="1966476"/>
              <a:ext cx="4220653" cy="11414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Trong bức tranh chụp cảnh gì ở trường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?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C21025F-F265-433C-A1EC-2A5B8393984B}"/>
              </a:ext>
            </a:extLst>
          </p:cNvPr>
          <p:cNvGrpSpPr/>
          <p:nvPr/>
        </p:nvGrpSpPr>
        <p:grpSpPr>
          <a:xfrm rot="20100560">
            <a:off x="6851839" y="3189915"/>
            <a:ext cx="5335367" cy="2539316"/>
            <a:chOff x="283029" y="1746956"/>
            <a:chExt cx="4656642" cy="15270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00EA1A-BA99-4F66-8761-6C9E2E37EB13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4" name="Speech Bubble: Rectangle with Corners Rounded 23">
                <a:extLst>
                  <a:ext uri="{FF2B5EF4-FFF2-40B4-BE49-F238E27FC236}">
                    <a16:creationId xmlns:a16="http://schemas.microsoft.com/office/drawing/2014/main" id="{FBB88C30-1B7E-41BA-83A7-CD0FBC7B3868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Speech Bubble: Rectangle with Corners Rounded 24">
                <a:extLst>
                  <a:ext uri="{FF2B5EF4-FFF2-40B4-BE49-F238E27FC236}">
                    <a16:creationId xmlns:a16="http://schemas.microsoft.com/office/drawing/2014/main" id="{AB5EA847-E9F1-4198-9406-CC9EF4B86E92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51E09A71-17A0-4EC5-8290-BDAA3AF4DEFA}"/>
                </a:ext>
              </a:extLst>
            </p:cNvPr>
            <p:cNvSpPr txBox="1"/>
            <p:nvPr/>
          </p:nvSpPr>
          <p:spPr>
            <a:xfrm>
              <a:off x="515371" y="2019954"/>
              <a:ext cx="4220653" cy="12405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Em thấy hình ảnh nào an toàn nhất và thấy chưa an toàn ở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hình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1?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33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5109DB-BFEA-4133-BC52-497E4C23C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07" y="1525939"/>
            <a:ext cx="68403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94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421</Words>
  <Application>Microsoft Office PowerPoint</Application>
  <PresentationFormat>Widescreen</PresentationFormat>
  <Paragraphs>76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微软雅黑</vt:lpstr>
      <vt:lpstr>宋体</vt:lpstr>
      <vt:lpstr>Arial</vt:lpstr>
      <vt:lpstr>Calibri</vt:lpstr>
      <vt:lpstr>Calibri Light</vt:lpstr>
      <vt:lpstr>等线</vt:lpstr>
      <vt:lpstr>Georgia</vt:lpstr>
      <vt:lpstr>Tahoma</vt:lpstr>
      <vt:lpstr>Times New Roman</vt:lpstr>
      <vt:lpstr>UTM Showcard</vt:lpstr>
      <vt:lpstr>仓耳今楷05-6763 W05</vt:lpstr>
      <vt:lpstr>字魂36号-正文宋楷</vt:lpstr>
      <vt:lpstr>字魂70号-灵悦黑体</vt:lpstr>
      <vt:lpstr>Office 主题​​</vt:lpstr>
      <vt:lpstr>Office Theme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KHOA</cp:lastModifiedBy>
  <cp:revision>30</cp:revision>
  <dcterms:created xsi:type="dcterms:W3CDTF">2022-07-18T08:19:27Z</dcterms:created>
  <dcterms:modified xsi:type="dcterms:W3CDTF">2024-11-25T12:43:55Z</dcterms:modified>
</cp:coreProperties>
</file>