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676" r:id="rId2"/>
    <p:sldId id="2645" r:id="rId3"/>
    <p:sldId id="2646" r:id="rId4"/>
    <p:sldId id="2669" r:id="rId5"/>
    <p:sldId id="2668" r:id="rId6"/>
    <p:sldId id="2647" r:id="rId7"/>
    <p:sldId id="2662" r:id="rId8"/>
    <p:sldId id="2648" r:id="rId9"/>
    <p:sldId id="2665" r:id="rId10"/>
    <p:sldId id="2664" r:id="rId11"/>
    <p:sldId id="2666" r:id="rId12"/>
    <p:sldId id="2667" r:id="rId13"/>
    <p:sldId id="2670" r:id="rId14"/>
    <p:sldId id="2663" r:id="rId15"/>
    <p:sldId id="2649" r:id="rId16"/>
    <p:sldId id="2650" r:id="rId17"/>
    <p:sldId id="2671" r:id="rId18"/>
    <p:sldId id="2672" r:id="rId19"/>
    <p:sldId id="2673" r:id="rId20"/>
    <p:sldId id="2674" r:id="rId21"/>
    <p:sldId id="2675" r:id="rId22"/>
    <p:sldId id="33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2024/11/25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1581</Words>
  <Application>Microsoft Office PowerPoint</Application>
  <PresentationFormat>Widescreen</PresentationFormat>
  <Paragraphs>96</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Arial-Rounded</vt:lpstr>
      <vt:lpstr>Calibri</vt:lpstr>
      <vt:lpstr>Coiny</vt:lpstr>
      <vt:lpstr>等线</vt:lpstr>
      <vt:lpstr>等线 Light</vt:lpstr>
      <vt:lpstr>inpin heiti</vt:lpstr>
      <vt:lpstr>Times New Roman</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ANH KHOA</cp:lastModifiedBy>
  <cp:revision>26</cp:revision>
  <dcterms:created xsi:type="dcterms:W3CDTF">2022-06-21T09:04:21Z</dcterms:created>
  <dcterms:modified xsi:type="dcterms:W3CDTF">2024-11-25T11:56:29Z</dcterms:modified>
</cp:coreProperties>
</file>