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media/audio2.wav" ContentType="audio/wav"/>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8.xml" ContentType="application/vnd.openxmlformats-officedocument.presentationml.tags+xml"/>
  <Override PartName="/ppt/notesSlides/notesSlide2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Lst>
  <p:notesMasterIdLst>
    <p:notesMasterId r:id="rId38"/>
  </p:notesMasterIdLst>
  <p:sldIdLst>
    <p:sldId id="320" r:id="rId4"/>
    <p:sldId id="321" r:id="rId5"/>
    <p:sldId id="322" r:id="rId6"/>
    <p:sldId id="323" r:id="rId7"/>
    <p:sldId id="324" r:id="rId8"/>
    <p:sldId id="470" r:id="rId9"/>
    <p:sldId id="353" r:id="rId10"/>
    <p:sldId id="352" r:id="rId11"/>
    <p:sldId id="475" r:id="rId12"/>
    <p:sldId id="478" r:id="rId13"/>
    <p:sldId id="471" r:id="rId14"/>
    <p:sldId id="492" r:id="rId15"/>
    <p:sldId id="491" r:id="rId16"/>
    <p:sldId id="476" r:id="rId17"/>
    <p:sldId id="493" r:id="rId18"/>
    <p:sldId id="477" r:id="rId19"/>
    <p:sldId id="494" r:id="rId20"/>
    <p:sldId id="472" r:id="rId21"/>
    <p:sldId id="495" r:id="rId22"/>
    <p:sldId id="496" r:id="rId23"/>
    <p:sldId id="497" r:id="rId24"/>
    <p:sldId id="498" r:id="rId25"/>
    <p:sldId id="483" r:id="rId26"/>
    <p:sldId id="486" r:id="rId27"/>
    <p:sldId id="499" r:id="rId28"/>
    <p:sldId id="500" r:id="rId29"/>
    <p:sldId id="501" r:id="rId30"/>
    <p:sldId id="502" r:id="rId31"/>
    <p:sldId id="503" r:id="rId32"/>
    <p:sldId id="504" r:id="rId33"/>
    <p:sldId id="506" r:id="rId34"/>
    <p:sldId id="507" r:id="rId35"/>
    <p:sldId id="508" r:id="rId36"/>
    <p:sldId id="29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66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7D87FD-A2E2-462C-AD8E-FDCC71F276D0}" type="datetimeFigureOut">
              <a:rPr lang="en-US" smtClean="0"/>
              <a:t>11/25/2024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A8A658-5AB4-4CE5-B2AA-C6D227D33F03}" type="slidenum">
              <a:rPr lang="en-US" smtClean="0"/>
              <a:t>‹#›</a:t>
            </a:fld>
            <a:endParaRPr lang="en-US"/>
          </a:p>
        </p:txBody>
      </p:sp>
    </p:spTree>
    <p:extLst>
      <p:ext uri="{BB962C8B-B14F-4D97-AF65-F5344CB8AC3E}">
        <p14:creationId xmlns:p14="http://schemas.microsoft.com/office/powerpoint/2010/main" val="2734135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4159205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49444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3187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49986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8964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71047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04065" rtl="0" eaLnBrk="1" fontAlgn="auto" latinLnBrk="0" hangingPunct="1">
              <a:lnSpc>
                <a:spcPct val="100000"/>
              </a:lnSpc>
              <a:spcBef>
                <a:spcPts val="0"/>
              </a:spcBef>
              <a:spcAft>
                <a:spcPts val="0"/>
              </a:spcAft>
              <a:buClrTx/>
              <a:buSzTx/>
              <a:buFontTx/>
              <a:buNone/>
              <a:tabLst/>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04065"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417416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65188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19255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318245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44036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93267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604368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34A405-9C7F-4DE0-AD81-14AC81E24F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3702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2024/11/25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18350682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2024/11/25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36913958"/>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2024/11/25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71335806"/>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51561711"/>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39805092"/>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86135868"/>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042716323"/>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01705164"/>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030914989"/>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97475624"/>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18084345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2024/11/25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996611075"/>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164697742"/>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165189028"/>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224593845"/>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7460994"/>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61249" y="170148"/>
            <a:ext cx="10515600" cy="511953"/>
          </a:xfrm>
        </p:spPr>
        <p:txBody>
          <a:bodyPr>
            <a:normAutofit/>
          </a:bodyPr>
          <a:lstStyle>
            <a:lvl1pPr>
              <a:defRPr sz="2800" b="1">
                <a:solidFill>
                  <a:srgbClr val="83AA03"/>
                </a:solidFill>
                <a:effectLst>
                  <a:glow rad="127000">
                    <a:schemeClr val="bg1"/>
                  </a:glow>
                </a:effectLst>
              </a:defRPr>
            </a:lvl1p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2024/11/25</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6" name="矩形 5"/>
          <p:cNvSpPr/>
          <p:nvPr userDrawn="1"/>
        </p:nvSpPr>
        <p:spPr>
          <a:xfrm>
            <a:off x="0" y="682101"/>
            <a:ext cx="12192000" cy="6175899"/>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Tree>
    <p:extLst>
      <p:ext uri="{BB962C8B-B14F-4D97-AF65-F5344CB8AC3E}">
        <p14:creationId xmlns:p14="http://schemas.microsoft.com/office/powerpoint/2010/main" val="1339149708"/>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2024/11/25</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Tree>
    <p:extLst>
      <p:ext uri="{BB962C8B-B14F-4D97-AF65-F5344CB8AC3E}">
        <p14:creationId xmlns:p14="http://schemas.microsoft.com/office/powerpoint/2010/main" val="510776543"/>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4D78666-0AC1-4C17-A327-7232150460D8}"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2024/11/25</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1709F-6804-42DA-A477-9D1506A6D754}"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Tree>
    <p:extLst>
      <p:ext uri="{BB962C8B-B14F-4D97-AF65-F5344CB8AC3E}">
        <p14:creationId xmlns:p14="http://schemas.microsoft.com/office/powerpoint/2010/main" val="309483486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2024/11/25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7473595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2024/11/25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0755403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86BAB08-D03A-4FEF-8092-001CB785BBAB}" type="datetimeFigureOut">
              <a:rPr lang="zh-CN" altLang="en-US" smtClean="0"/>
              <a:t>2024/11/25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7257607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86BAB08-D03A-4FEF-8092-001CB785BBAB}" type="datetimeFigureOut">
              <a:rPr lang="zh-CN" altLang="en-US" smtClean="0"/>
              <a:t>2024/11/25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6033315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t>2024/11/25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79188836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2024/11/25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39526391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2024/11/25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9112720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1.png"/><Relationship Id="rId5" Type="http://schemas.openxmlformats.org/officeDocument/2006/relationships/image" Target="../media/image2.jp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2024/11/25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B9522BBC-AF73-4EC8-A179-AADA47443744}"/>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472184" y="465318"/>
            <a:ext cx="1125176" cy="1125176"/>
          </a:xfrm>
          <a:prstGeom prst="rect">
            <a:avLst/>
          </a:prstGeom>
        </p:spPr>
      </p:pic>
    </p:spTree>
    <p:extLst>
      <p:ext uri="{BB962C8B-B14F-4D97-AF65-F5344CB8AC3E}">
        <p14:creationId xmlns:p14="http://schemas.microsoft.com/office/powerpoint/2010/main" val="2548322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pic>
        <p:nvPicPr>
          <p:cNvPr id="7" name="Picture 6" descr="Shape&#10;&#10;Description automatically generated with medium confidence">
            <a:extLst>
              <a:ext uri="{FF2B5EF4-FFF2-40B4-BE49-F238E27FC236}">
                <a16:creationId xmlns:a16="http://schemas.microsoft.com/office/drawing/2014/main" id="{2103E797-E277-4278-ABAB-2FD7DE876867}"/>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472184" y="465318"/>
            <a:ext cx="1125176" cy="1125176"/>
          </a:xfrm>
          <a:prstGeom prst="rect">
            <a:avLst/>
          </a:prstGeom>
        </p:spPr>
      </p:pic>
    </p:spTree>
    <p:extLst>
      <p:ext uri="{BB962C8B-B14F-4D97-AF65-F5344CB8AC3E}">
        <p14:creationId xmlns:p14="http://schemas.microsoft.com/office/powerpoint/2010/main" val="363110058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2024/11/25</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pic>
        <p:nvPicPr>
          <p:cNvPr id="7" name="Picture 6" descr="Shape&#10;&#10;Description automatically generated with medium confidence">
            <a:extLst>
              <a:ext uri="{FF2B5EF4-FFF2-40B4-BE49-F238E27FC236}">
                <a16:creationId xmlns:a16="http://schemas.microsoft.com/office/drawing/2014/main" id="{B25A501D-A358-4504-A31E-C3F37C644E58}"/>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472184" y="465318"/>
            <a:ext cx="1125176" cy="1125176"/>
          </a:xfrm>
          <a:prstGeom prst="rect">
            <a:avLst/>
          </a:prstGeom>
        </p:spPr>
      </p:pic>
    </p:spTree>
    <p:extLst>
      <p:ext uri="{BB962C8B-B14F-4D97-AF65-F5344CB8AC3E}">
        <p14:creationId xmlns:p14="http://schemas.microsoft.com/office/powerpoint/2010/main" val="277557784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13" Type="http://schemas.openxmlformats.org/officeDocument/2006/relationships/image" Target="../media/image10.png"/><Relationship Id="rId18" Type="http://schemas.openxmlformats.org/officeDocument/2006/relationships/slide" Target="slide4.xml"/><Relationship Id="rId3" Type="http://schemas.openxmlformats.org/officeDocument/2006/relationships/audio" Target="../media/audio1.wav"/><Relationship Id="rId7" Type="http://schemas.openxmlformats.org/officeDocument/2006/relationships/image" Target="../media/image5.gif"/><Relationship Id="rId12" Type="http://schemas.openxmlformats.org/officeDocument/2006/relationships/slide" Target="slide2.xml"/><Relationship Id="rId17" Type="http://schemas.openxmlformats.org/officeDocument/2006/relationships/image" Target="../media/image12.png"/><Relationship Id="rId2" Type="http://schemas.openxmlformats.org/officeDocument/2006/relationships/notesSlide" Target="../notesSlides/notesSlide1.xml"/><Relationship Id="rId16" Type="http://schemas.openxmlformats.org/officeDocument/2006/relationships/slide" Target="slide5.xml"/><Relationship Id="rId20" Type="http://schemas.openxmlformats.org/officeDocument/2006/relationships/slide" Target="slide6.xml"/><Relationship Id="rId1" Type="http://schemas.openxmlformats.org/officeDocument/2006/relationships/slideLayout" Target="../slideLayouts/slideLayout14.xml"/><Relationship Id="rId6" Type="http://schemas.openxmlformats.org/officeDocument/2006/relationships/image" Target="../media/image4.gif"/><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1.png"/><Relationship Id="rId10" Type="http://schemas.openxmlformats.org/officeDocument/2006/relationships/image" Target="../media/image8.png"/><Relationship Id="rId19" Type="http://schemas.openxmlformats.org/officeDocument/2006/relationships/image" Target="../media/image13.png"/><Relationship Id="rId4" Type="http://schemas.openxmlformats.org/officeDocument/2006/relationships/slide" Target="slide8.xml"/><Relationship Id="rId9" Type="http://schemas.openxmlformats.org/officeDocument/2006/relationships/image" Target="../media/image7.png"/><Relationship Id="rId14" Type="http://schemas.openxmlformats.org/officeDocument/2006/relationships/slide" Target="slide3.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6.jpeg"/><Relationship Id="rId7"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9.png"/><Relationship Id="rId5" Type="http://schemas.microsoft.com/office/2007/relationships/hdphoto" Target="../media/hdphoto1.wdp"/><Relationship Id="rId4" Type="http://schemas.openxmlformats.org/officeDocument/2006/relationships/image" Target="../media/image24.png"/><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16.jpeg"/><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1.png"/><Relationship Id="rId5" Type="http://schemas.microsoft.com/office/2007/relationships/hdphoto" Target="../media/hdphoto1.wdp"/><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audio" Target="../media/audio2.wav"/><Relationship Id="rId1" Type="http://schemas.openxmlformats.org/officeDocument/2006/relationships/slideLayout" Target="../slideLayouts/slideLayout19.xml"/><Relationship Id="rId5" Type="http://schemas.openxmlformats.org/officeDocument/2006/relationships/image" Target="../media/image15.png"/><Relationship Id="rId4" Type="http://schemas.openxmlformats.org/officeDocument/2006/relationships/slide" Target="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tags" Target="../tags/tag5.xml"/><Relationship Id="rId7" Type="http://schemas.openxmlformats.org/officeDocument/2006/relationships/image" Target="../media/image16.jpe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18.xml"/><Relationship Id="rId5" Type="http://schemas.openxmlformats.org/officeDocument/2006/relationships/slideLayout" Target="../slideLayouts/slideLayout12.xml"/><Relationship Id="rId4" Type="http://schemas.openxmlformats.org/officeDocument/2006/relationships/tags" Target="../tags/tag6.xml"/><Relationship Id="rId9"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44.sv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44.sv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8.xml"/><Relationship Id="rId5" Type="http://schemas.openxmlformats.org/officeDocument/2006/relationships/image" Target="../media/image44.sv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tags" Target="../tags/tag11.xml"/><Relationship Id="rId7" Type="http://schemas.openxmlformats.org/officeDocument/2006/relationships/slideLayout" Target="../slideLayouts/slideLayout12.xml"/><Relationship Id="rId12" Type="http://schemas.openxmlformats.org/officeDocument/2006/relationships/image" Target="../media/image47.gif"/><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audio" Target="../media/media1.mp3"/><Relationship Id="rId11" Type="http://schemas.openxmlformats.org/officeDocument/2006/relationships/image" Target="../media/image46.png"/><Relationship Id="rId5" Type="http://schemas.microsoft.com/office/2007/relationships/media" Target="../media/media1.mp3"/><Relationship Id="rId10" Type="http://schemas.openxmlformats.org/officeDocument/2006/relationships/image" Target="../media/image45.png"/><Relationship Id="rId4" Type="http://schemas.openxmlformats.org/officeDocument/2006/relationships/tags" Target="../tags/tag12.xml"/><Relationship Id="rId9" Type="http://schemas.openxmlformats.org/officeDocument/2006/relationships/image" Target="../media/image44.png"/></Relationships>
</file>

<file path=ppt/slides/_rels/slide29.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tags" Target="../tags/tag15.xml"/><Relationship Id="rId7" Type="http://schemas.openxmlformats.org/officeDocument/2006/relationships/slideLayout" Target="../slideLayouts/slideLayout12.xml"/><Relationship Id="rId12" Type="http://schemas.openxmlformats.org/officeDocument/2006/relationships/image" Target="../media/image47.gif"/><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audio" Target="../media/media1.mp3"/><Relationship Id="rId11" Type="http://schemas.openxmlformats.org/officeDocument/2006/relationships/image" Target="../media/image46.png"/><Relationship Id="rId5" Type="http://schemas.microsoft.com/office/2007/relationships/media" Target="../media/media1.mp3"/><Relationship Id="rId10" Type="http://schemas.openxmlformats.org/officeDocument/2006/relationships/image" Target="../media/image45.png"/><Relationship Id="rId4" Type="http://schemas.openxmlformats.org/officeDocument/2006/relationships/tags" Target="../tags/tag16.xml"/><Relationship Id="rId9"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audio" Target="../media/audio2.wav"/><Relationship Id="rId1" Type="http://schemas.openxmlformats.org/officeDocument/2006/relationships/slideLayout" Target="../slideLayouts/slideLayout19.xml"/><Relationship Id="rId5" Type="http://schemas.openxmlformats.org/officeDocument/2006/relationships/image" Target="../media/image15.png"/><Relationship Id="rId4" Type="http://schemas.openxmlformats.org/officeDocument/2006/relationships/slide" Target="slide1.xml"/></Relationships>
</file>

<file path=ppt/slides/_rels/slide30.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tags" Target="../tags/tag19.xml"/><Relationship Id="rId7" Type="http://schemas.openxmlformats.org/officeDocument/2006/relationships/slideLayout" Target="../slideLayouts/slideLayout12.xml"/><Relationship Id="rId12" Type="http://schemas.openxmlformats.org/officeDocument/2006/relationships/image" Target="../media/image47.gif"/><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audio" Target="../media/media1.mp3"/><Relationship Id="rId11" Type="http://schemas.openxmlformats.org/officeDocument/2006/relationships/image" Target="../media/image46.png"/><Relationship Id="rId5" Type="http://schemas.microsoft.com/office/2007/relationships/media" Target="../media/media1.mp3"/><Relationship Id="rId10" Type="http://schemas.openxmlformats.org/officeDocument/2006/relationships/image" Target="../media/image45.png"/><Relationship Id="rId4" Type="http://schemas.openxmlformats.org/officeDocument/2006/relationships/tags" Target="../tags/tag20.xml"/><Relationship Id="rId9"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50.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49.png"/><Relationship Id="rId5" Type="http://schemas.openxmlformats.org/officeDocument/2006/relationships/image" Target="../media/image16.jpeg"/><Relationship Id="rId4" Type="http://schemas.openxmlformats.org/officeDocument/2006/relationships/notesSlide" Target="../notesSlides/notesSlide23.xml"/></Relationships>
</file>

<file path=ppt/slides/_rels/slide32.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16.jpeg"/><Relationship Id="rId7"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31.png"/><Relationship Id="rId5" Type="http://schemas.microsoft.com/office/2007/relationships/hdphoto" Target="../media/hdphoto1.wdp"/><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slide" Target="slide1.xml"/></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15.png"/><Relationship Id="rId4" Type="http://schemas.openxmlformats.org/officeDocument/2006/relationships/slide" Target="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6.jpe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60" name="TextBox 159"/>
          <p:cNvSpPr txBox="1"/>
          <p:nvPr/>
        </p:nvSpPr>
        <p:spPr>
          <a:xfrm>
            <a:off x="9596193" y="4108462"/>
            <a:ext cx="184731"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600" b="0" i="0" u="none" strike="noStrike" kern="1200" cap="none" spc="0" normalizeH="0" baseline="0" noProof="0">
              <a:ln>
                <a:solidFill>
                  <a:sysClr val="windowText" lastClr="000000"/>
                </a:solidFill>
              </a:ln>
              <a:solidFill>
                <a:prstClr val="white"/>
              </a:solidFill>
              <a:effectLst/>
              <a:uLnTx/>
              <a:uFillTx/>
              <a:latin typeface="iCiel Cadena" panose="02000503000000020004" pitchFamily="2" charset="0"/>
              <a:ea typeface="+mn-ea"/>
              <a:cs typeface="+mn-cs"/>
            </a:endParaRPr>
          </a:p>
        </p:txBody>
      </p:sp>
      <p:sp>
        <p:nvSpPr>
          <p:cNvPr id="76" name="Oval 28"/>
          <p:cNvSpPr>
            <a:spLocks noChangeArrowheads="1"/>
          </p:cNvSpPr>
          <p:nvPr/>
        </p:nvSpPr>
        <p:spPr bwMode="auto">
          <a:xfrm>
            <a:off x="8156575" y="126320"/>
            <a:ext cx="682625" cy="682625"/>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7" name="Freeform 56"/>
          <p:cNvSpPr>
            <a:spLocks/>
          </p:cNvSpPr>
          <p:nvPr/>
        </p:nvSpPr>
        <p:spPr bwMode="auto">
          <a:xfrm>
            <a:off x="3313113" y="302532"/>
            <a:ext cx="412750" cy="201613"/>
          </a:xfrm>
          <a:custGeom>
            <a:avLst/>
            <a:gdLst>
              <a:gd name="T0" fmla="*/ 1 w 96"/>
              <a:gd name="T1" fmla="*/ 47 h 47"/>
              <a:gd name="T2" fmla="*/ 0 w 96"/>
              <a:gd name="T3" fmla="*/ 42 h 47"/>
              <a:gd name="T4" fmla="*/ 3 w 96"/>
              <a:gd name="T5" fmla="*/ 31 h 47"/>
              <a:gd name="T6" fmla="*/ 16 w 96"/>
              <a:gd name="T7" fmla="*/ 21 h 47"/>
              <a:gd name="T8" fmla="*/ 28 w 96"/>
              <a:gd name="T9" fmla="*/ 21 h 47"/>
              <a:gd name="T10" fmla="*/ 32 w 96"/>
              <a:gd name="T11" fmla="*/ 23 h 47"/>
              <a:gd name="T12" fmla="*/ 33 w 96"/>
              <a:gd name="T13" fmla="*/ 15 h 47"/>
              <a:gd name="T14" fmla="*/ 38 w 96"/>
              <a:gd name="T15" fmla="*/ 7 h 47"/>
              <a:gd name="T16" fmla="*/ 42 w 96"/>
              <a:gd name="T17" fmla="*/ 4 h 47"/>
              <a:gd name="T18" fmla="*/ 54 w 96"/>
              <a:gd name="T19" fmla="*/ 0 h 47"/>
              <a:gd name="T20" fmla="*/ 66 w 96"/>
              <a:gd name="T21" fmla="*/ 4 h 47"/>
              <a:gd name="T22" fmla="*/ 66 w 96"/>
              <a:gd name="T23" fmla="*/ 4 h 47"/>
              <a:gd name="T24" fmla="*/ 76 w 96"/>
              <a:gd name="T25" fmla="*/ 16 h 47"/>
              <a:gd name="T26" fmla="*/ 76 w 96"/>
              <a:gd name="T27" fmla="*/ 27 h 47"/>
              <a:gd name="T28" fmla="*/ 75 w 96"/>
              <a:gd name="T29" fmla="*/ 30 h 47"/>
              <a:gd name="T30" fmla="*/ 79 w 96"/>
              <a:gd name="T31" fmla="*/ 29 h 47"/>
              <a:gd name="T32" fmla="*/ 95 w 96"/>
              <a:gd name="T33" fmla="*/ 47 h 47"/>
              <a:gd name="T34" fmla="*/ 1 w 96"/>
              <a:gd name="T3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47">
                <a:moveTo>
                  <a:pt x="1" y="47"/>
                </a:moveTo>
                <a:cubicBezTo>
                  <a:pt x="1" y="45"/>
                  <a:pt x="0" y="44"/>
                  <a:pt x="0" y="42"/>
                </a:cubicBezTo>
                <a:cubicBezTo>
                  <a:pt x="0" y="38"/>
                  <a:pt x="1" y="34"/>
                  <a:pt x="3" y="31"/>
                </a:cubicBezTo>
                <a:cubicBezTo>
                  <a:pt x="6" y="27"/>
                  <a:pt x="11" y="23"/>
                  <a:pt x="16" y="21"/>
                </a:cubicBezTo>
                <a:cubicBezTo>
                  <a:pt x="22" y="20"/>
                  <a:pt x="22" y="21"/>
                  <a:pt x="28" y="21"/>
                </a:cubicBezTo>
                <a:cubicBezTo>
                  <a:pt x="30" y="22"/>
                  <a:pt x="31" y="22"/>
                  <a:pt x="32" y="23"/>
                </a:cubicBezTo>
                <a:cubicBezTo>
                  <a:pt x="32" y="20"/>
                  <a:pt x="32" y="18"/>
                  <a:pt x="33" y="15"/>
                </a:cubicBezTo>
                <a:cubicBezTo>
                  <a:pt x="34" y="12"/>
                  <a:pt x="35" y="9"/>
                  <a:pt x="38" y="7"/>
                </a:cubicBezTo>
                <a:cubicBezTo>
                  <a:pt x="39" y="6"/>
                  <a:pt x="40" y="5"/>
                  <a:pt x="42" y="4"/>
                </a:cubicBezTo>
                <a:cubicBezTo>
                  <a:pt x="45" y="1"/>
                  <a:pt x="50" y="0"/>
                  <a:pt x="54" y="0"/>
                </a:cubicBezTo>
                <a:cubicBezTo>
                  <a:pt x="59" y="0"/>
                  <a:pt x="63" y="1"/>
                  <a:pt x="66" y="4"/>
                </a:cubicBezTo>
                <a:cubicBezTo>
                  <a:pt x="66" y="4"/>
                  <a:pt x="66" y="4"/>
                  <a:pt x="66" y="4"/>
                </a:cubicBezTo>
                <a:cubicBezTo>
                  <a:pt x="71" y="6"/>
                  <a:pt x="74" y="11"/>
                  <a:pt x="76" y="16"/>
                </a:cubicBezTo>
                <a:cubicBezTo>
                  <a:pt x="77" y="19"/>
                  <a:pt x="77" y="24"/>
                  <a:pt x="76" y="27"/>
                </a:cubicBezTo>
                <a:cubicBezTo>
                  <a:pt x="76" y="28"/>
                  <a:pt x="75" y="29"/>
                  <a:pt x="75" y="30"/>
                </a:cubicBezTo>
                <a:cubicBezTo>
                  <a:pt x="76" y="30"/>
                  <a:pt x="78" y="29"/>
                  <a:pt x="79" y="29"/>
                </a:cubicBezTo>
                <a:cubicBezTo>
                  <a:pt x="91" y="29"/>
                  <a:pt x="96" y="39"/>
                  <a:pt x="95" y="47"/>
                </a:cubicBezTo>
                <a:lnTo>
                  <a:pt x="1" y="47"/>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8" name="Freeform 57"/>
          <p:cNvSpPr>
            <a:spLocks/>
          </p:cNvSpPr>
          <p:nvPr/>
        </p:nvSpPr>
        <p:spPr bwMode="auto">
          <a:xfrm>
            <a:off x="5162550" y="640670"/>
            <a:ext cx="814388" cy="334963"/>
          </a:xfrm>
          <a:custGeom>
            <a:avLst/>
            <a:gdLst>
              <a:gd name="T0" fmla="*/ 190 w 190"/>
              <a:gd name="T1" fmla="*/ 78 h 78"/>
              <a:gd name="T2" fmla="*/ 163 w 190"/>
              <a:gd name="T3" fmla="*/ 51 h 78"/>
              <a:gd name="T4" fmla="*/ 133 w 190"/>
              <a:gd name="T5" fmla="*/ 55 h 78"/>
              <a:gd name="T6" fmla="*/ 133 w 190"/>
              <a:gd name="T7" fmla="*/ 54 h 78"/>
              <a:gd name="T8" fmla="*/ 105 w 190"/>
              <a:gd name="T9" fmla="*/ 36 h 78"/>
              <a:gd name="T10" fmla="*/ 105 w 190"/>
              <a:gd name="T11" fmla="*/ 36 h 78"/>
              <a:gd name="T12" fmla="*/ 70 w 190"/>
              <a:gd name="T13" fmla="*/ 0 h 78"/>
              <a:gd name="T14" fmla="*/ 34 w 190"/>
              <a:gd name="T15" fmla="*/ 36 h 78"/>
              <a:gd name="T16" fmla="*/ 37 w 190"/>
              <a:gd name="T17" fmla="*/ 48 h 78"/>
              <a:gd name="T18" fmla="*/ 32 w 190"/>
              <a:gd name="T19" fmla="*/ 48 h 78"/>
              <a:gd name="T20" fmla="*/ 0 w 190"/>
              <a:gd name="T21" fmla="*/ 78 h 78"/>
              <a:gd name="T22" fmla="*/ 190 w 190"/>
              <a:gd name="T2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78">
                <a:moveTo>
                  <a:pt x="190" y="78"/>
                </a:moveTo>
                <a:cubicBezTo>
                  <a:pt x="187" y="65"/>
                  <a:pt x="177" y="54"/>
                  <a:pt x="163" y="51"/>
                </a:cubicBezTo>
                <a:cubicBezTo>
                  <a:pt x="153" y="48"/>
                  <a:pt x="142" y="50"/>
                  <a:pt x="133" y="55"/>
                </a:cubicBezTo>
                <a:cubicBezTo>
                  <a:pt x="133" y="54"/>
                  <a:pt x="133" y="54"/>
                  <a:pt x="133" y="54"/>
                </a:cubicBezTo>
                <a:cubicBezTo>
                  <a:pt x="127" y="44"/>
                  <a:pt x="116" y="38"/>
                  <a:pt x="105" y="36"/>
                </a:cubicBezTo>
                <a:cubicBezTo>
                  <a:pt x="105" y="36"/>
                  <a:pt x="105" y="36"/>
                  <a:pt x="105" y="36"/>
                </a:cubicBezTo>
                <a:cubicBezTo>
                  <a:pt x="105" y="16"/>
                  <a:pt x="89" y="0"/>
                  <a:pt x="70" y="0"/>
                </a:cubicBezTo>
                <a:cubicBezTo>
                  <a:pt x="50" y="0"/>
                  <a:pt x="34" y="16"/>
                  <a:pt x="34" y="36"/>
                </a:cubicBezTo>
                <a:cubicBezTo>
                  <a:pt x="34" y="40"/>
                  <a:pt x="35" y="44"/>
                  <a:pt x="37" y="48"/>
                </a:cubicBezTo>
                <a:cubicBezTo>
                  <a:pt x="35" y="48"/>
                  <a:pt x="34" y="48"/>
                  <a:pt x="32" y="48"/>
                </a:cubicBezTo>
                <a:cubicBezTo>
                  <a:pt x="12" y="48"/>
                  <a:pt x="1" y="63"/>
                  <a:pt x="0" y="78"/>
                </a:cubicBezTo>
                <a:lnTo>
                  <a:pt x="190"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9" name="Freeform 58"/>
          <p:cNvSpPr>
            <a:spLocks/>
          </p:cNvSpPr>
          <p:nvPr/>
        </p:nvSpPr>
        <p:spPr bwMode="auto">
          <a:xfrm>
            <a:off x="9504363" y="859745"/>
            <a:ext cx="539750" cy="265113"/>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3 w 126"/>
              <a:gd name="T11" fmla="*/ 31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6"/>
                  <a:pt x="118" y="23"/>
                  <a:pt x="95" y="23"/>
                </a:cubicBezTo>
                <a:cubicBezTo>
                  <a:pt x="93" y="23"/>
                  <a:pt x="91" y="23"/>
                  <a:pt x="90" y="23"/>
                </a:cubicBezTo>
                <a:cubicBezTo>
                  <a:pt x="89" y="12"/>
                  <a:pt x="81" y="0"/>
                  <a:pt x="66" y="0"/>
                </a:cubicBezTo>
                <a:cubicBezTo>
                  <a:pt x="48" y="0"/>
                  <a:pt x="40" y="17"/>
                  <a:pt x="43" y="31"/>
                </a:cubicBezTo>
                <a:cubicBezTo>
                  <a:pt x="40" y="30"/>
                  <a:pt x="36" y="29"/>
                  <a:pt x="33" y="29"/>
                </a:cubicBezTo>
                <a:cubicBezTo>
                  <a:pt x="16" y="29"/>
                  <a:pt x="0" y="44"/>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0" name="Freeform 59"/>
          <p:cNvSpPr>
            <a:spLocks/>
          </p:cNvSpPr>
          <p:nvPr/>
        </p:nvSpPr>
        <p:spPr bwMode="auto">
          <a:xfrm>
            <a:off x="6934200" y="620032"/>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1" name="Freeform 60"/>
          <p:cNvSpPr>
            <a:spLocks/>
          </p:cNvSpPr>
          <p:nvPr/>
        </p:nvSpPr>
        <p:spPr bwMode="auto">
          <a:xfrm>
            <a:off x="8015288" y="1237570"/>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2" name="Freeform 61"/>
          <p:cNvSpPr>
            <a:spLocks/>
          </p:cNvSpPr>
          <p:nvPr/>
        </p:nvSpPr>
        <p:spPr bwMode="auto">
          <a:xfrm>
            <a:off x="4119563" y="224745"/>
            <a:ext cx="481013" cy="219075"/>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84" name="Picture 83">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03550" y="5852163"/>
            <a:ext cx="1180821" cy="998220"/>
          </a:xfrm>
          <a:prstGeom prst="rect">
            <a:avLst/>
          </a:prstGeom>
        </p:spPr>
      </p:pic>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728551">
            <a:off x="9829513" y="239380"/>
            <a:ext cx="2393720" cy="2393720"/>
          </a:xfrm>
          <a:prstGeom prst="rect">
            <a:avLst/>
          </a:prstGeom>
        </p:spPr>
      </p:pic>
      <p:pic>
        <p:nvPicPr>
          <p:cNvPr id="43" name="Picture 4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7344" y="4745467"/>
            <a:ext cx="2022258" cy="2123879"/>
          </a:xfrm>
          <a:prstGeom prst="rect">
            <a:avLst/>
          </a:prstGeom>
        </p:spPr>
      </p:pic>
      <p:pic>
        <p:nvPicPr>
          <p:cNvPr id="88" name="Picture 8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3785" y="4300966"/>
            <a:ext cx="2022258" cy="2123879"/>
          </a:xfrm>
          <a:prstGeom prst="rect">
            <a:avLst/>
          </a:prstGeom>
        </p:spPr>
      </p:pic>
      <p:pic>
        <p:nvPicPr>
          <p:cNvPr id="89" name="Picture 8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1118" y="4911440"/>
            <a:ext cx="2022258" cy="2123879"/>
          </a:xfrm>
          <a:prstGeom prst="rect">
            <a:avLst/>
          </a:prstGeom>
        </p:spPr>
      </p:pic>
      <p:pic>
        <p:nvPicPr>
          <p:cNvPr id="44" name="Picture 4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40912" y="4745245"/>
            <a:ext cx="1813184" cy="1813184"/>
          </a:xfrm>
          <a:prstGeom prst="rect">
            <a:avLst/>
          </a:prstGeom>
        </p:spPr>
      </p:pic>
      <p:pic>
        <p:nvPicPr>
          <p:cNvPr id="93" name="Picture 9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90412" y="4700605"/>
            <a:ext cx="1813184" cy="1813184"/>
          </a:xfrm>
          <a:prstGeom prst="rect">
            <a:avLst/>
          </a:prstGeom>
        </p:spPr>
      </p:pic>
      <p:pic>
        <p:nvPicPr>
          <p:cNvPr id="94" name="Picture 9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8655893">
            <a:off x="81365" y="40711"/>
            <a:ext cx="2393720" cy="2393720"/>
          </a:xfrm>
          <a:prstGeom prst="rect">
            <a:avLst/>
          </a:prstGeom>
        </p:spPr>
      </p:pic>
      <p:pic>
        <p:nvPicPr>
          <p:cNvPr id="45" name="Picture 44"/>
          <p:cNvPicPr>
            <a:picLocks noChangeAspect="1"/>
          </p:cNvPicPr>
          <p:nvPr/>
        </p:nvPicPr>
        <p:blipFill>
          <a:blip r:embed="rId9"/>
          <a:stretch>
            <a:fillRect/>
          </a:stretch>
        </p:blipFill>
        <p:spPr>
          <a:xfrm>
            <a:off x="412702" y="2044111"/>
            <a:ext cx="4828450" cy="2438611"/>
          </a:xfrm>
          <a:prstGeom prst="rect">
            <a:avLst/>
          </a:prstGeom>
        </p:spPr>
      </p:pic>
      <p:pic>
        <p:nvPicPr>
          <p:cNvPr id="46" name="Picture 45"/>
          <p:cNvPicPr>
            <a:picLocks noChangeAspect="1"/>
          </p:cNvPicPr>
          <p:nvPr/>
        </p:nvPicPr>
        <p:blipFill>
          <a:blip r:embed="rId10"/>
          <a:stretch>
            <a:fillRect/>
          </a:stretch>
        </p:blipFill>
        <p:spPr>
          <a:xfrm>
            <a:off x="1122127" y="1008566"/>
            <a:ext cx="4072481" cy="1201016"/>
          </a:xfrm>
          <a:prstGeom prst="rect">
            <a:avLst/>
          </a:prstGeom>
        </p:spPr>
      </p:pic>
      <p:pic>
        <p:nvPicPr>
          <p:cNvPr id="5" name="Picture 4">
            <a:extLst>
              <a:ext uri="{FF2B5EF4-FFF2-40B4-BE49-F238E27FC236}">
                <a16:creationId xmlns:a16="http://schemas.microsoft.com/office/drawing/2014/main" id="{4FA94CE6-3F32-45FB-BDEB-226F68616FF3}"/>
              </a:ext>
            </a:extLst>
          </p:cNvPr>
          <p:cNvPicPr>
            <a:picLocks noChangeAspect="1"/>
          </p:cNvPicPr>
          <p:nvPr/>
        </p:nvPicPr>
        <p:blipFill>
          <a:blip r:embed="rId11"/>
          <a:stretch>
            <a:fillRect/>
          </a:stretch>
        </p:blipFill>
        <p:spPr>
          <a:xfrm>
            <a:off x="6688280" y="1151304"/>
            <a:ext cx="3883988" cy="4700859"/>
          </a:xfrm>
          <a:prstGeom prst="rect">
            <a:avLst/>
          </a:prstGeom>
        </p:spPr>
      </p:pic>
      <p:pic>
        <p:nvPicPr>
          <p:cNvPr id="29" name="Picture 28">
            <a:hlinkClick r:id="rId12" action="ppaction://hlinksldjump"/>
            <a:extLst>
              <a:ext uri="{FF2B5EF4-FFF2-40B4-BE49-F238E27FC236}">
                <a16:creationId xmlns:a16="http://schemas.microsoft.com/office/drawing/2014/main" id="{F2D27E94-CA7F-4E3A-B2B3-7D61E81AB2D8}"/>
              </a:ext>
            </a:extLst>
          </p:cNvPr>
          <p:cNvPicPr>
            <a:picLocks noChangeAspect="1"/>
          </p:cNvPicPr>
          <p:nvPr/>
        </p:nvPicPr>
        <p:blipFill>
          <a:blip r:embed="rId13"/>
          <a:stretch>
            <a:fillRect/>
          </a:stretch>
        </p:blipFill>
        <p:spPr>
          <a:xfrm>
            <a:off x="6304775" y="922081"/>
            <a:ext cx="3066554" cy="2554445"/>
          </a:xfrm>
          <a:prstGeom prst="rect">
            <a:avLst/>
          </a:prstGeom>
        </p:spPr>
      </p:pic>
      <p:pic>
        <p:nvPicPr>
          <p:cNvPr id="30" name="Picture 29">
            <a:hlinkClick r:id="rId14" action="ppaction://hlinksldjump"/>
            <a:extLst>
              <a:ext uri="{FF2B5EF4-FFF2-40B4-BE49-F238E27FC236}">
                <a16:creationId xmlns:a16="http://schemas.microsoft.com/office/drawing/2014/main" id="{C9EB13E7-4DDF-41C0-8336-16495701ADBA}"/>
              </a:ext>
            </a:extLst>
          </p:cNvPr>
          <p:cNvPicPr>
            <a:picLocks noChangeAspect="1"/>
          </p:cNvPicPr>
          <p:nvPr/>
        </p:nvPicPr>
        <p:blipFill>
          <a:blip r:embed="rId15"/>
          <a:stretch>
            <a:fillRect/>
          </a:stretch>
        </p:blipFill>
        <p:spPr>
          <a:xfrm>
            <a:off x="8954802" y="1288070"/>
            <a:ext cx="3078747" cy="2530059"/>
          </a:xfrm>
          <a:prstGeom prst="rect">
            <a:avLst/>
          </a:prstGeom>
        </p:spPr>
      </p:pic>
      <p:pic>
        <p:nvPicPr>
          <p:cNvPr id="31" name="Picture 30">
            <a:hlinkClick r:id="rId16" action="ppaction://hlinksldjump"/>
            <a:extLst>
              <a:ext uri="{FF2B5EF4-FFF2-40B4-BE49-F238E27FC236}">
                <a16:creationId xmlns:a16="http://schemas.microsoft.com/office/drawing/2014/main" id="{FC46FE2B-C42C-409B-A595-F89B328E96F2}"/>
              </a:ext>
            </a:extLst>
          </p:cNvPr>
          <p:cNvPicPr>
            <a:picLocks noChangeAspect="1"/>
          </p:cNvPicPr>
          <p:nvPr/>
        </p:nvPicPr>
        <p:blipFill>
          <a:blip r:embed="rId17"/>
          <a:stretch>
            <a:fillRect/>
          </a:stretch>
        </p:blipFill>
        <p:spPr>
          <a:xfrm>
            <a:off x="8572980" y="3475995"/>
            <a:ext cx="3054361" cy="2493480"/>
          </a:xfrm>
          <a:prstGeom prst="rect">
            <a:avLst/>
          </a:prstGeom>
        </p:spPr>
      </p:pic>
      <p:pic>
        <p:nvPicPr>
          <p:cNvPr id="32" name="Picture 31">
            <a:hlinkClick r:id="rId18" action="ppaction://hlinksldjump"/>
            <a:extLst>
              <a:ext uri="{FF2B5EF4-FFF2-40B4-BE49-F238E27FC236}">
                <a16:creationId xmlns:a16="http://schemas.microsoft.com/office/drawing/2014/main" id="{3559DE82-33E8-4537-8E92-4054CA6C43D1}"/>
              </a:ext>
            </a:extLst>
          </p:cNvPr>
          <p:cNvPicPr>
            <a:picLocks noChangeAspect="1"/>
          </p:cNvPicPr>
          <p:nvPr/>
        </p:nvPicPr>
        <p:blipFill>
          <a:blip r:embed="rId19"/>
          <a:stretch>
            <a:fillRect/>
          </a:stretch>
        </p:blipFill>
        <p:spPr>
          <a:xfrm>
            <a:off x="5862097" y="3154543"/>
            <a:ext cx="3115326" cy="2462997"/>
          </a:xfrm>
          <a:prstGeom prst="rect">
            <a:avLst/>
          </a:prstGeom>
        </p:spPr>
      </p:pic>
      <p:sp>
        <p:nvSpPr>
          <p:cNvPr id="2" name="Rectangle: Rounded Corners 1">
            <a:hlinkClick r:id="rId20" action="ppaction://hlinksldjump"/>
            <a:extLst>
              <a:ext uri="{FF2B5EF4-FFF2-40B4-BE49-F238E27FC236}">
                <a16:creationId xmlns:a16="http://schemas.microsoft.com/office/drawing/2014/main" id="{DB83F302-688B-4419-B30F-FCF8F4687BD1}"/>
              </a:ext>
            </a:extLst>
          </p:cNvPr>
          <p:cNvSpPr/>
          <p:nvPr/>
        </p:nvSpPr>
        <p:spPr>
          <a:xfrm>
            <a:off x="10144125" y="126320"/>
            <a:ext cx="1724115" cy="5143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tiếp</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716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1000"/>
                                        <p:tgtEl>
                                          <p:spTgt spid="77"/>
                                        </p:tgtEl>
                                      </p:cBhvr>
                                    </p:animEffect>
                                    <p:anim calcmode="lin" valueType="num">
                                      <p:cBhvr>
                                        <p:cTn id="8" dur="1000" fill="hold"/>
                                        <p:tgtEl>
                                          <p:spTgt spid="77"/>
                                        </p:tgtEl>
                                        <p:attrNameLst>
                                          <p:attrName>ppt_x</p:attrName>
                                        </p:attrNameLst>
                                      </p:cBhvr>
                                      <p:tavLst>
                                        <p:tav tm="0">
                                          <p:val>
                                            <p:strVal val="#ppt_x"/>
                                          </p:val>
                                        </p:tav>
                                        <p:tav tm="100000">
                                          <p:val>
                                            <p:strVal val="#ppt_x"/>
                                          </p:val>
                                        </p:tav>
                                      </p:tavLst>
                                    </p:anim>
                                    <p:anim calcmode="lin" valueType="num">
                                      <p:cBhvr>
                                        <p:cTn id="9" dur="1000" fill="hold"/>
                                        <p:tgtEl>
                                          <p:spTgt spid="7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fade">
                                      <p:cBhvr>
                                        <p:cTn id="12" dur="1000"/>
                                        <p:tgtEl>
                                          <p:spTgt spid="78"/>
                                        </p:tgtEl>
                                      </p:cBhvr>
                                    </p:animEffect>
                                    <p:anim calcmode="lin" valueType="num">
                                      <p:cBhvr>
                                        <p:cTn id="13" dur="1000" fill="hold"/>
                                        <p:tgtEl>
                                          <p:spTgt spid="78"/>
                                        </p:tgtEl>
                                        <p:attrNameLst>
                                          <p:attrName>ppt_x</p:attrName>
                                        </p:attrNameLst>
                                      </p:cBhvr>
                                      <p:tavLst>
                                        <p:tav tm="0">
                                          <p:val>
                                            <p:strVal val="#ppt_x"/>
                                          </p:val>
                                        </p:tav>
                                        <p:tav tm="100000">
                                          <p:val>
                                            <p:strVal val="#ppt_x"/>
                                          </p:val>
                                        </p:tav>
                                      </p:tavLst>
                                    </p:anim>
                                    <p:anim calcmode="lin" valueType="num">
                                      <p:cBhvr>
                                        <p:cTn id="14" dur="1000" fill="hold"/>
                                        <p:tgtEl>
                                          <p:spTgt spid="7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fade">
                                      <p:cBhvr>
                                        <p:cTn id="17" dur="1000"/>
                                        <p:tgtEl>
                                          <p:spTgt spid="82"/>
                                        </p:tgtEl>
                                      </p:cBhvr>
                                    </p:animEffect>
                                    <p:anim calcmode="lin" valueType="num">
                                      <p:cBhvr>
                                        <p:cTn id="18" dur="1000" fill="hold"/>
                                        <p:tgtEl>
                                          <p:spTgt spid="82"/>
                                        </p:tgtEl>
                                        <p:attrNameLst>
                                          <p:attrName>ppt_x</p:attrName>
                                        </p:attrNameLst>
                                      </p:cBhvr>
                                      <p:tavLst>
                                        <p:tav tm="0">
                                          <p:val>
                                            <p:strVal val="#ppt_x"/>
                                          </p:val>
                                        </p:tav>
                                        <p:tav tm="100000">
                                          <p:val>
                                            <p:strVal val="#ppt_x"/>
                                          </p:val>
                                        </p:tav>
                                      </p:tavLst>
                                    </p:anim>
                                    <p:anim calcmode="lin" valueType="num">
                                      <p:cBhvr>
                                        <p:cTn id="19" dur="1000" fill="hold"/>
                                        <p:tgtEl>
                                          <p:spTgt spid="8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fade">
                                      <p:cBhvr>
                                        <p:cTn id="22" dur="1000"/>
                                        <p:tgtEl>
                                          <p:spTgt spid="79"/>
                                        </p:tgtEl>
                                      </p:cBhvr>
                                    </p:animEffect>
                                    <p:anim calcmode="lin" valueType="num">
                                      <p:cBhvr>
                                        <p:cTn id="23" dur="1000" fill="hold"/>
                                        <p:tgtEl>
                                          <p:spTgt spid="79"/>
                                        </p:tgtEl>
                                        <p:attrNameLst>
                                          <p:attrName>ppt_x</p:attrName>
                                        </p:attrNameLst>
                                      </p:cBhvr>
                                      <p:tavLst>
                                        <p:tav tm="0">
                                          <p:val>
                                            <p:strVal val="#ppt_x"/>
                                          </p:val>
                                        </p:tav>
                                        <p:tav tm="100000">
                                          <p:val>
                                            <p:strVal val="#ppt_x"/>
                                          </p:val>
                                        </p:tav>
                                      </p:tavLst>
                                    </p:anim>
                                    <p:anim calcmode="lin" valueType="num">
                                      <p:cBhvr>
                                        <p:cTn id="24" dur="1000" fill="hold"/>
                                        <p:tgtEl>
                                          <p:spTgt spid="7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fade">
                                      <p:cBhvr>
                                        <p:cTn id="27" dur="1000"/>
                                        <p:tgtEl>
                                          <p:spTgt spid="81"/>
                                        </p:tgtEl>
                                      </p:cBhvr>
                                    </p:animEffect>
                                    <p:anim calcmode="lin" valueType="num">
                                      <p:cBhvr>
                                        <p:cTn id="28" dur="1000" fill="hold"/>
                                        <p:tgtEl>
                                          <p:spTgt spid="81"/>
                                        </p:tgtEl>
                                        <p:attrNameLst>
                                          <p:attrName>ppt_x</p:attrName>
                                        </p:attrNameLst>
                                      </p:cBhvr>
                                      <p:tavLst>
                                        <p:tav tm="0">
                                          <p:val>
                                            <p:strVal val="#ppt_x"/>
                                          </p:val>
                                        </p:tav>
                                        <p:tav tm="100000">
                                          <p:val>
                                            <p:strVal val="#ppt_x"/>
                                          </p:val>
                                        </p:tav>
                                      </p:tavLst>
                                    </p:anim>
                                    <p:anim calcmode="lin" valueType="num">
                                      <p:cBhvr>
                                        <p:cTn id="29" dur="1000" fill="hold"/>
                                        <p:tgtEl>
                                          <p:spTgt spid="8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6"/>
                                        </p:tgtEl>
                                        <p:attrNameLst>
                                          <p:attrName>style.visibility</p:attrName>
                                        </p:attrNameLst>
                                      </p:cBhvr>
                                      <p:to>
                                        <p:strVal val="visible"/>
                                      </p:to>
                                    </p:set>
                                    <p:animEffect transition="in" filter="fade">
                                      <p:cBhvr>
                                        <p:cTn id="32" dur="1000"/>
                                        <p:tgtEl>
                                          <p:spTgt spid="76"/>
                                        </p:tgtEl>
                                      </p:cBhvr>
                                    </p:animEffect>
                                    <p:anim calcmode="lin" valueType="num">
                                      <p:cBhvr>
                                        <p:cTn id="33" dur="1000" fill="hold"/>
                                        <p:tgtEl>
                                          <p:spTgt spid="76"/>
                                        </p:tgtEl>
                                        <p:attrNameLst>
                                          <p:attrName>ppt_x</p:attrName>
                                        </p:attrNameLst>
                                      </p:cBhvr>
                                      <p:tavLst>
                                        <p:tav tm="0">
                                          <p:val>
                                            <p:strVal val="#ppt_x"/>
                                          </p:val>
                                        </p:tav>
                                        <p:tav tm="100000">
                                          <p:val>
                                            <p:strVal val="#ppt_x"/>
                                          </p:val>
                                        </p:tav>
                                      </p:tavLst>
                                    </p:anim>
                                    <p:anim calcmode="lin" valueType="num">
                                      <p:cBhvr>
                                        <p:cTn id="34" dur="1000" fill="hold"/>
                                        <p:tgtEl>
                                          <p:spTgt spid="7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fade">
                                      <p:cBhvr>
                                        <p:cTn id="37" dur="1000"/>
                                        <p:tgtEl>
                                          <p:spTgt spid="80"/>
                                        </p:tgtEl>
                                      </p:cBhvr>
                                    </p:animEffect>
                                    <p:anim calcmode="lin" valueType="num">
                                      <p:cBhvr>
                                        <p:cTn id="38" dur="1000" fill="hold"/>
                                        <p:tgtEl>
                                          <p:spTgt spid="80"/>
                                        </p:tgtEl>
                                        <p:attrNameLst>
                                          <p:attrName>ppt_x</p:attrName>
                                        </p:attrNameLst>
                                      </p:cBhvr>
                                      <p:tavLst>
                                        <p:tav tm="0">
                                          <p:val>
                                            <p:strVal val="#ppt_x"/>
                                          </p:val>
                                        </p:tav>
                                        <p:tav tm="100000">
                                          <p:val>
                                            <p:strVal val="#ppt_x"/>
                                          </p:val>
                                        </p:tav>
                                      </p:tavLst>
                                    </p:anim>
                                    <p:anim calcmode="lin" valueType="num">
                                      <p:cBhvr>
                                        <p:cTn id="39" dur="1000" fill="hold"/>
                                        <p:tgtEl>
                                          <p:spTgt spid="80"/>
                                        </p:tgtEl>
                                        <p:attrNameLst>
                                          <p:attrName>ppt_y</p:attrName>
                                        </p:attrNameLst>
                                      </p:cBhvr>
                                      <p:tavLst>
                                        <p:tav tm="0">
                                          <p:val>
                                            <p:strVal val="#ppt_y+.1"/>
                                          </p:val>
                                        </p:tav>
                                        <p:tav tm="100000">
                                          <p:val>
                                            <p:strVal val="#ppt_y"/>
                                          </p:val>
                                        </p:tav>
                                      </p:tavLst>
                                    </p:anim>
                                  </p:childTnLst>
                                </p:cTn>
                              </p:par>
                              <p:par>
                                <p:cTn id="40" presetID="26" presetClass="emph" presetSubtype="0" repeatCount="5000" fill="hold" nodeType="withEffect">
                                  <p:stCondLst>
                                    <p:cond delay="0"/>
                                  </p:stCondLst>
                                  <p:childTnLst>
                                    <p:animEffect transition="out" filter="fade">
                                      <p:cBhvr>
                                        <p:cTn id="41" dur="1000" tmFilter="0, 0; .2, .5; .8, .5; 1, 0"/>
                                        <p:tgtEl>
                                          <p:spTgt spid="46"/>
                                        </p:tgtEl>
                                      </p:cBhvr>
                                    </p:animEffect>
                                    <p:animScale>
                                      <p:cBhvr>
                                        <p:cTn id="42" dur="500" autoRev="1" fill="hold"/>
                                        <p:tgtEl>
                                          <p:spTgt spid="4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29"/>
                    </p:tgtEl>
                  </p:cond>
                </p:stCondLst>
                <p:endSync evt="end" delay="0">
                  <p:rtn val="all"/>
                </p:endSync>
                <p:childTnLst>
                  <p:par>
                    <p:cTn id="44" fill="hold">
                      <p:stCondLst>
                        <p:cond delay="0"/>
                      </p:stCondLst>
                      <p:childTnLst>
                        <p:par>
                          <p:cTn id="45" fill="hold">
                            <p:stCondLst>
                              <p:cond delay="0"/>
                            </p:stCondLst>
                            <p:childTnLst>
                              <p:par>
                                <p:cTn id="46" presetID="1" presetClass="exit" presetSubtype="0" fill="hold" nodeType="withEffect">
                                  <p:stCondLst>
                                    <p:cond delay="0"/>
                                  </p:stCondLst>
                                  <p:childTnLst>
                                    <p:set>
                                      <p:cBhvr>
                                        <p:cTn id="47" dur="1" fill="hold">
                                          <p:stCondLst>
                                            <p:cond delay="0"/>
                                          </p:stCondLst>
                                        </p:cTn>
                                        <p:tgtEl>
                                          <p:spTgt spid="29"/>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9"/>
                  </p:tgtEl>
                </p:cond>
              </p:nextCondLst>
            </p:seq>
            <p:seq concurrent="1" nextAc="seek">
              <p:cTn id="48" restart="whenNotActive" fill="hold" evtFilter="cancelBubble" nodeType="interactiveSeq">
                <p:stCondLst>
                  <p:cond evt="onClick" delay="0">
                    <p:tgtEl>
                      <p:spTgt spid="30"/>
                    </p:tgtEl>
                  </p:cond>
                </p:stCondLst>
                <p:endSync evt="end" delay="0">
                  <p:rtn val="all"/>
                </p:endSync>
                <p:childTnLst>
                  <p:par>
                    <p:cTn id="49" fill="hold">
                      <p:stCondLst>
                        <p:cond delay="0"/>
                      </p:stCondLst>
                      <p:childTnLst>
                        <p:par>
                          <p:cTn id="50" fill="hold">
                            <p:stCondLst>
                              <p:cond delay="0"/>
                            </p:stCondLst>
                            <p:childTnLst>
                              <p:par>
                                <p:cTn id="51" presetID="1" presetClass="exit" presetSubtype="0" fill="hold" nodeType="withEffect">
                                  <p:stCondLst>
                                    <p:cond delay="0"/>
                                  </p:stCondLst>
                                  <p:childTnLst>
                                    <p:set>
                                      <p:cBhvr>
                                        <p:cTn id="52" dur="1" fill="hold">
                                          <p:stCondLst>
                                            <p:cond delay="0"/>
                                          </p:stCondLst>
                                        </p:cTn>
                                        <p:tgtEl>
                                          <p:spTgt spid="30"/>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30"/>
                  </p:tgtEl>
                </p:cond>
              </p:nextCondLst>
            </p:seq>
            <p:seq concurrent="1" nextAc="seek">
              <p:cTn id="53" restart="whenNotActive" fill="hold" evtFilter="cancelBubble" nodeType="interactiveSeq">
                <p:stCondLst>
                  <p:cond evt="onClick" delay="0">
                    <p:tgtEl>
                      <p:spTgt spid="32"/>
                    </p:tgtEl>
                  </p:cond>
                </p:stCondLst>
                <p:endSync evt="end" delay="0">
                  <p:rtn val="all"/>
                </p:endSync>
                <p:childTnLst>
                  <p:par>
                    <p:cTn id="54" fill="hold">
                      <p:stCondLst>
                        <p:cond delay="0"/>
                      </p:stCondLst>
                      <p:childTnLst>
                        <p:par>
                          <p:cTn id="55" fill="hold">
                            <p:stCondLst>
                              <p:cond delay="0"/>
                            </p:stCondLst>
                            <p:childTnLst>
                              <p:par>
                                <p:cTn id="56" presetID="1" presetClass="exit" presetSubtype="0" fill="hold" nodeType="withEffect">
                                  <p:stCondLst>
                                    <p:cond delay="0"/>
                                  </p:stCondLst>
                                  <p:childTnLst>
                                    <p:set>
                                      <p:cBhvr>
                                        <p:cTn id="57" dur="1" fill="hold">
                                          <p:stCondLst>
                                            <p:cond delay="0"/>
                                          </p:stCondLst>
                                        </p:cTn>
                                        <p:tgtEl>
                                          <p:spTgt spid="32"/>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32"/>
                  </p:tgtEl>
                </p:cond>
              </p:nextCondLst>
            </p:seq>
            <p:seq concurrent="1" nextAc="seek">
              <p:cTn id="58" restart="whenNotActive" fill="hold" evtFilter="cancelBubble" nodeType="interactiveSeq">
                <p:stCondLst>
                  <p:cond evt="onClick" delay="0">
                    <p:tgtEl>
                      <p:spTgt spid="31"/>
                    </p:tgtEl>
                  </p:cond>
                </p:stCondLst>
                <p:endSync evt="end" delay="0">
                  <p:rtn val="all"/>
                </p:endSync>
                <p:childTnLst>
                  <p:par>
                    <p:cTn id="59" fill="hold">
                      <p:stCondLst>
                        <p:cond delay="0"/>
                      </p:stCondLst>
                      <p:childTnLst>
                        <p:par>
                          <p:cTn id="60" fill="hold">
                            <p:stCondLst>
                              <p:cond delay="0"/>
                            </p:stCondLst>
                            <p:childTnLst>
                              <p:par>
                                <p:cTn id="61" presetID="1" presetClass="exit" presetSubtype="0" fill="hold" nodeType="withEffect">
                                  <p:stCondLst>
                                    <p:cond delay="0"/>
                                  </p:stCondLst>
                                  <p:childTnLst>
                                    <p:set>
                                      <p:cBhvr>
                                        <p:cTn id="62" dur="1" fill="hold">
                                          <p:stCondLst>
                                            <p:cond delay="0"/>
                                          </p:stCondLst>
                                        </p:cTn>
                                        <p:tgtEl>
                                          <p:spTgt spid="31"/>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31"/>
                  </p:tgtEl>
                </p:cond>
              </p:nextCondLst>
            </p:seq>
          </p:childTnLst>
        </p:cTn>
      </p:par>
    </p:tnLst>
    <p:bldLst>
      <p:bldP spid="76" grpId="0" animBg="1"/>
      <p:bldP spid="77" grpId="0" animBg="1"/>
      <p:bldP spid="78" grpId="0" animBg="1"/>
      <p:bldP spid="79" grpId="0" animBg="1"/>
      <p:bldP spid="80" grpId="0" animBg="1"/>
      <p:bldP spid="81" grpId="0" animBg="1"/>
      <p:bldP spid="8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a16="http://schemas.microsoft.com/office/drawing/2014/main" id="{55B7D040-E39F-403C-BE24-D8DAD619B531}"/>
              </a:ext>
            </a:extLst>
          </p:cNvPr>
          <p:cNvPicPr>
            <a:picLocks noChangeAspect="1"/>
          </p:cNvPicPr>
          <p:nvPr/>
        </p:nvPicPr>
        <p:blipFill>
          <a:blip r:embed="rId4"/>
          <a:stretch>
            <a:fillRect/>
          </a:stretch>
        </p:blipFill>
        <p:spPr>
          <a:xfrm>
            <a:off x="2767656" y="0"/>
            <a:ext cx="7132938" cy="1457070"/>
          </a:xfrm>
          <a:prstGeom prst="rect">
            <a:avLst/>
          </a:prstGeom>
        </p:spPr>
      </p:pic>
      <p:sp>
        <p:nvSpPr>
          <p:cNvPr id="5" name="TextBox 4">
            <a:extLst>
              <a:ext uri="{FF2B5EF4-FFF2-40B4-BE49-F238E27FC236}">
                <a16:creationId xmlns:a16="http://schemas.microsoft.com/office/drawing/2014/main" id="{54F8AC4B-50F5-4638-89D1-F4677BEC0713}"/>
              </a:ext>
            </a:extLst>
          </p:cNvPr>
          <p:cNvSpPr txBox="1"/>
          <p:nvPr/>
        </p:nvSpPr>
        <p:spPr>
          <a:xfrm>
            <a:off x="257175" y="1457070"/>
            <a:ext cx="5057775" cy="5632311"/>
          </a:xfrm>
          <a:prstGeom prst="rect">
            <a:avLst/>
          </a:prstGeom>
          <a:noFill/>
        </p:spPr>
        <p:txBody>
          <a:bodyPr wrap="square" rtlCol="0">
            <a:spAutoFit/>
          </a:bodyPr>
          <a:lstStyle/>
          <a:p>
            <a:r>
              <a:rPr lang="vi-VN" sz="2400" dirty="0">
                <a:latin typeface="Arial-Rounded" panose="020B0500000000000000" pitchFamily="34" charset="0"/>
                <a:ea typeface="Arial-Rounded" panose="020B0500000000000000" pitchFamily="34" charset="0"/>
                <a:cs typeface="Arial-Rounded" panose="020B0500000000000000" pitchFamily="34" charset="0"/>
              </a:rPr>
              <a:t>Chị đã qua tuổi Đoàn</a:t>
            </a:r>
          </a:p>
          <a:p>
            <a:r>
              <a:rPr lang="vi-VN" sz="2400" dirty="0">
                <a:latin typeface="Arial-Rounded" panose="020B0500000000000000" pitchFamily="34" charset="0"/>
                <a:ea typeface="Arial-Rounded" panose="020B0500000000000000" pitchFamily="34" charset="0"/>
                <a:cs typeface="Arial-Rounded" panose="020B0500000000000000" pitchFamily="34" charset="0"/>
              </a:rPr>
              <a:t>Em hôm nay vào Đội</a:t>
            </a:r>
          </a:p>
          <a:p>
            <a:r>
              <a:rPr lang="vi-VN" sz="2400" dirty="0">
                <a:latin typeface="Arial-Rounded" panose="020B0500000000000000" pitchFamily="34" charset="0"/>
                <a:ea typeface="Arial-Rounded" panose="020B0500000000000000" pitchFamily="34" charset="0"/>
                <a:cs typeface="Arial-Rounded" panose="020B0500000000000000" pitchFamily="34" charset="0"/>
              </a:rPr>
              <a:t>Màu khăn đỏ dắt em</a:t>
            </a:r>
          </a:p>
          <a:p>
            <a:r>
              <a:rPr lang="vi-VN" sz="2400" dirty="0">
                <a:latin typeface="Arial-Rounded" panose="020B0500000000000000" pitchFamily="34" charset="0"/>
                <a:ea typeface="Arial-Rounded" panose="020B0500000000000000" pitchFamily="34" charset="0"/>
                <a:cs typeface="Arial-Rounded" panose="020B0500000000000000" pitchFamily="34" charset="0"/>
              </a:rPr>
              <a:t>Bước qua thời thơ dại.</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endParaRPr lang="vi-VN" sz="2400" dirty="0">
              <a:latin typeface="Arial-Rounded" panose="020B0500000000000000" pitchFamily="34" charset="0"/>
              <a:ea typeface="Arial-Rounded" panose="020B0500000000000000" pitchFamily="34" charset="0"/>
              <a:cs typeface="Arial-Rounded" panose="020B0500000000000000" pitchFamily="34" charset="0"/>
            </a:endParaRPr>
          </a:p>
          <a:p>
            <a:r>
              <a:rPr lang="vi-VN" sz="2400" dirty="0">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r>
              <a:rPr lang="vi-VN" sz="2400" dirty="0">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r>
              <a:rPr lang="vi-VN" sz="2400" dirty="0">
                <a:latin typeface="Arial-Rounded" panose="020B0500000000000000" pitchFamily="34" charset="0"/>
                <a:ea typeface="Arial-Rounded" panose="020B0500000000000000" pitchFamily="34" charset="0"/>
                <a:cs typeface="Arial-Rounded" panose="020B0500000000000000" pitchFamily="34" charset="0"/>
              </a:rPr>
              <a:t>Như lời ru vời vợi</a:t>
            </a:r>
          </a:p>
          <a:p>
            <a:r>
              <a:rPr lang="vi-VN" sz="2400" dirty="0">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pPr algn="l"/>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Này</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mở</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cửa</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ra</a:t>
            </a:r>
          </a:p>
          <a:p>
            <a:pPr algn="l"/>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Một</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trời</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xanh</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vẫn</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đợi</a:t>
            </a:r>
            <a:endPar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l"/>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Cánh</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buồm</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tiếng</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gọi</a:t>
            </a:r>
            <a:endPar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l"/>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Mặt</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biển</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dòng</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sông</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a:p>
            <a:pPr algn="l"/>
            <a:endParaRPr lang="en-US"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a16="http://schemas.microsoft.com/office/drawing/2014/main" id="{19693318-ABD9-4919-8935-F21318FBDEFC}"/>
              </a:ext>
            </a:extLst>
          </p:cNvPr>
          <p:cNvSpPr txBox="1"/>
          <p:nvPr/>
        </p:nvSpPr>
        <p:spPr>
          <a:xfrm>
            <a:off x="8086725" y="1237155"/>
            <a:ext cx="4105275" cy="3785652"/>
          </a:xfrm>
          <a:prstGeom prst="rect">
            <a:avLst/>
          </a:prstGeom>
          <a:noFill/>
        </p:spPr>
        <p:txBody>
          <a:bodyPr wrap="square" rtlCol="0">
            <a:spAutoFit/>
          </a:bodyPr>
          <a:lstStyle/>
          <a:p>
            <a:pPr algn="l"/>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algn="l"/>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algn="l"/>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algn="l"/>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Đưa ta tới bến xa.</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r>
              <a:rPr lang="vi-VN" sz="2400" dirty="0">
                <a:latin typeface="Arial-Rounded" panose="020B0500000000000000" pitchFamily="34" charset="0"/>
                <a:ea typeface="Arial-Rounded" panose="020B0500000000000000" pitchFamily="34" charset="0"/>
                <a:cs typeface="Arial-Rounded" panose="020B0500000000000000" pitchFamily="34" charset="0"/>
              </a:rPr>
              <a:t>Những ngày chị đi qua</a:t>
            </a:r>
          </a:p>
          <a:p>
            <a:r>
              <a:rPr lang="vi-VN" sz="2400" dirty="0">
                <a:latin typeface="Arial-Rounded" panose="020B0500000000000000" pitchFamily="34" charset="0"/>
                <a:ea typeface="Arial-Rounded" panose="020B0500000000000000" pitchFamily="34" charset="0"/>
                <a:cs typeface="Arial-Rounded" panose="020B0500000000000000" pitchFamily="34" charset="0"/>
              </a:rPr>
              <a:t>Những ngày em đang tới</a:t>
            </a:r>
          </a:p>
          <a:p>
            <a:r>
              <a:rPr lang="vi-VN" sz="2400" dirty="0">
                <a:latin typeface="Arial-Rounded" panose="020B0500000000000000" pitchFamily="34" charset="0"/>
                <a:ea typeface="Arial-Rounded" panose="020B0500000000000000" pitchFamily="34" charset="0"/>
                <a:cs typeface="Arial-Rounded" panose="020B0500000000000000" pitchFamily="34" charset="0"/>
              </a:rPr>
              <a:t>Khao khát lại bắt đầu</a:t>
            </a:r>
          </a:p>
          <a:p>
            <a:r>
              <a:rPr lang="vi-VN" sz="2400" dirty="0">
                <a:latin typeface="Arial-Rounded" panose="020B0500000000000000" pitchFamily="34" charset="0"/>
                <a:ea typeface="Arial-Rounded" panose="020B0500000000000000" pitchFamily="34" charset="0"/>
                <a:cs typeface="Arial-Rounded" panose="020B0500000000000000" pitchFamily="34" charset="0"/>
              </a:rPr>
              <a:t>Từ màu khăn đỏ chói.</a:t>
            </a:r>
          </a:p>
          <a:p>
            <a:pPr algn="r"/>
            <a:r>
              <a:rPr lang="vi-VN" sz="2400" dirty="0">
                <a:latin typeface="Arial-Rounded" panose="020B0500000000000000" pitchFamily="34" charset="0"/>
                <a:ea typeface="Arial-Rounded" panose="020B0500000000000000" pitchFamily="34" charset="0"/>
                <a:cs typeface="Arial-Rounded" panose="020B0500000000000000" pitchFamily="34" charset="0"/>
              </a:rPr>
              <a:t>(Xuân Quỳnh)</a:t>
            </a:r>
          </a:p>
        </p:txBody>
      </p:sp>
      <p:pic>
        <p:nvPicPr>
          <p:cNvPr id="12" name="Picture 11">
            <a:extLst>
              <a:ext uri="{FF2B5EF4-FFF2-40B4-BE49-F238E27FC236}">
                <a16:creationId xmlns:a16="http://schemas.microsoft.com/office/drawing/2014/main" id="{993F2635-A994-44CC-A9F3-DF96844BF286}"/>
              </a:ext>
            </a:extLst>
          </p:cNvPr>
          <p:cNvPicPr>
            <a:picLocks noChangeAspect="1"/>
          </p:cNvPicPr>
          <p:nvPr/>
        </p:nvPicPr>
        <p:blipFill>
          <a:blip r:embed="rId5"/>
          <a:stretch>
            <a:fillRect/>
          </a:stretch>
        </p:blipFill>
        <p:spPr>
          <a:xfrm>
            <a:off x="3883777" y="1488782"/>
            <a:ext cx="3986295" cy="377215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1000"/>
                                        <p:tgtEl>
                                          <p:spTgt spid="40"/>
                                        </p:tgtEl>
                                      </p:cBhvr>
                                    </p:animEffect>
                                    <p:anim calcmode="lin" valueType="num">
                                      <p:cBhvr>
                                        <p:cTn id="23" dur="1000" fill="hold"/>
                                        <p:tgtEl>
                                          <p:spTgt spid="40"/>
                                        </p:tgtEl>
                                        <p:attrNameLst>
                                          <p:attrName>ppt_x</p:attrName>
                                        </p:attrNameLst>
                                      </p:cBhvr>
                                      <p:tavLst>
                                        <p:tav tm="0">
                                          <p:val>
                                            <p:strVal val="#ppt_x"/>
                                          </p:val>
                                        </p:tav>
                                        <p:tav tm="100000">
                                          <p:val>
                                            <p:strVal val="#ppt_x"/>
                                          </p:val>
                                        </p:tav>
                                      </p:tavLst>
                                    </p:anim>
                                    <p:anim calcmode="lin" valueType="num">
                                      <p:cBhvr>
                                        <p:cTn id="2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3" descr="图片包含 室内, 物体&#10;&#10;描述已自动生成">
            <a:extLst>
              <a:ext uri="{FF2B5EF4-FFF2-40B4-BE49-F238E27FC236}">
                <a16:creationId xmlns:a16="http://schemas.microsoft.com/office/drawing/2014/main" id="{EFB04299-E6E5-47FE-9CAC-695675502C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8" name="PA_图片 3">
            <a:extLst>
              <a:ext uri="{FF2B5EF4-FFF2-40B4-BE49-F238E27FC236}">
                <a16:creationId xmlns:a16="http://schemas.microsoft.com/office/drawing/2014/main" id="{1FBE2092-68F5-4DE8-B92A-154989D8F29C}"/>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sp>
        <p:nvSpPr>
          <p:cNvPr id="11" name="Rounded Rectangle 6">
            <a:extLst>
              <a:ext uri="{FF2B5EF4-FFF2-40B4-BE49-F238E27FC236}">
                <a16:creationId xmlns:a16="http://schemas.microsoft.com/office/drawing/2014/main" id="{65B3AE67-3186-498A-84B9-D35074942550}"/>
              </a:ext>
            </a:extLst>
          </p:cNvPr>
          <p:cNvSpPr/>
          <p:nvPr/>
        </p:nvSpPr>
        <p:spPr>
          <a:xfrm>
            <a:off x="3963953" y="1148308"/>
            <a:ext cx="4064000"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D51FC88F-7123-4C8A-9C32-3A325FA76C2F}"/>
              </a:ext>
            </a:extLst>
          </p:cNvPr>
          <p:cNvSpPr txBox="1"/>
          <p:nvPr/>
        </p:nvSpPr>
        <p:spPr>
          <a:xfrm>
            <a:off x="4572000" y="1873331"/>
            <a:ext cx="37011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thắm</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mãi</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4BED5BA8-C88D-4412-AE4E-35D826FCBCC2}"/>
              </a:ext>
            </a:extLst>
          </p:cNvPr>
          <p:cNvSpPr txBox="1"/>
          <p:nvPr/>
        </p:nvSpPr>
        <p:spPr>
          <a:xfrm>
            <a:off x="5048250" y="2823336"/>
            <a:ext cx="43216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vời</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vợi</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0FA09563-1411-4FB8-8EE7-1B7D52509653}"/>
              </a:ext>
            </a:extLst>
          </p:cNvPr>
          <p:cNvSpPr txBox="1"/>
          <p:nvPr/>
        </p:nvSpPr>
        <p:spPr>
          <a:xfrm>
            <a:off x="4215582" y="3704519"/>
            <a:ext cx="40575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4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cánh</a:t>
            </a:r>
            <a:r>
              <a:rPr lang="en-US" sz="54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buồm</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circle(in)">
                                      <p:cBhvr>
                                        <p:cTn id="2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a16="http://schemas.microsoft.com/office/drawing/2014/main" id="{55B7D040-E39F-403C-BE24-D8DAD619B531}"/>
              </a:ext>
            </a:extLst>
          </p:cNvPr>
          <p:cNvPicPr>
            <a:picLocks noChangeAspect="1"/>
          </p:cNvPicPr>
          <p:nvPr/>
        </p:nvPicPr>
        <p:blipFill>
          <a:blip r:embed="rId4"/>
          <a:stretch>
            <a:fillRect/>
          </a:stretch>
        </p:blipFill>
        <p:spPr>
          <a:xfrm>
            <a:off x="2767656" y="0"/>
            <a:ext cx="7132938" cy="1457070"/>
          </a:xfrm>
          <a:prstGeom prst="rect">
            <a:avLst/>
          </a:prstGeom>
        </p:spPr>
      </p:pic>
      <p:sp>
        <p:nvSpPr>
          <p:cNvPr id="5" name="TextBox 4">
            <a:extLst>
              <a:ext uri="{FF2B5EF4-FFF2-40B4-BE49-F238E27FC236}">
                <a16:creationId xmlns:a16="http://schemas.microsoft.com/office/drawing/2014/main" id="{54F8AC4B-50F5-4638-89D1-F4677BEC0713}"/>
              </a:ext>
            </a:extLst>
          </p:cNvPr>
          <p:cNvSpPr txBox="1"/>
          <p:nvPr/>
        </p:nvSpPr>
        <p:spPr>
          <a:xfrm>
            <a:off x="677129" y="1371345"/>
            <a:ext cx="505777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Chị đã qua tuổi Đoàn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 hôm nay vào Đội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đỏ dắt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Bước qua thời thơ dại.</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 lời ru vời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mở</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cửa</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vẫn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đợi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buồm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sông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a16="http://schemas.microsoft.com/office/drawing/2014/main" id="{19693318-ABD9-4919-8935-F21318FBDEFC}"/>
              </a:ext>
            </a:extLst>
          </p:cNvPr>
          <p:cNvSpPr txBox="1"/>
          <p:nvPr/>
        </p:nvSpPr>
        <p:spPr>
          <a:xfrm>
            <a:off x="8086725" y="1237155"/>
            <a:ext cx="4105275"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Đưa ta tới bến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chị đi qua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em đang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Khao khát lại bắt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màu khăn đỏ chói.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 Quỳnh)</a:t>
            </a:r>
          </a:p>
        </p:txBody>
      </p:sp>
      <p:pic>
        <p:nvPicPr>
          <p:cNvPr id="12" name="Picture 11">
            <a:extLst>
              <a:ext uri="{FF2B5EF4-FFF2-40B4-BE49-F238E27FC236}">
                <a16:creationId xmlns:a16="http://schemas.microsoft.com/office/drawing/2014/main" id="{993F2635-A994-44CC-A9F3-DF96844BF286}"/>
              </a:ext>
            </a:extLst>
          </p:cNvPr>
          <p:cNvPicPr>
            <a:picLocks noChangeAspect="1"/>
          </p:cNvPicPr>
          <p:nvPr/>
        </p:nvPicPr>
        <p:blipFill>
          <a:blip r:embed="rId5"/>
          <a:stretch>
            <a:fillRect/>
          </a:stretch>
        </p:blipFill>
        <p:spPr>
          <a:xfrm>
            <a:off x="3883777" y="1488782"/>
            <a:ext cx="3986295" cy="3772155"/>
          </a:xfrm>
          <a:prstGeom prst="rect">
            <a:avLst/>
          </a:prstGeom>
        </p:spPr>
      </p:pic>
      <p:sp>
        <p:nvSpPr>
          <p:cNvPr id="9" name="Rectangle: Rounded Corners 11">
            <a:extLst>
              <a:ext uri="{FF2B5EF4-FFF2-40B4-BE49-F238E27FC236}">
                <a16:creationId xmlns:a16="http://schemas.microsoft.com/office/drawing/2014/main" id="{CA8D46F9-D599-487C-8A84-C9D09BD88DE2}"/>
              </a:ext>
            </a:extLst>
          </p:cNvPr>
          <p:cNvSpPr/>
          <p:nvPr/>
        </p:nvSpPr>
        <p:spPr>
          <a:xfrm>
            <a:off x="6705600" y="5995691"/>
            <a:ext cx="5229225" cy="638692"/>
          </a:xfrm>
          <a:prstGeom prst="roundRect">
            <a:avLst/>
          </a:prstGeom>
          <a:solidFill>
            <a:srgbClr val="FF33CC"/>
          </a:solidFill>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vi-VN" sz="32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Luyện đọc ngắt nhịp thơ </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6" name="Straight Connector 5">
            <a:extLst>
              <a:ext uri="{FF2B5EF4-FFF2-40B4-BE49-F238E27FC236}">
                <a16:creationId xmlns:a16="http://schemas.microsoft.com/office/drawing/2014/main" id="{44B4CFAB-1744-4EE1-8A50-B5EEA7883034}"/>
              </a:ext>
            </a:extLst>
          </p:cNvPr>
          <p:cNvCxnSpPr>
            <a:cxnSpLocks/>
          </p:cNvCxnSpPr>
          <p:nvPr/>
        </p:nvCxnSpPr>
        <p:spPr>
          <a:xfrm flipH="1">
            <a:off x="2133600" y="137134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4044889-8341-4EA8-B006-5CCAD746E8C8}"/>
              </a:ext>
            </a:extLst>
          </p:cNvPr>
          <p:cNvCxnSpPr>
            <a:cxnSpLocks/>
          </p:cNvCxnSpPr>
          <p:nvPr/>
        </p:nvCxnSpPr>
        <p:spPr>
          <a:xfrm flipH="1">
            <a:off x="3470141" y="134543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500F87C-4B07-4558-9CBA-83A5EBA23435}"/>
              </a:ext>
            </a:extLst>
          </p:cNvPr>
          <p:cNvCxnSpPr>
            <a:cxnSpLocks/>
          </p:cNvCxnSpPr>
          <p:nvPr/>
        </p:nvCxnSpPr>
        <p:spPr>
          <a:xfrm flipH="1">
            <a:off x="2315703" y="169519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7136581-6862-437D-9E4D-8C8EE1DA6BC6}"/>
              </a:ext>
            </a:extLst>
          </p:cNvPr>
          <p:cNvCxnSpPr>
            <a:cxnSpLocks/>
          </p:cNvCxnSpPr>
          <p:nvPr/>
        </p:nvCxnSpPr>
        <p:spPr>
          <a:xfrm flipH="1">
            <a:off x="3312335" y="18143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B74DA66-469F-4A4E-9410-58A871F339C6}"/>
              </a:ext>
            </a:extLst>
          </p:cNvPr>
          <p:cNvCxnSpPr>
            <a:cxnSpLocks/>
          </p:cNvCxnSpPr>
          <p:nvPr/>
        </p:nvCxnSpPr>
        <p:spPr>
          <a:xfrm flipH="1">
            <a:off x="2418903" y="212407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2942180-A0E2-4945-8B05-79A3280EFF88}"/>
              </a:ext>
            </a:extLst>
          </p:cNvPr>
          <p:cNvCxnSpPr>
            <a:cxnSpLocks/>
          </p:cNvCxnSpPr>
          <p:nvPr/>
        </p:nvCxnSpPr>
        <p:spPr>
          <a:xfrm flipH="1">
            <a:off x="3387407" y="213163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44C9FBF-4694-4D00-A187-AA33010ECAC5}"/>
              </a:ext>
            </a:extLst>
          </p:cNvPr>
          <p:cNvCxnSpPr>
            <a:cxnSpLocks/>
          </p:cNvCxnSpPr>
          <p:nvPr/>
        </p:nvCxnSpPr>
        <p:spPr>
          <a:xfrm flipH="1">
            <a:off x="1922533" y="247453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29914A8B-1B38-474A-BC90-DEFA3F045CB2}"/>
              </a:ext>
            </a:extLst>
          </p:cNvPr>
          <p:cNvGrpSpPr/>
          <p:nvPr/>
        </p:nvGrpSpPr>
        <p:grpSpPr>
          <a:xfrm>
            <a:off x="3448446" y="2515550"/>
            <a:ext cx="236709" cy="438915"/>
            <a:chOff x="3448446" y="2515550"/>
            <a:chExt cx="236709" cy="438915"/>
          </a:xfrm>
        </p:grpSpPr>
        <p:cxnSp>
          <p:nvCxnSpPr>
            <p:cNvPr id="27" name="Straight Connector 26">
              <a:extLst>
                <a:ext uri="{FF2B5EF4-FFF2-40B4-BE49-F238E27FC236}">
                  <a16:creationId xmlns:a16="http://schemas.microsoft.com/office/drawing/2014/main" id="{BD6424FB-5918-4498-A1E1-A52787CC0BED}"/>
                </a:ext>
              </a:extLst>
            </p:cNvPr>
            <p:cNvCxnSpPr>
              <a:cxnSpLocks/>
            </p:cNvCxnSpPr>
            <p:nvPr/>
          </p:nvCxnSpPr>
          <p:spPr>
            <a:xfrm flipH="1">
              <a:off x="3448446" y="251555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A3A2C60-9EFB-42E2-B3A4-900058E3024B}"/>
                </a:ext>
              </a:extLst>
            </p:cNvPr>
            <p:cNvCxnSpPr>
              <a:cxnSpLocks/>
            </p:cNvCxnSpPr>
            <p:nvPr/>
          </p:nvCxnSpPr>
          <p:spPr>
            <a:xfrm flipH="1">
              <a:off x="3527349" y="25255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a:extLst>
              <a:ext uri="{FF2B5EF4-FFF2-40B4-BE49-F238E27FC236}">
                <a16:creationId xmlns:a16="http://schemas.microsoft.com/office/drawing/2014/main" id="{511A1F7F-8DBD-437A-941B-F71E4174FEF1}"/>
              </a:ext>
            </a:extLst>
          </p:cNvPr>
          <p:cNvCxnSpPr>
            <a:cxnSpLocks/>
          </p:cNvCxnSpPr>
          <p:nvPr/>
        </p:nvCxnSpPr>
        <p:spPr>
          <a:xfrm flipH="1">
            <a:off x="2044930" y="3160419"/>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9EA59D6-013E-413D-A37B-6092BE937C37}"/>
              </a:ext>
            </a:extLst>
          </p:cNvPr>
          <p:cNvCxnSpPr>
            <a:cxnSpLocks/>
          </p:cNvCxnSpPr>
          <p:nvPr/>
        </p:nvCxnSpPr>
        <p:spPr>
          <a:xfrm flipH="1">
            <a:off x="3855202" y="3192003"/>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0FCC127-5C49-4E5D-8946-C30BA6B09C39}"/>
              </a:ext>
            </a:extLst>
          </p:cNvPr>
          <p:cNvCxnSpPr>
            <a:cxnSpLocks/>
          </p:cNvCxnSpPr>
          <p:nvPr/>
        </p:nvCxnSpPr>
        <p:spPr>
          <a:xfrm flipH="1">
            <a:off x="1748889" y="357771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CF801CE-1984-4E4C-BCC5-195C1836EA5F}"/>
              </a:ext>
            </a:extLst>
          </p:cNvPr>
          <p:cNvCxnSpPr>
            <a:cxnSpLocks/>
          </p:cNvCxnSpPr>
          <p:nvPr/>
        </p:nvCxnSpPr>
        <p:spPr>
          <a:xfrm flipH="1">
            <a:off x="3567151" y="359410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3DBA9F8-795F-40E7-A0EC-479350761E31}"/>
              </a:ext>
            </a:extLst>
          </p:cNvPr>
          <p:cNvCxnSpPr>
            <a:cxnSpLocks/>
          </p:cNvCxnSpPr>
          <p:nvPr/>
        </p:nvCxnSpPr>
        <p:spPr>
          <a:xfrm flipH="1">
            <a:off x="1962584" y="3906544"/>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1C3FCA2-769D-4790-BBC3-AB7E35BEF71A}"/>
              </a:ext>
            </a:extLst>
          </p:cNvPr>
          <p:cNvCxnSpPr>
            <a:cxnSpLocks/>
          </p:cNvCxnSpPr>
          <p:nvPr/>
        </p:nvCxnSpPr>
        <p:spPr>
          <a:xfrm flipH="1">
            <a:off x="2858558" y="3906544"/>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2346D82-AD98-4D6B-B012-9C89EFF0B18F}"/>
              </a:ext>
            </a:extLst>
          </p:cNvPr>
          <p:cNvCxnSpPr>
            <a:cxnSpLocks/>
          </p:cNvCxnSpPr>
          <p:nvPr/>
        </p:nvCxnSpPr>
        <p:spPr>
          <a:xfrm flipH="1">
            <a:off x="2628964" y="4335424"/>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3E3E9E6C-B05D-4B5B-92AB-605CB324D3C3}"/>
              </a:ext>
            </a:extLst>
          </p:cNvPr>
          <p:cNvGrpSpPr/>
          <p:nvPr/>
        </p:nvGrpSpPr>
        <p:grpSpPr>
          <a:xfrm>
            <a:off x="3724957" y="4325389"/>
            <a:ext cx="236709" cy="438915"/>
            <a:chOff x="3448446" y="2515550"/>
            <a:chExt cx="236709" cy="438915"/>
          </a:xfrm>
        </p:grpSpPr>
        <p:cxnSp>
          <p:nvCxnSpPr>
            <p:cNvPr id="41" name="Straight Connector 40">
              <a:extLst>
                <a:ext uri="{FF2B5EF4-FFF2-40B4-BE49-F238E27FC236}">
                  <a16:creationId xmlns:a16="http://schemas.microsoft.com/office/drawing/2014/main" id="{A5B91BAD-3BD5-42E1-8CEC-C67A55D60126}"/>
                </a:ext>
              </a:extLst>
            </p:cNvPr>
            <p:cNvCxnSpPr>
              <a:cxnSpLocks/>
            </p:cNvCxnSpPr>
            <p:nvPr/>
          </p:nvCxnSpPr>
          <p:spPr>
            <a:xfrm flipH="1">
              <a:off x="3448446" y="251555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A02ABB6-25DF-44EB-BEE8-8E5602B3590A}"/>
                </a:ext>
              </a:extLst>
            </p:cNvPr>
            <p:cNvCxnSpPr>
              <a:cxnSpLocks/>
            </p:cNvCxnSpPr>
            <p:nvPr/>
          </p:nvCxnSpPr>
          <p:spPr>
            <a:xfrm flipH="1">
              <a:off x="3527349" y="25255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43" name="Straight Connector 42">
            <a:extLst>
              <a:ext uri="{FF2B5EF4-FFF2-40B4-BE49-F238E27FC236}">
                <a16:creationId xmlns:a16="http://schemas.microsoft.com/office/drawing/2014/main" id="{18CDEFD6-7BD1-43C3-832B-80AD3C5D839E}"/>
              </a:ext>
            </a:extLst>
          </p:cNvPr>
          <p:cNvCxnSpPr>
            <a:cxnSpLocks/>
          </p:cNvCxnSpPr>
          <p:nvPr/>
        </p:nvCxnSpPr>
        <p:spPr>
          <a:xfrm flipH="1">
            <a:off x="1764727" y="5022807"/>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61FE00A-052C-4CAC-807A-586532A41C47}"/>
              </a:ext>
            </a:extLst>
          </p:cNvPr>
          <p:cNvCxnSpPr>
            <a:cxnSpLocks/>
          </p:cNvCxnSpPr>
          <p:nvPr/>
        </p:nvCxnSpPr>
        <p:spPr>
          <a:xfrm flipH="1">
            <a:off x="3201796" y="5022807"/>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40FC8C4-8C1C-4B81-B958-0AEB7F65D1AC}"/>
              </a:ext>
            </a:extLst>
          </p:cNvPr>
          <p:cNvCxnSpPr>
            <a:cxnSpLocks/>
          </p:cNvCxnSpPr>
          <p:nvPr/>
        </p:nvCxnSpPr>
        <p:spPr>
          <a:xfrm flipH="1">
            <a:off x="2418903" y="537502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070733E-8605-4D63-91D2-32BEAD3BA2B2}"/>
              </a:ext>
            </a:extLst>
          </p:cNvPr>
          <p:cNvCxnSpPr>
            <a:cxnSpLocks/>
          </p:cNvCxnSpPr>
          <p:nvPr/>
        </p:nvCxnSpPr>
        <p:spPr>
          <a:xfrm flipH="1">
            <a:off x="3470141" y="535622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D93C098-06C2-42F4-8FA3-2B6611AFDB9B}"/>
              </a:ext>
            </a:extLst>
          </p:cNvPr>
          <p:cNvCxnSpPr>
            <a:cxnSpLocks/>
          </p:cNvCxnSpPr>
          <p:nvPr/>
        </p:nvCxnSpPr>
        <p:spPr>
          <a:xfrm flipH="1">
            <a:off x="2205828" y="580390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89A265F-475E-4B78-BAEA-B22CF4F6F455}"/>
              </a:ext>
            </a:extLst>
          </p:cNvPr>
          <p:cNvCxnSpPr>
            <a:cxnSpLocks/>
          </p:cNvCxnSpPr>
          <p:nvPr/>
        </p:nvCxnSpPr>
        <p:spPr>
          <a:xfrm flipH="1">
            <a:off x="3738486" y="5751003"/>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AEE9D75-449B-491F-BFCD-D7E01AB8403F}"/>
              </a:ext>
            </a:extLst>
          </p:cNvPr>
          <p:cNvCxnSpPr>
            <a:cxnSpLocks/>
          </p:cNvCxnSpPr>
          <p:nvPr/>
        </p:nvCxnSpPr>
        <p:spPr>
          <a:xfrm flipH="1">
            <a:off x="1849718" y="6157047"/>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4148611B-1CDA-4809-87C3-995D79FE8EC1}"/>
              </a:ext>
            </a:extLst>
          </p:cNvPr>
          <p:cNvGrpSpPr/>
          <p:nvPr/>
        </p:nvGrpSpPr>
        <p:grpSpPr>
          <a:xfrm>
            <a:off x="3724957" y="6195468"/>
            <a:ext cx="236709" cy="438915"/>
            <a:chOff x="3448446" y="2515550"/>
            <a:chExt cx="236709" cy="438915"/>
          </a:xfrm>
        </p:grpSpPr>
        <p:cxnSp>
          <p:nvCxnSpPr>
            <p:cNvPr id="52" name="Straight Connector 51">
              <a:extLst>
                <a:ext uri="{FF2B5EF4-FFF2-40B4-BE49-F238E27FC236}">
                  <a16:creationId xmlns:a16="http://schemas.microsoft.com/office/drawing/2014/main" id="{7AAFB67F-41CD-4404-9FD3-C78273D94688}"/>
                </a:ext>
              </a:extLst>
            </p:cNvPr>
            <p:cNvCxnSpPr>
              <a:cxnSpLocks/>
            </p:cNvCxnSpPr>
            <p:nvPr/>
          </p:nvCxnSpPr>
          <p:spPr>
            <a:xfrm flipH="1">
              <a:off x="3448446" y="251555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215CE69-B14B-4AD8-8E3B-CD294E01014C}"/>
                </a:ext>
              </a:extLst>
            </p:cNvPr>
            <p:cNvCxnSpPr>
              <a:cxnSpLocks/>
            </p:cNvCxnSpPr>
            <p:nvPr/>
          </p:nvCxnSpPr>
          <p:spPr>
            <a:xfrm flipH="1">
              <a:off x="3527349" y="25255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4" name="Straight Connector 53">
            <a:extLst>
              <a:ext uri="{FF2B5EF4-FFF2-40B4-BE49-F238E27FC236}">
                <a16:creationId xmlns:a16="http://schemas.microsoft.com/office/drawing/2014/main" id="{79033BFB-7B28-4308-A31E-0656C0DAC9F0}"/>
              </a:ext>
            </a:extLst>
          </p:cNvPr>
          <p:cNvCxnSpPr>
            <a:cxnSpLocks/>
          </p:cNvCxnSpPr>
          <p:nvPr/>
        </p:nvCxnSpPr>
        <p:spPr>
          <a:xfrm flipH="1">
            <a:off x="10127632" y="122737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2AA4FD0-FEB0-40A7-9D98-EB89B58973EE}"/>
              </a:ext>
            </a:extLst>
          </p:cNvPr>
          <p:cNvCxnSpPr>
            <a:cxnSpLocks/>
          </p:cNvCxnSpPr>
          <p:nvPr/>
        </p:nvCxnSpPr>
        <p:spPr>
          <a:xfrm flipH="1">
            <a:off x="11769426" y="126631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8EA0F5E-34AA-43B8-9B5B-45CA1870CC09}"/>
              </a:ext>
            </a:extLst>
          </p:cNvPr>
          <p:cNvCxnSpPr>
            <a:cxnSpLocks/>
          </p:cNvCxnSpPr>
          <p:nvPr/>
        </p:nvCxnSpPr>
        <p:spPr>
          <a:xfrm flipH="1">
            <a:off x="9461134" y="15857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75F4534-4D08-4A90-9DF2-A415AEDEB285}"/>
              </a:ext>
            </a:extLst>
          </p:cNvPr>
          <p:cNvCxnSpPr>
            <a:cxnSpLocks/>
          </p:cNvCxnSpPr>
          <p:nvPr/>
        </p:nvCxnSpPr>
        <p:spPr>
          <a:xfrm flipH="1">
            <a:off x="10869626" y="160261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0E7606A-0731-457A-812B-28305FF7F372}"/>
              </a:ext>
            </a:extLst>
          </p:cNvPr>
          <p:cNvCxnSpPr>
            <a:cxnSpLocks/>
          </p:cNvCxnSpPr>
          <p:nvPr/>
        </p:nvCxnSpPr>
        <p:spPr>
          <a:xfrm flipH="1">
            <a:off x="9100504" y="2001074"/>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7E8E0C1-7EF0-4851-BDE3-FF4C1277A451}"/>
              </a:ext>
            </a:extLst>
          </p:cNvPr>
          <p:cNvCxnSpPr>
            <a:cxnSpLocks/>
          </p:cNvCxnSpPr>
          <p:nvPr/>
        </p:nvCxnSpPr>
        <p:spPr>
          <a:xfrm flipH="1">
            <a:off x="10603494" y="201466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54653DB-FBC3-4054-9782-7F661BD921E8}"/>
              </a:ext>
            </a:extLst>
          </p:cNvPr>
          <p:cNvCxnSpPr>
            <a:cxnSpLocks/>
          </p:cNvCxnSpPr>
          <p:nvPr/>
        </p:nvCxnSpPr>
        <p:spPr>
          <a:xfrm flipH="1">
            <a:off x="9363078" y="233851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083906AF-5918-4425-8FAC-8482241ED7B3}"/>
              </a:ext>
            </a:extLst>
          </p:cNvPr>
          <p:cNvGrpSpPr/>
          <p:nvPr/>
        </p:nvGrpSpPr>
        <p:grpSpPr>
          <a:xfrm>
            <a:off x="10314581" y="2429954"/>
            <a:ext cx="236709" cy="438915"/>
            <a:chOff x="3448446" y="2515550"/>
            <a:chExt cx="236709" cy="438915"/>
          </a:xfrm>
        </p:grpSpPr>
        <p:cxnSp>
          <p:nvCxnSpPr>
            <p:cNvPr id="62" name="Straight Connector 61">
              <a:extLst>
                <a:ext uri="{FF2B5EF4-FFF2-40B4-BE49-F238E27FC236}">
                  <a16:creationId xmlns:a16="http://schemas.microsoft.com/office/drawing/2014/main" id="{7C51A57D-59AD-4D1B-B884-DEF3750F1CA5}"/>
                </a:ext>
              </a:extLst>
            </p:cNvPr>
            <p:cNvCxnSpPr>
              <a:cxnSpLocks/>
            </p:cNvCxnSpPr>
            <p:nvPr/>
          </p:nvCxnSpPr>
          <p:spPr>
            <a:xfrm flipH="1">
              <a:off x="3448446" y="251555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C32FC67-F760-4103-B36D-61161E74F356}"/>
                </a:ext>
              </a:extLst>
            </p:cNvPr>
            <p:cNvCxnSpPr>
              <a:cxnSpLocks/>
            </p:cNvCxnSpPr>
            <p:nvPr/>
          </p:nvCxnSpPr>
          <p:spPr>
            <a:xfrm flipH="1">
              <a:off x="3527349" y="25255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64" name="Straight Connector 63">
            <a:extLst>
              <a:ext uri="{FF2B5EF4-FFF2-40B4-BE49-F238E27FC236}">
                <a16:creationId xmlns:a16="http://schemas.microsoft.com/office/drawing/2014/main" id="{8E56E8D5-F4E6-4561-AB96-9345356485CC}"/>
              </a:ext>
            </a:extLst>
          </p:cNvPr>
          <p:cNvCxnSpPr>
            <a:cxnSpLocks/>
          </p:cNvCxnSpPr>
          <p:nvPr/>
        </p:nvCxnSpPr>
        <p:spPr>
          <a:xfrm flipH="1">
            <a:off x="9742788" y="3025498"/>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B47FA81-1E05-466C-AD77-CA63E1E244D8}"/>
              </a:ext>
            </a:extLst>
          </p:cNvPr>
          <p:cNvCxnSpPr>
            <a:cxnSpLocks/>
          </p:cNvCxnSpPr>
          <p:nvPr/>
        </p:nvCxnSpPr>
        <p:spPr>
          <a:xfrm flipH="1">
            <a:off x="11076720" y="3001248"/>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305ED4B-685C-472E-B9C1-4FA0107CEDF5}"/>
              </a:ext>
            </a:extLst>
          </p:cNvPr>
          <p:cNvCxnSpPr>
            <a:cxnSpLocks/>
          </p:cNvCxnSpPr>
          <p:nvPr/>
        </p:nvCxnSpPr>
        <p:spPr>
          <a:xfrm flipH="1">
            <a:off x="9697011" y="3458131"/>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5735382-B49D-428B-AB9A-3B962A836335}"/>
              </a:ext>
            </a:extLst>
          </p:cNvPr>
          <p:cNvCxnSpPr>
            <a:cxnSpLocks/>
          </p:cNvCxnSpPr>
          <p:nvPr/>
        </p:nvCxnSpPr>
        <p:spPr>
          <a:xfrm flipH="1">
            <a:off x="9430879" y="382149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AFDC3836-C092-4027-8747-F4DD71CCBDFF}"/>
              </a:ext>
            </a:extLst>
          </p:cNvPr>
          <p:cNvCxnSpPr>
            <a:cxnSpLocks/>
          </p:cNvCxnSpPr>
          <p:nvPr/>
        </p:nvCxnSpPr>
        <p:spPr>
          <a:xfrm flipH="1">
            <a:off x="10857639" y="380854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077EECB-1A32-48A8-A1B9-6AF65330C8F1}"/>
              </a:ext>
            </a:extLst>
          </p:cNvPr>
          <p:cNvCxnSpPr>
            <a:cxnSpLocks/>
          </p:cNvCxnSpPr>
          <p:nvPr/>
        </p:nvCxnSpPr>
        <p:spPr>
          <a:xfrm flipH="1">
            <a:off x="9794327" y="4159013"/>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70" name="Group 69">
            <a:extLst>
              <a:ext uri="{FF2B5EF4-FFF2-40B4-BE49-F238E27FC236}">
                <a16:creationId xmlns:a16="http://schemas.microsoft.com/office/drawing/2014/main" id="{9C9ACAAF-A9AD-4F50-AAA3-1B348EC86560}"/>
              </a:ext>
            </a:extLst>
          </p:cNvPr>
          <p:cNvGrpSpPr/>
          <p:nvPr/>
        </p:nvGrpSpPr>
        <p:grpSpPr>
          <a:xfrm>
            <a:off x="10847549" y="4191198"/>
            <a:ext cx="236709" cy="438915"/>
            <a:chOff x="3448446" y="2515550"/>
            <a:chExt cx="236709" cy="438915"/>
          </a:xfrm>
        </p:grpSpPr>
        <p:cxnSp>
          <p:nvCxnSpPr>
            <p:cNvPr id="71" name="Straight Connector 70">
              <a:extLst>
                <a:ext uri="{FF2B5EF4-FFF2-40B4-BE49-F238E27FC236}">
                  <a16:creationId xmlns:a16="http://schemas.microsoft.com/office/drawing/2014/main" id="{05D2F8BF-153C-48BD-905A-BAEDA4ACF015}"/>
                </a:ext>
              </a:extLst>
            </p:cNvPr>
            <p:cNvCxnSpPr>
              <a:cxnSpLocks/>
            </p:cNvCxnSpPr>
            <p:nvPr/>
          </p:nvCxnSpPr>
          <p:spPr>
            <a:xfrm flipH="1">
              <a:off x="3448446" y="251555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AD74CC4-6B20-4509-B8D8-99117C8B0E75}"/>
                </a:ext>
              </a:extLst>
            </p:cNvPr>
            <p:cNvCxnSpPr>
              <a:cxnSpLocks/>
            </p:cNvCxnSpPr>
            <p:nvPr/>
          </p:nvCxnSpPr>
          <p:spPr>
            <a:xfrm flipH="1">
              <a:off x="3527349" y="25255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73993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down)">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down)">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wipe(down)">
                                      <p:cBhvr>
                                        <p:cTn id="53" dur="500"/>
                                        <p:tgtEl>
                                          <p:spTgt spid="3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down)">
                                      <p:cBhvr>
                                        <p:cTn id="58" dur="500"/>
                                        <p:tgtEl>
                                          <p:spTgt spid="3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down)">
                                      <p:cBhvr>
                                        <p:cTn id="63" dur="500"/>
                                        <p:tgtEl>
                                          <p:spTgt spid="32"/>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down)">
                                      <p:cBhvr>
                                        <p:cTn id="68" dur="500"/>
                                        <p:tgtEl>
                                          <p:spTgt spid="3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wipe(down)">
                                      <p:cBhvr>
                                        <p:cTn id="73" dur="500"/>
                                        <p:tgtEl>
                                          <p:spTgt spid="34"/>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wipe(down)">
                                      <p:cBhvr>
                                        <p:cTn id="78" dur="500"/>
                                        <p:tgtEl>
                                          <p:spTgt spid="35"/>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wipe(down)">
                                      <p:cBhvr>
                                        <p:cTn id="83" dur="500"/>
                                        <p:tgtEl>
                                          <p:spTgt spid="36"/>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down)">
                                      <p:cBhvr>
                                        <p:cTn id="88" dur="500"/>
                                        <p:tgtEl>
                                          <p:spTgt spid="3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wipe(down)">
                                      <p:cBhvr>
                                        <p:cTn id="93" dur="500"/>
                                        <p:tgtEl>
                                          <p:spTgt spid="43"/>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44"/>
                                        </p:tgtEl>
                                        <p:attrNameLst>
                                          <p:attrName>style.visibility</p:attrName>
                                        </p:attrNameLst>
                                      </p:cBhvr>
                                      <p:to>
                                        <p:strVal val="visible"/>
                                      </p:to>
                                    </p:set>
                                    <p:animEffect transition="in" filter="wipe(down)">
                                      <p:cBhvr>
                                        <p:cTn id="98" dur="500"/>
                                        <p:tgtEl>
                                          <p:spTgt spid="44"/>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nodeType="click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wipe(down)">
                                      <p:cBhvr>
                                        <p:cTn id="103" dur="500"/>
                                        <p:tgtEl>
                                          <p:spTgt spid="45"/>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nodeType="clickEffect">
                                  <p:stCondLst>
                                    <p:cond delay="0"/>
                                  </p:stCondLst>
                                  <p:childTnLst>
                                    <p:set>
                                      <p:cBhvr>
                                        <p:cTn id="107" dur="1" fill="hold">
                                          <p:stCondLst>
                                            <p:cond delay="0"/>
                                          </p:stCondLst>
                                        </p:cTn>
                                        <p:tgtEl>
                                          <p:spTgt spid="47"/>
                                        </p:tgtEl>
                                        <p:attrNameLst>
                                          <p:attrName>style.visibility</p:attrName>
                                        </p:attrNameLst>
                                      </p:cBhvr>
                                      <p:to>
                                        <p:strVal val="visible"/>
                                      </p:to>
                                    </p:set>
                                    <p:animEffect transition="in" filter="wipe(down)">
                                      <p:cBhvr>
                                        <p:cTn id="108" dur="500"/>
                                        <p:tgtEl>
                                          <p:spTgt spid="47"/>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nodeType="clickEffect">
                                  <p:stCondLst>
                                    <p:cond delay="0"/>
                                  </p:stCondLst>
                                  <p:childTnLst>
                                    <p:set>
                                      <p:cBhvr>
                                        <p:cTn id="112" dur="1" fill="hold">
                                          <p:stCondLst>
                                            <p:cond delay="0"/>
                                          </p:stCondLst>
                                        </p:cTn>
                                        <p:tgtEl>
                                          <p:spTgt spid="48"/>
                                        </p:tgtEl>
                                        <p:attrNameLst>
                                          <p:attrName>style.visibility</p:attrName>
                                        </p:attrNameLst>
                                      </p:cBhvr>
                                      <p:to>
                                        <p:strVal val="visible"/>
                                      </p:to>
                                    </p:set>
                                    <p:animEffect transition="in" filter="wipe(down)">
                                      <p:cBhvr>
                                        <p:cTn id="113" dur="500"/>
                                        <p:tgtEl>
                                          <p:spTgt spid="48"/>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4" fill="hold" nodeType="clickEffect">
                                  <p:stCondLst>
                                    <p:cond delay="0"/>
                                  </p:stCondLst>
                                  <p:childTnLst>
                                    <p:set>
                                      <p:cBhvr>
                                        <p:cTn id="117" dur="1" fill="hold">
                                          <p:stCondLst>
                                            <p:cond delay="0"/>
                                          </p:stCondLst>
                                        </p:cTn>
                                        <p:tgtEl>
                                          <p:spTgt spid="49"/>
                                        </p:tgtEl>
                                        <p:attrNameLst>
                                          <p:attrName>style.visibility</p:attrName>
                                        </p:attrNameLst>
                                      </p:cBhvr>
                                      <p:to>
                                        <p:strVal val="visible"/>
                                      </p:to>
                                    </p:set>
                                    <p:animEffect transition="in" filter="wipe(down)">
                                      <p:cBhvr>
                                        <p:cTn id="118" dur="500"/>
                                        <p:tgtEl>
                                          <p:spTgt spid="49"/>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4" fill="hold" nodeType="clickEffect">
                                  <p:stCondLst>
                                    <p:cond delay="0"/>
                                  </p:stCondLst>
                                  <p:childTnLst>
                                    <p:set>
                                      <p:cBhvr>
                                        <p:cTn id="122" dur="1" fill="hold">
                                          <p:stCondLst>
                                            <p:cond delay="0"/>
                                          </p:stCondLst>
                                        </p:cTn>
                                        <p:tgtEl>
                                          <p:spTgt spid="50"/>
                                        </p:tgtEl>
                                        <p:attrNameLst>
                                          <p:attrName>style.visibility</p:attrName>
                                        </p:attrNameLst>
                                      </p:cBhvr>
                                      <p:to>
                                        <p:strVal val="visible"/>
                                      </p:to>
                                    </p:set>
                                    <p:animEffect transition="in" filter="wipe(down)">
                                      <p:cBhvr>
                                        <p:cTn id="123" dur="500"/>
                                        <p:tgtEl>
                                          <p:spTgt spid="50"/>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4" fill="hold" nodeType="clickEffect">
                                  <p:stCondLst>
                                    <p:cond delay="0"/>
                                  </p:stCondLst>
                                  <p:childTnLst>
                                    <p:set>
                                      <p:cBhvr>
                                        <p:cTn id="127" dur="1" fill="hold">
                                          <p:stCondLst>
                                            <p:cond delay="0"/>
                                          </p:stCondLst>
                                        </p:cTn>
                                        <p:tgtEl>
                                          <p:spTgt spid="51"/>
                                        </p:tgtEl>
                                        <p:attrNameLst>
                                          <p:attrName>style.visibility</p:attrName>
                                        </p:attrNameLst>
                                      </p:cBhvr>
                                      <p:to>
                                        <p:strVal val="visible"/>
                                      </p:to>
                                    </p:set>
                                    <p:animEffect transition="in" filter="wipe(down)">
                                      <p:cBhvr>
                                        <p:cTn id="128" dur="500"/>
                                        <p:tgtEl>
                                          <p:spTgt spid="51"/>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4" fill="hold" nodeType="click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wipe(down)">
                                      <p:cBhvr>
                                        <p:cTn id="133" dur="500"/>
                                        <p:tgtEl>
                                          <p:spTgt spid="54"/>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4" fill="hold" nodeType="clickEffect">
                                  <p:stCondLst>
                                    <p:cond delay="0"/>
                                  </p:stCondLst>
                                  <p:childTnLst>
                                    <p:set>
                                      <p:cBhvr>
                                        <p:cTn id="137" dur="1" fill="hold">
                                          <p:stCondLst>
                                            <p:cond delay="0"/>
                                          </p:stCondLst>
                                        </p:cTn>
                                        <p:tgtEl>
                                          <p:spTgt spid="55"/>
                                        </p:tgtEl>
                                        <p:attrNameLst>
                                          <p:attrName>style.visibility</p:attrName>
                                        </p:attrNameLst>
                                      </p:cBhvr>
                                      <p:to>
                                        <p:strVal val="visible"/>
                                      </p:to>
                                    </p:set>
                                    <p:animEffect transition="in" filter="wipe(down)">
                                      <p:cBhvr>
                                        <p:cTn id="138" dur="500"/>
                                        <p:tgtEl>
                                          <p:spTgt spid="55"/>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4" fill="hold" nodeType="clickEffect">
                                  <p:stCondLst>
                                    <p:cond delay="0"/>
                                  </p:stCondLst>
                                  <p:childTnLst>
                                    <p:set>
                                      <p:cBhvr>
                                        <p:cTn id="142" dur="1" fill="hold">
                                          <p:stCondLst>
                                            <p:cond delay="0"/>
                                          </p:stCondLst>
                                        </p:cTn>
                                        <p:tgtEl>
                                          <p:spTgt spid="56"/>
                                        </p:tgtEl>
                                        <p:attrNameLst>
                                          <p:attrName>style.visibility</p:attrName>
                                        </p:attrNameLst>
                                      </p:cBhvr>
                                      <p:to>
                                        <p:strVal val="visible"/>
                                      </p:to>
                                    </p:set>
                                    <p:animEffect transition="in" filter="wipe(down)">
                                      <p:cBhvr>
                                        <p:cTn id="143" dur="500"/>
                                        <p:tgtEl>
                                          <p:spTgt spid="56"/>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4" fill="hold" nodeType="click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wipe(down)">
                                      <p:cBhvr>
                                        <p:cTn id="148" dur="500"/>
                                        <p:tgtEl>
                                          <p:spTgt spid="57"/>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4" fill="hold" nodeType="click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down)">
                                      <p:cBhvr>
                                        <p:cTn id="153" dur="500"/>
                                        <p:tgtEl>
                                          <p:spTgt spid="58"/>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4" fill="hold" nodeType="clickEffect">
                                  <p:stCondLst>
                                    <p:cond delay="0"/>
                                  </p:stCondLst>
                                  <p:childTnLst>
                                    <p:set>
                                      <p:cBhvr>
                                        <p:cTn id="157" dur="1" fill="hold">
                                          <p:stCondLst>
                                            <p:cond delay="0"/>
                                          </p:stCondLst>
                                        </p:cTn>
                                        <p:tgtEl>
                                          <p:spTgt spid="59"/>
                                        </p:tgtEl>
                                        <p:attrNameLst>
                                          <p:attrName>style.visibility</p:attrName>
                                        </p:attrNameLst>
                                      </p:cBhvr>
                                      <p:to>
                                        <p:strVal val="visible"/>
                                      </p:to>
                                    </p:set>
                                    <p:animEffect transition="in" filter="wipe(down)">
                                      <p:cBhvr>
                                        <p:cTn id="158" dur="500"/>
                                        <p:tgtEl>
                                          <p:spTgt spid="59"/>
                                        </p:tgtEl>
                                      </p:cBhvr>
                                    </p:animEffect>
                                  </p:childTnLst>
                                </p:cTn>
                              </p:par>
                            </p:childTnLst>
                          </p:cTn>
                        </p:par>
                      </p:childTnLst>
                    </p:cTn>
                  </p:par>
                  <p:par>
                    <p:cTn id="159" fill="hold">
                      <p:stCondLst>
                        <p:cond delay="indefinite"/>
                      </p:stCondLst>
                      <p:childTnLst>
                        <p:par>
                          <p:cTn id="160" fill="hold">
                            <p:stCondLst>
                              <p:cond delay="0"/>
                            </p:stCondLst>
                            <p:childTnLst>
                              <p:par>
                                <p:cTn id="161" presetID="22" presetClass="entr" presetSubtype="4" fill="hold" nodeType="click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wipe(down)">
                                      <p:cBhvr>
                                        <p:cTn id="163" dur="500"/>
                                        <p:tgtEl>
                                          <p:spTgt spid="60"/>
                                        </p:tgtEl>
                                      </p:cBhvr>
                                    </p:animEffect>
                                  </p:childTnLst>
                                </p:cTn>
                              </p:par>
                            </p:childTnLst>
                          </p:cTn>
                        </p:par>
                      </p:childTnLst>
                    </p:cTn>
                  </p:par>
                  <p:par>
                    <p:cTn id="164" fill="hold">
                      <p:stCondLst>
                        <p:cond delay="indefinite"/>
                      </p:stCondLst>
                      <p:childTnLst>
                        <p:par>
                          <p:cTn id="165" fill="hold">
                            <p:stCondLst>
                              <p:cond delay="0"/>
                            </p:stCondLst>
                            <p:childTnLst>
                              <p:par>
                                <p:cTn id="166" presetID="22" presetClass="entr" presetSubtype="4" fill="hold" nodeType="clickEffect">
                                  <p:stCondLst>
                                    <p:cond delay="0"/>
                                  </p:stCondLst>
                                  <p:childTnLst>
                                    <p:set>
                                      <p:cBhvr>
                                        <p:cTn id="167" dur="1" fill="hold">
                                          <p:stCondLst>
                                            <p:cond delay="0"/>
                                          </p:stCondLst>
                                        </p:cTn>
                                        <p:tgtEl>
                                          <p:spTgt spid="61"/>
                                        </p:tgtEl>
                                        <p:attrNameLst>
                                          <p:attrName>style.visibility</p:attrName>
                                        </p:attrNameLst>
                                      </p:cBhvr>
                                      <p:to>
                                        <p:strVal val="visible"/>
                                      </p:to>
                                    </p:set>
                                    <p:animEffect transition="in" filter="wipe(down)">
                                      <p:cBhvr>
                                        <p:cTn id="168" dur="500"/>
                                        <p:tgtEl>
                                          <p:spTgt spid="61"/>
                                        </p:tgtEl>
                                      </p:cBhvr>
                                    </p:animEffect>
                                  </p:childTnLst>
                                </p:cTn>
                              </p:par>
                            </p:childTnLst>
                          </p:cTn>
                        </p:par>
                      </p:childTnLst>
                    </p:cTn>
                  </p:par>
                  <p:par>
                    <p:cTn id="169" fill="hold">
                      <p:stCondLst>
                        <p:cond delay="indefinite"/>
                      </p:stCondLst>
                      <p:childTnLst>
                        <p:par>
                          <p:cTn id="170" fill="hold">
                            <p:stCondLst>
                              <p:cond delay="0"/>
                            </p:stCondLst>
                            <p:childTnLst>
                              <p:par>
                                <p:cTn id="171" presetID="22" presetClass="entr" presetSubtype="4" fill="hold" nodeType="clickEffect">
                                  <p:stCondLst>
                                    <p:cond delay="0"/>
                                  </p:stCondLst>
                                  <p:childTnLst>
                                    <p:set>
                                      <p:cBhvr>
                                        <p:cTn id="172" dur="1" fill="hold">
                                          <p:stCondLst>
                                            <p:cond delay="0"/>
                                          </p:stCondLst>
                                        </p:cTn>
                                        <p:tgtEl>
                                          <p:spTgt spid="64"/>
                                        </p:tgtEl>
                                        <p:attrNameLst>
                                          <p:attrName>style.visibility</p:attrName>
                                        </p:attrNameLst>
                                      </p:cBhvr>
                                      <p:to>
                                        <p:strVal val="visible"/>
                                      </p:to>
                                    </p:set>
                                    <p:animEffect transition="in" filter="wipe(down)">
                                      <p:cBhvr>
                                        <p:cTn id="173" dur="500"/>
                                        <p:tgtEl>
                                          <p:spTgt spid="64"/>
                                        </p:tgtEl>
                                      </p:cBhvr>
                                    </p:animEffect>
                                  </p:childTnLst>
                                </p:cTn>
                              </p:par>
                            </p:childTnLst>
                          </p:cTn>
                        </p:par>
                      </p:childTnLst>
                    </p:cTn>
                  </p:par>
                  <p:par>
                    <p:cTn id="174" fill="hold">
                      <p:stCondLst>
                        <p:cond delay="indefinite"/>
                      </p:stCondLst>
                      <p:childTnLst>
                        <p:par>
                          <p:cTn id="175" fill="hold">
                            <p:stCondLst>
                              <p:cond delay="0"/>
                            </p:stCondLst>
                            <p:childTnLst>
                              <p:par>
                                <p:cTn id="176" presetID="22" presetClass="entr" presetSubtype="4" fill="hold" nodeType="clickEffect">
                                  <p:stCondLst>
                                    <p:cond delay="0"/>
                                  </p:stCondLst>
                                  <p:childTnLst>
                                    <p:set>
                                      <p:cBhvr>
                                        <p:cTn id="177" dur="1" fill="hold">
                                          <p:stCondLst>
                                            <p:cond delay="0"/>
                                          </p:stCondLst>
                                        </p:cTn>
                                        <p:tgtEl>
                                          <p:spTgt spid="65"/>
                                        </p:tgtEl>
                                        <p:attrNameLst>
                                          <p:attrName>style.visibility</p:attrName>
                                        </p:attrNameLst>
                                      </p:cBhvr>
                                      <p:to>
                                        <p:strVal val="visible"/>
                                      </p:to>
                                    </p:set>
                                    <p:animEffect transition="in" filter="wipe(down)">
                                      <p:cBhvr>
                                        <p:cTn id="178" dur="500"/>
                                        <p:tgtEl>
                                          <p:spTgt spid="65"/>
                                        </p:tgtEl>
                                      </p:cBhvr>
                                    </p:animEffect>
                                  </p:childTnLst>
                                </p:cTn>
                              </p:par>
                            </p:childTnLst>
                          </p:cTn>
                        </p:par>
                      </p:childTnLst>
                    </p:cTn>
                  </p:par>
                  <p:par>
                    <p:cTn id="179" fill="hold">
                      <p:stCondLst>
                        <p:cond delay="indefinite"/>
                      </p:stCondLst>
                      <p:childTnLst>
                        <p:par>
                          <p:cTn id="180" fill="hold">
                            <p:stCondLst>
                              <p:cond delay="0"/>
                            </p:stCondLst>
                            <p:childTnLst>
                              <p:par>
                                <p:cTn id="181" presetID="22" presetClass="entr" presetSubtype="4" fill="hold" nodeType="clickEffect">
                                  <p:stCondLst>
                                    <p:cond delay="0"/>
                                  </p:stCondLst>
                                  <p:childTnLst>
                                    <p:set>
                                      <p:cBhvr>
                                        <p:cTn id="182" dur="1" fill="hold">
                                          <p:stCondLst>
                                            <p:cond delay="0"/>
                                          </p:stCondLst>
                                        </p:cTn>
                                        <p:tgtEl>
                                          <p:spTgt spid="66"/>
                                        </p:tgtEl>
                                        <p:attrNameLst>
                                          <p:attrName>style.visibility</p:attrName>
                                        </p:attrNameLst>
                                      </p:cBhvr>
                                      <p:to>
                                        <p:strVal val="visible"/>
                                      </p:to>
                                    </p:set>
                                    <p:animEffect transition="in" filter="wipe(down)">
                                      <p:cBhvr>
                                        <p:cTn id="183" dur="500"/>
                                        <p:tgtEl>
                                          <p:spTgt spid="66"/>
                                        </p:tgtEl>
                                      </p:cBhvr>
                                    </p:animEffect>
                                  </p:childTnLst>
                                </p:cTn>
                              </p:par>
                            </p:childTnLst>
                          </p:cTn>
                        </p:par>
                      </p:childTnLst>
                    </p:cTn>
                  </p:par>
                  <p:par>
                    <p:cTn id="184" fill="hold">
                      <p:stCondLst>
                        <p:cond delay="indefinite"/>
                      </p:stCondLst>
                      <p:childTnLst>
                        <p:par>
                          <p:cTn id="185" fill="hold">
                            <p:stCondLst>
                              <p:cond delay="0"/>
                            </p:stCondLst>
                            <p:childTnLst>
                              <p:par>
                                <p:cTn id="186" presetID="22" presetClass="entr" presetSubtype="4" fill="hold" nodeType="clickEffect">
                                  <p:stCondLst>
                                    <p:cond delay="0"/>
                                  </p:stCondLst>
                                  <p:childTnLst>
                                    <p:set>
                                      <p:cBhvr>
                                        <p:cTn id="187" dur="1" fill="hold">
                                          <p:stCondLst>
                                            <p:cond delay="0"/>
                                          </p:stCondLst>
                                        </p:cTn>
                                        <p:tgtEl>
                                          <p:spTgt spid="67"/>
                                        </p:tgtEl>
                                        <p:attrNameLst>
                                          <p:attrName>style.visibility</p:attrName>
                                        </p:attrNameLst>
                                      </p:cBhvr>
                                      <p:to>
                                        <p:strVal val="visible"/>
                                      </p:to>
                                    </p:set>
                                    <p:animEffect transition="in" filter="wipe(down)">
                                      <p:cBhvr>
                                        <p:cTn id="188" dur="500"/>
                                        <p:tgtEl>
                                          <p:spTgt spid="67"/>
                                        </p:tgtEl>
                                      </p:cBhvr>
                                    </p:animEffect>
                                  </p:childTnLst>
                                </p:cTn>
                              </p:par>
                            </p:childTnLst>
                          </p:cTn>
                        </p:par>
                      </p:childTnLst>
                    </p:cTn>
                  </p:par>
                  <p:par>
                    <p:cTn id="189" fill="hold">
                      <p:stCondLst>
                        <p:cond delay="indefinite"/>
                      </p:stCondLst>
                      <p:childTnLst>
                        <p:par>
                          <p:cTn id="190" fill="hold">
                            <p:stCondLst>
                              <p:cond delay="0"/>
                            </p:stCondLst>
                            <p:childTnLst>
                              <p:par>
                                <p:cTn id="191" presetID="22" presetClass="entr" presetSubtype="4" fill="hold" nodeType="clickEffect">
                                  <p:stCondLst>
                                    <p:cond delay="0"/>
                                  </p:stCondLst>
                                  <p:childTnLst>
                                    <p:set>
                                      <p:cBhvr>
                                        <p:cTn id="192" dur="1" fill="hold">
                                          <p:stCondLst>
                                            <p:cond delay="0"/>
                                          </p:stCondLst>
                                        </p:cTn>
                                        <p:tgtEl>
                                          <p:spTgt spid="68"/>
                                        </p:tgtEl>
                                        <p:attrNameLst>
                                          <p:attrName>style.visibility</p:attrName>
                                        </p:attrNameLst>
                                      </p:cBhvr>
                                      <p:to>
                                        <p:strVal val="visible"/>
                                      </p:to>
                                    </p:set>
                                    <p:animEffect transition="in" filter="wipe(down)">
                                      <p:cBhvr>
                                        <p:cTn id="193" dur="500"/>
                                        <p:tgtEl>
                                          <p:spTgt spid="68"/>
                                        </p:tgtEl>
                                      </p:cBhvr>
                                    </p:animEffect>
                                  </p:childTnLst>
                                </p:cTn>
                              </p:par>
                            </p:childTnLst>
                          </p:cTn>
                        </p:par>
                      </p:childTnLst>
                    </p:cTn>
                  </p:par>
                  <p:par>
                    <p:cTn id="194" fill="hold">
                      <p:stCondLst>
                        <p:cond delay="indefinite"/>
                      </p:stCondLst>
                      <p:childTnLst>
                        <p:par>
                          <p:cTn id="195" fill="hold">
                            <p:stCondLst>
                              <p:cond delay="0"/>
                            </p:stCondLst>
                            <p:childTnLst>
                              <p:par>
                                <p:cTn id="196" presetID="22" presetClass="entr" presetSubtype="4" fill="hold" nodeType="clickEffect">
                                  <p:stCondLst>
                                    <p:cond delay="0"/>
                                  </p:stCondLst>
                                  <p:childTnLst>
                                    <p:set>
                                      <p:cBhvr>
                                        <p:cTn id="197" dur="1" fill="hold">
                                          <p:stCondLst>
                                            <p:cond delay="0"/>
                                          </p:stCondLst>
                                        </p:cTn>
                                        <p:tgtEl>
                                          <p:spTgt spid="69"/>
                                        </p:tgtEl>
                                        <p:attrNameLst>
                                          <p:attrName>style.visibility</p:attrName>
                                        </p:attrNameLst>
                                      </p:cBhvr>
                                      <p:to>
                                        <p:strVal val="visible"/>
                                      </p:to>
                                    </p:set>
                                    <p:animEffect transition="in" filter="wipe(down)">
                                      <p:cBhvr>
                                        <p:cTn id="198" dur="500"/>
                                        <p:tgtEl>
                                          <p:spTgt spid="69"/>
                                        </p:tgtEl>
                                      </p:cBhvr>
                                    </p:animEffect>
                                  </p:childTnLst>
                                </p:cTn>
                              </p:par>
                            </p:childTnLst>
                          </p:cTn>
                        </p:par>
                      </p:childTnLst>
                    </p:cTn>
                  </p:par>
                  <p:par>
                    <p:cTn id="199" fill="hold">
                      <p:stCondLst>
                        <p:cond delay="indefinite"/>
                      </p:stCondLst>
                      <p:childTnLst>
                        <p:par>
                          <p:cTn id="200" fill="hold">
                            <p:stCondLst>
                              <p:cond delay="0"/>
                            </p:stCondLst>
                            <p:childTnLst>
                              <p:par>
                                <p:cTn id="201" presetID="22" presetClass="entr" presetSubtype="4" fill="hold" nodeType="clickEffect">
                                  <p:stCondLst>
                                    <p:cond delay="0"/>
                                  </p:stCondLst>
                                  <p:childTnLst>
                                    <p:set>
                                      <p:cBhvr>
                                        <p:cTn id="202" dur="1" fill="hold">
                                          <p:stCondLst>
                                            <p:cond delay="0"/>
                                          </p:stCondLst>
                                        </p:cTn>
                                        <p:tgtEl>
                                          <p:spTgt spid="70"/>
                                        </p:tgtEl>
                                        <p:attrNameLst>
                                          <p:attrName>style.visibility</p:attrName>
                                        </p:attrNameLst>
                                      </p:cBhvr>
                                      <p:to>
                                        <p:strVal val="visible"/>
                                      </p:to>
                                    </p:set>
                                    <p:animEffect transition="in" filter="wipe(down)">
                                      <p:cBhvr>
                                        <p:cTn id="2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a16="http://schemas.microsoft.com/office/drawing/2014/main" id="{55B7D040-E39F-403C-BE24-D8DAD619B531}"/>
              </a:ext>
            </a:extLst>
          </p:cNvPr>
          <p:cNvPicPr>
            <a:picLocks noChangeAspect="1"/>
          </p:cNvPicPr>
          <p:nvPr/>
        </p:nvPicPr>
        <p:blipFill>
          <a:blip r:embed="rId4"/>
          <a:stretch>
            <a:fillRect/>
          </a:stretch>
        </p:blipFill>
        <p:spPr>
          <a:xfrm>
            <a:off x="2767656" y="0"/>
            <a:ext cx="7132938" cy="1457070"/>
          </a:xfrm>
          <a:prstGeom prst="rect">
            <a:avLst/>
          </a:prstGeom>
        </p:spPr>
      </p:pic>
      <p:sp>
        <p:nvSpPr>
          <p:cNvPr id="5" name="TextBox 4">
            <a:extLst>
              <a:ext uri="{FF2B5EF4-FFF2-40B4-BE49-F238E27FC236}">
                <a16:creationId xmlns:a16="http://schemas.microsoft.com/office/drawing/2014/main" id="{54F8AC4B-50F5-4638-89D1-F4677BEC0713}"/>
              </a:ext>
            </a:extLst>
          </p:cNvPr>
          <p:cNvSpPr txBox="1"/>
          <p:nvPr/>
        </p:nvSpPr>
        <p:spPr>
          <a:xfrm>
            <a:off x="677129" y="1371345"/>
            <a:ext cx="505777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Chị đã qua tuổi Đoàn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 hôm nay vào Đội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đỏ dắt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Bước qua thời thơ dại.</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 lời ru vời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mở</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cửa</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vẫn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đợi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buồm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sông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a16="http://schemas.microsoft.com/office/drawing/2014/main" id="{19693318-ABD9-4919-8935-F21318FBDEFC}"/>
              </a:ext>
            </a:extLst>
          </p:cNvPr>
          <p:cNvSpPr txBox="1"/>
          <p:nvPr/>
        </p:nvSpPr>
        <p:spPr>
          <a:xfrm>
            <a:off x="8086725" y="1237155"/>
            <a:ext cx="4105275"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Đưa ta tới bến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chị đi qua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em đang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Khao khát lại bắt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màu khăn đỏ chói.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 Quỳnh)</a:t>
            </a:r>
          </a:p>
        </p:txBody>
      </p:sp>
      <p:pic>
        <p:nvPicPr>
          <p:cNvPr id="12" name="Picture 11">
            <a:extLst>
              <a:ext uri="{FF2B5EF4-FFF2-40B4-BE49-F238E27FC236}">
                <a16:creationId xmlns:a16="http://schemas.microsoft.com/office/drawing/2014/main" id="{993F2635-A994-44CC-A9F3-DF96844BF286}"/>
              </a:ext>
            </a:extLst>
          </p:cNvPr>
          <p:cNvPicPr>
            <a:picLocks noChangeAspect="1"/>
          </p:cNvPicPr>
          <p:nvPr/>
        </p:nvPicPr>
        <p:blipFill>
          <a:blip r:embed="rId5"/>
          <a:stretch>
            <a:fillRect/>
          </a:stretch>
        </p:blipFill>
        <p:spPr>
          <a:xfrm>
            <a:off x="3883777" y="1488782"/>
            <a:ext cx="3986295" cy="3772155"/>
          </a:xfrm>
          <a:prstGeom prst="rect">
            <a:avLst/>
          </a:prstGeom>
        </p:spPr>
      </p:pic>
      <p:sp>
        <p:nvSpPr>
          <p:cNvPr id="9" name="Rectangle: Rounded Corners 11">
            <a:extLst>
              <a:ext uri="{FF2B5EF4-FFF2-40B4-BE49-F238E27FC236}">
                <a16:creationId xmlns:a16="http://schemas.microsoft.com/office/drawing/2014/main" id="{CA8D46F9-D599-487C-8A84-C9D09BD88DE2}"/>
              </a:ext>
            </a:extLst>
          </p:cNvPr>
          <p:cNvSpPr/>
          <p:nvPr/>
        </p:nvSpPr>
        <p:spPr>
          <a:xfrm>
            <a:off x="6705600" y="5995691"/>
            <a:ext cx="5229225" cy="638692"/>
          </a:xfrm>
          <a:prstGeom prst="roundRect">
            <a:avLst/>
          </a:prstGeom>
          <a:solidFill>
            <a:srgbClr val="FF33CC"/>
          </a:solid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chia </a:t>
            </a: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khổ</a:t>
            </a: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13" name="Teardrop 12">
            <a:extLst>
              <a:ext uri="{FF2B5EF4-FFF2-40B4-BE49-F238E27FC236}">
                <a16:creationId xmlns:a16="http://schemas.microsoft.com/office/drawing/2014/main" id="{2A7C5F89-6188-41E1-B0E0-616FCD6EC6D1}"/>
              </a:ext>
            </a:extLst>
          </p:cNvPr>
          <p:cNvSpPr/>
          <p:nvPr/>
        </p:nvSpPr>
        <p:spPr>
          <a:xfrm>
            <a:off x="32948" y="1488782"/>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1</a:t>
            </a:r>
          </a:p>
        </p:txBody>
      </p:sp>
      <p:sp>
        <p:nvSpPr>
          <p:cNvPr id="14" name="Teardrop 13">
            <a:extLst>
              <a:ext uri="{FF2B5EF4-FFF2-40B4-BE49-F238E27FC236}">
                <a16:creationId xmlns:a16="http://schemas.microsoft.com/office/drawing/2014/main" id="{F7852454-D44A-4E74-B2AD-C59A617B5B00}"/>
              </a:ext>
            </a:extLst>
          </p:cNvPr>
          <p:cNvSpPr/>
          <p:nvPr/>
        </p:nvSpPr>
        <p:spPr>
          <a:xfrm>
            <a:off x="32948" y="3374859"/>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2</a:t>
            </a:r>
          </a:p>
        </p:txBody>
      </p:sp>
      <p:sp>
        <p:nvSpPr>
          <p:cNvPr id="15" name="Teardrop 14">
            <a:extLst>
              <a:ext uri="{FF2B5EF4-FFF2-40B4-BE49-F238E27FC236}">
                <a16:creationId xmlns:a16="http://schemas.microsoft.com/office/drawing/2014/main" id="{4533DE77-9C01-4928-89C8-893A9DDFE3DB}"/>
              </a:ext>
            </a:extLst>
          </p:cNvPr>
          <p:cNvSpPr/>
          <p:nvPr/>
        </p:nvSpPr>
        <p:spPr>
          <a:xfrm>
            <a:off x="32948" y="5108917"/>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3</a:t>
            </a:r>
          </a:p>
        </p:txBody>
      </p:sp>
      <p:sp>
        <p:nvSpPr>
          <p:cNvPr id="16" name="Teardrop 15">
            <a:extLst>
              <a:ext uri="{FF2B5EF4-FFF2-40B4-BE49-F238E27FC236}">
                <a16:creationId xmlns:a16="http://schemas.microsoft.com/office/drawing/2014/main" id="{A698FE32-263A-4C23-98C5-92C5D5282017}"/>
              </a:ext>
            </a:extLst>
          </p:cNvPr>
          <p:cNvSpPr/>
          <p:nvPr/>
        </p:nvSpPr>
        <p:spPr>
          <a:xfrm>
            <a:off x="7503340" y="1303845"/>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4</a:t>
            </a:r>
          </a:p>
        </p:txBody>
      </p:sp>
      <p:sp>
        <p:nvSpPr>
          <p:cNvPr id="17" name="Teardrop 16">
            <a:extLst>
              <a:ext uri="{FF2B5EF4-FFF2-40B4-BE49-F238E27FC236}">
                <a16:creationId xmlns:a16="http://schemas.microsoft.com/office/drawing/2014/main" id="{F9B34073-1811-46FB-9B98-2476C0BA42C4}"/>
              </a:ext>
            </a:extLst>
          </p:cNvPr>
          <p:cNvSpPr/>
          <p:nvPr/>
        </p:nvSpPr>
        <p:spPr>
          <a:xfrm>
            <a:off x="7503340" y="3168699"/>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5</a:t>
            </a:r>
          </a:p>
        </p:txBody>
      </p:sp>
      <p:sp>
        <p:nvSpPr>
          <p:cNvPr id="18" name="Rectangle: Rounded Corners 11">
            <a:extLst>
              <a:ext uri="{FF2B5EF4-FFF2-40B4-BE49-F238E27FC236}">
                <a16:creationId xmlns:a16="http://schemas.microsoft.com/office/drawing/2014/main" id="{52F11B66-DF7A-4BF3-A4F2-514DBBDF3ABC}"/>
              </a:ext>
            </a:extLst>
          </p:cNvPr>
          <p:cNvSpPr/>
          <p:nvPr/>
        </p:nvSpPr>
        <p:spPr>
          <a:xfrm>
            <a:off x="6705599" y="5996738"/>
            <a:ext cx="5229225" cy="638692"/>
          </a:xfrm>
          <a:prstGeom prst="roundRect">
            <a:avLst/>
          </a:prstGeom>
          <a:solidFill>
            <a:srgbClr val="FF33CC"/>
          </a:solid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32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32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khổ</a:t>
            </a:r>
            <a:r>
              <a:rPr kumimoji="0" lang="en-US" sz="32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15304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5" grpId="0" animBg="1"/>
      <p:bldP spid="16"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0" y="0"/>
            <a:ext cx="12192000" cy="6858000"/>
            <a:chOff x="0" y="0"/>
            <a:chExt cx="12192000" cy="6858000"/>
          </a:xfrm>
        </p:grpSpPr>
        <p:pic>
          <p:nvPicPr>
            <p:cNvPr id="38" name="图片 37"/>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0" name="矩形 39"/>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41" name="Group 40">
            <a:extLst>
              <a:ext uri="{FF2B5EF4-FFF2-40B4-BE49-F238E27FC236}">
                <a16:creationId xmlns:a16="http://schemas.microsoft.com/office/drawing/2014/main" id="{1984D30A-9180-415F-8816-D2CC8F353234}"/>
              </a:ext>
            </a:extLst>
          </p:cNvPr>
          <p:cNvGrpSpPr/>
          <p:nvPr/>
        </p:nvGrpSpPr>
        <p:grpSpPr>
          <a:xfrm>
            <a:off x="3441721" y="354824"/>
            <a:ext cx="3540234" cy="625703"/>
            <a:chOff x="1053394" y="206467"/>
            <a:chExt cx="2880723" cy="432581"/>
          </a:xfrm>
        </p:grpSpPr>
        <p:sp>
          <p:nvSpPr>
            <p:cNvPr id="42" name="Rectangle: Rounded Corners 43">
              <a:extLst>
                <a:ext uri="{FF2B5EF4-FFF2-40B4-BE49-F238E27FC236}">
                  <a16:creationId xmlns:a16="http://schemas.microsoft.com/office/drawing/2014/main" id="{55050A3A-4280-4E66-8CE2-8F8F0F883960}"/>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43" name="Rectangle 42">
              <a:extLst>
                <a:ext uri="{FF2B5EF4-FFF2-40B4-BE49-F238E27FC236}">
                  <a16:creationId xmlns:a16="http://schemas.microsoft.com/office/drawing/2014/main" id="{ED2DA55B-5395-4C8E-B51E-6C5EB8E9A0CE}"/>
                </a:ext>
              </a:extLst>
            </p:cNvPr>
            <p:cNvSpPr/>
            <p:nvPr/>
          </p:nvSpPr>
          <p:spPr>
            <a:xfrm>
              <a:off x="1053394" y="206467"/>
              <a:ext cx="2880723" cy="40428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nhóm</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grpSp>
      <p:pic>
        <p:nvPicPr>
          <p:cNvPr id="44" name="Picture 43">
            <a:extLst>
              <a:ext uri="{FF2B5EF4-FFF2-40B4-BE49-F238E27FC236}">
                <a16:creationId xmlns:a16="http://schemas.microsoft.com/office/drawing/2014/main" id="{32D6B521-0506-4F8A-8EAB-81B72E836BD5}"/>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2839756" y="309524"/>
            <a:ext cx="667016" cy="744576"/>
          </a:xfrm>
          <a:prstGeom prst="rect">
            <a:avLst/>
          </a:prstGeom>
        </p:spPr>
      </p:pic>
      <p:sp>
        <p:nvSpPr>
          <p:cNvPr id="45" name="Rectangle 44">
            <a:extLst>
              <a:ext uri="{FF2B5EF4-FFF2-40B4-BE49-F238E27FC236}">
                <a16:creationId xmlns:a16="http://schemas.microsoft.com/office/drawing/2014/main" id="{3C983495-DCED-4384-8318-64DA32C0C831}"/>
              </a:ext>
            </a:extLst>
          </p:cNvPr>
          <p:cNvSpPr/>
          <p:nvPr/>
        </p:nvSpPr>
        <p:spPr>
          <a:xfrm>
            <a:off x="1494539" y="2337938"/>
            <a:ext cx="4199859" cy="1815882"/>
          </a:xfrm>
          <a:prstGeom prst="rect">
            <a:avLst/>
          </a:prstGeom>
          <a:solidFill>
            <a:srgbClr val="70AD47">
              <a:lumMod val="40000"/>
              <a:lumOff val="60000"/>
            </a:srgbClr>
          </a:solidFill>
          <a:ln w="19050">
            <a:solidFill>
              <a:srgbClr val="70AD47">
                <a:lumMod val="75000"/>
              </a:srgbClr>
            </a:solidFill>
            <a:prstDash val="dash"/>
          </a:ln>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altLang="zh-CN" sz="2800" b="1" i="0" u="none" strike="noStrike" kern="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Yêu</a:t>
            </a:r>
            <a:r>
              <a:rPr kumimoji="0" lang="zh-CN" altLang="en-US" sz="2800" b="1" i="0" u="none" strike="noStrike" kern="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1" i="0" u="none" strike="noStrike" kern="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cầu</a:t>
            </a:r>
            <a:endParaRPr kumimoji="0" lang="zh-CN" altLang="en-US" sz="2800" b="1" i="0" u="none" strike="noStrike" kern="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defTabSz="91440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Phân</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công</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theo</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đoạn</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defTabSz="91440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Tất</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cả</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thành</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viên</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đều</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defTabSz="91440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Giải</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nghĩa</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từ</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cùng</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nhau</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pic>
        <p:nvPicPr>
          <p:cNvPr id="47" name="Picture 46">
            <a:extLst>
              <a:ext uri="{FF2B5EF4-FFF2-40B4-BE49-F238E27FC236}">
                <a16:creationId xmlns:a16="http://schemas.microsoft.com/office/drawing/2014/main" id="{B904FADD-1895-4016-8DF4-055AE3352A3B}"/>
              </a:ext>
            </a:extLst>
          </p:cNvPr>
          <p:cNvPicPr>
            <a:picLocks noChangeAspect="1"/>
          </p:cNvPicPr>
          <p:nvPr/>
        </p:nvPicPr>
        <p:blipFill>
          <a:blip r:embed="rId6"/>
          <a:stretch>
            <a:fillRect/>
          </a:stretch>
        </p:blipFill>
        <p:spPr>
          <a:xfrm>
            <a:off x="6440453" y="1993698"/>
            <a:ext cx="5196943" cy="2160122"/>
          </a:xfrm>
          <a:prstGeom prst="rect">
            <a:avLst/>
          </a:prstGeom>
        </p:spPr>
      </p:pic>
      <p:grpSp>
        <p:nvGrpSpPr>
          <p:cNvPr id="48" name="Group 47">
            <a:extLst>
              <a:ext uri="{FF2B5EF4-FFF2-40B4-BE49-F238E27FC236}">
                <a16:creationId xmlns:a16="http://schemas.microsoft.com/office/drawing/2014/main" id="{4D5DE04F-691C-4762-9DA1-B84D7BE284C5}"/>
              </a:ext>
            </a:extLst>
          </p:cNvPr>
          <p:cNvGrpSpPr/>
          <p:nvPr/>
        </p:nvGrpSpPr>
        <p:grpSpPr>
          <a:xfrm rot="260226">
            <a:off x="3534842" y="4405154"/>
            <a:ext cx="5283322" cy="2099654"/>
            <a:chOff x="561349" y="4544613"/>
            <a:chExt cx="4171068" cy="1648917"/>
          </a:xfrm>
        </p:grpSpPr>
        <p:pic>
          <p:nvPicPr>
            <p:cNvPr id="49" name="Picture 48">
              <a:extLst>
                <a:ext uri="{FF2B5EF4-FFF2-40B4-BE49-F238E27FC236}">
                  <a16:creationId xmlns:a16="http://schemas.microsoft.com/office/drawing/2014/main" id="{10BE78E3-0C5C-4D3D-81F7-34C9F09878E1}"/>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50" name="Picture 49">
              <a:extLst>
                <a:ext uri="{FF2B5EF4-FFF2-40B4-BE49-F238E27FC236}">
                  <a16:creationId xmlns:a16="http://schemas.microsoft.com/office/drawing/2014/main" id="{8ECA61D3-3572-4232-BCDF-084E063A2DDD}"/>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51" name="Picture 50">
              <a:extLst>
                <a:ext uri="{FF2B5EF4-FFF2-40B4-BE49-F238E27FC236}">
                  <a16:creationId xmlns:a16="http://schemas.microsoft.com/office/drawing/2014/main" id="{8F0E7F47-8DB1-43A4-9DB6-894EB813A631}"/>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52" name="Picture 51">
              <a:extLst>
                <a:ext uri="{FF2B5EF4-FFF2-40B4-BE49-F238E27FC236}">
                  <a16:creationId xmlns:a16="http://schemas.microsoft.com/office/drawing/2014/main" id="{1AD437DC-ABA8-4A8C-A279-514E6B751062}"/>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pic>
        <p:nvPicPr>
          <p:cNvPr id="53" name="Picture 52">
            <a:extLst>
              <a:ext uri="{FF2B5EF4-FFF2-40B4-BE49-F238E27FC236}">
                <a16:creationId xmlns:a16="http://schemas.microsoft.com/office/drawing/2014/main" id="{0601C890-0C33-4017-A155-DDDAD2AA5CE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V="1">
            <a:off x="2328018" y="4464794"/>
            <a:ext cx="918316" cy="710199"/>
          </a:xfrm>
          <a:prstGeom prst="rect">
            <a:avLst/>
          </a:prstGeom>
        </p:spPr>
      </p:pic>
      <p:pic>
        <p:nvPicPr>
          <p:cNvPr id="54" name="Picture 53">
            <a:extLst>
              <a:ext uri="{FF2B5EF4-FFF2-40B4-BE49-F238E27FC236}">
                <a16:creationId xmlns:a16="http://schemas.microsoft.com/office/drawing/2014/main" id="{BF93AA7D-E99E-44D4-B524-B4BDB76C0E1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flipV="1">
            <a:off x="9065596" y="4540244"/>
            <a:ext cx="820756" cy="634749"/>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0-#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1000" fill="hold"/>
                                        <p:tgtEl>
                                          <p:spTgt spid="4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1000"/>
                                        <p:tgtEl>
                                          <p:spTgt spid="48"/>
                                        </p:tgtEl>
                                      </p:cBhvr>
                                    </p:animEffect>
                                    <p:anim calcmode="lin" valueType="num">
                                      <p:cBhvr>
                                        <p:cTn id="27" dur="1000" fill="hold"/>
                                        <p:tgtEl>
                                          <p:spTgt spid="48"/>
                                        </p:tgtEl>
                                        <p:attrNameLst>
                                          <p:attrName>ppt_x</p:attrName>
                                        </p:attrNameLst>
                                      </p:cBhvr>
                                      <p:tavLst>
                                        <p:tav tm="0">
                                          <p:val>
                                            <p:strVal val="#ppt_x"/>
                                          </p:val>
                                        </p:tav>
                                        <p:tav tm="100000">
                                          <p:val>
                                            <p:strVal val="#ppt_x"/>
                                          </p:val>
                                        </p:tav>
                                      </p:tavLst>
                                    </p:anim>
                                    <p:anim calcmode="lin" valueType="num">
                                      <p:cBhvr>
                                        <p:cTn id="28" dur="1000" fill="hold"/>
                                        <p:tgtEl>
                                          <p:spTgt spid="48"/>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2" presetClass="entr" presetSubtype="4"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down)">
                                      <p:cBhvr>
                                        <p:cTn id="32" dur="500"/>
                                        <p:tgtEl>
                                          <p:spTgt spid="54"/>
                                        </p:tgtEl>
                                      </p:cBhvr>
                                    </p:animEffect>
                                  </p:childTnLst>
                                </p:cTn>
                              </p:par>
                              <p:par>
                                <p:cTn id="33" presetID="22" presetClass="entr" presetSubtype="4" fill="hold" nodeType="with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wipe(down)">
                                      <p:cBhvr>
                                        <p:cTn id="3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a16="http://schemas.microsoft.com/office/drawing/2014/main" id="{55B7D040-E39F-403C-BE24-D8DAD619B531}"/>
              </a:ext>
            </a:extLst>
          </p:cNvPr>
          <p:cNvPicPr>
            <a:picLocks noChangeAspect="1"/>
          </p:cNvPicPr>
          <p:nvPr/>
        </p:nvPicPr>
        <p:blipFill>
          <a:blip r:embed="rId4"/>
          <a:stretch>
            <a:fillRect/>
          </a:stretch>
        </p:blipFill>
        <p:spPr>
          <a:xfrm>
            <a:off x="2767656" y="0"/>
            <a:ext cx="7132938" cy="1457070"/>
          </a:xfrm>
          <a:prstGeom prst="rect">
            <a:avLst/>
          </a:prstGeom>
        </p:spPr>
      </p:pic>
      <p:sp>
        <p:nvSpPr>
          <p:cNvPr id="5" name="TextBox 4">
            <a:extLst>
              <a:ext uri="{FF2B5EF4-FFF2-40B4-BE49-F238E27FC236}">
                <a16:creationId xmlns:a16="http://schemas.microsoft.com/office/drawing/2014/main" id="{54F8AC4B-50F5-4638-89D1-F4677BEC0713}"/>
              </a:ext>
            </a:extLst>
          </p:cNvPr>
          <p:cNvSpPr txBox="1"/>
          <p:nvPr/>
        </p:nvSpPr>
        <p:spPr>
          <a:xfrm>
            <a:off x="677129" y="1371345"/>
            <a:ext cx="505777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Chị đã qua tuổi Đoàn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 hôm nay vào Đội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đỏ dắt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Bước qua thời thơ dại.</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 lời ru vời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mở</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cửa</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vẫn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đợi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buồm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sông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a16="http://schemas.microsoft.com/office/drawing/2014/main" id="{19693318-ABD9-4919-8935-F21318FBDEFC}"/>
              </a:ext>
            </a:extLst>
          </p:cNvPr>
          <p:cNvSpPr txBox="1"/>
          <p:nvPr/>
        </p:nvSpPr>
        <p:spPr>
          <a:xfrm>
            <a:off x="8086725" y="1237155"/>
            <a:ext cx="4105275"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Đưa ta tới bến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chị đi qua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em đang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Khao khát lại bắt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màu khăn đỏ chói.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 Quỳnh)</a:t>
            </a:r>
          </a:p>
        </p:txBody>
      </p:sp>
      <p:pic>
        <p:nvPicPr>
          <p:cNvPr id="12" name="Picture 11">
            <a:extLst>
              <a:ext uri="{FF2B5EF4-FFF2-40B4-BE49-F238E27FC236}">
                <a16:creationId xmlns:a16="http://schemas.microsoft.com/office/drawing/2014/main" id="{993F2635-A994-44CC-A9F3-DF96844BF286}"/>
              </a:ext>
            </a:extLst>
          </p:cNvPr>
          <p:cNvPicPr>
            <a:picLocks noChangeAspect="1"/>
          </p:cNvPicPr>
          <p:nvPr/>
        </p:nvPicPr>
        <p:blipFill>
          <a:blip r:embed="rId5"/>
          <a:stretch>
            <a:fillRect/>
          </a:stretch>
        </p:blipFill>
        <p:spPr>
          <a:xfrm>
            <a:off x="3883777" y="1488782"/>
            <a:ext cx="3986295" cy="3772155"/>
          </a:xfrm>
          <a:prstGeom prst="rect">
            <a:avLst/>
          </a:prstGeom>
        </p:spPr>
      </p:pic>
      <p:sp>
        <p:nvSpPr>
          <p:cNvPr id="13" name="Teardrop 12">
            <a:extLst>
              <a:ext uri="{FF2B5EF4-FFF2-40B4-BE49-F238E27FC236}">
                <a16:creationId xmlns:a16="http://schemas.microsoft.com/office/drawing/2014/main" id="{2A7C5F89-6188-41E1-B0E0-616FCD6EC6D1}"/>
              </a:ext>
            </a:extLst>
          </p:cNvPr>
          <p:cNvSpPr/>
          <p:nvPr/>
        </p:nvSpPr>
        <p:spPr>
          <a:xfrm>
            <a:off x="32948" y="1488782"/>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1</a:t>
            </a:r>
          </a:p>
        </p:txBody>
      </p:sp>
      <p:sp>
        <p:nvSpPr>
          <p:cNvPr id="14" name="Teardrop 13">
            <a:extLst>
              <a:ext uri="{FF2B5EF4-FFF2-40B4-BE49-F238E27FC236}">
                <a16:creationId xmlns:a16="http://schemas.microsoft.com/office/drawing/2014/main" id="{F7852454-D44A-4E74-B2AD-C59A617B5B00}"/>
              </a:ext>
            </a:extLst>
          </p:cNvPr>
          <p:cNvSpPr/>
          <p:nvPr/>
        </p:nvSpPr>
        <p:spPr>
          <a:xfrm>
            <a:off x="32948" y="3374859"/>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2</a:t>
            </a:r>
          </a:p>
        </p:txBody>
      </p:sp>
      <p:sp>
        <p:nvSpPr>
          <p:cNvPr id="15" name="Teardrop 14">
            <a:extLst>
              <a:ext uri="{FF2B5EF4-FFF2-40B4-BE49-F238E27FC236}">
                <a16:creationId xmlns:a16="http://schemas.microsoft.com/office/drawing/2014/main" id="{4533DE77-9C01-4928-89C8-893A9DDFE3DB}"/>
              </a:ext>
            </a:extLst>
          </p:cNvPr>
          <p:cNvSpPr/>
          <p:nvPr/>
        </p:nvSpPr>
        <p:spPr>
          <a:xfrm>
            <a:off x="32948" y="5108917"/>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3</a:t>
            </a:r>
          </a:p>
        </p:txBody>
      </p:sp>
      <p:sp>
        <p:nvSpPr>
          <p:cNvPr id="16" name="Teardrop 15">
            <a:extLst>
              <a:ext uri="{FF2B5EF4-FFF2-40B4-BE49-F238E27FC236}">
                <a16:creationId xmlns:a16="http://schemas.microsoft.com/office/drawing/2014/main" id="{A698FE32-263A-4C23-98C5-92C5D5282017}"/>
              </a:ext>
            </a:extLst>
          </p:cNvPr>
          <p:cNvSpPr/>
          <p:nvPr/>
        </p:nvSpPr>
        <p:spPr>
          <a:xfrm>
            <a:off x="7503340" y="1303845"/>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4</a:t>
            </a:r>
          </a:p>
        </p:txBody>
      </p:sp>
      <p:sp>
        <p:nvSpPr>
          <p:cNvPr id="17" name="Teardrop 16">
            <a:extLst>
              <a:ext uri="{FF2B5EF4-FFF2-40B4-BE49-F238E27FC236}">
                <a16:creationId xmlns:a16="http://schemas.microsoft.com/office/drawing/2014/main" id="{F9B34073-1811-46FB-9B98-2476C0BA42C4}"/>
              </a:ext>
            </a:extLst>
          </p:cNvPr>
          <p:cNvSpPr/>
          <p:nvPr/>
        </p:nvSpPr>
        <p:spPr>
          <a:xfrm>
            <a:off x="7503340" y="3168699"/>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5</a:t>
            </a:r>
          </a:p>
        </p:txBody>
      </p:sp>
    </p:spTree>
    <p:extLst>
      <p:ext uri="{BB962C8B-B14F-4D97-AF65-F5344CB8AC3E}">
        <p14:creationId xmlns:p14="http://schemas.microsoft.com/office/powerpoint/2010/main" val="4066756590"/>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0" y="0"/>
            <a:ext cx="12192000" cy="6858000"/>
            <a:chOff x="0" y="0"/>
            <a:chExt cx="12192000" cy="6858000"/>
          </a:xfrm>
        </p:grpSpPr>
        <p:pic>
          <p:nvPicPr>
            <p:cNvPr id="35" name="图片 34"/>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37" name="矩形 36"/>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38" name="Group 37">
            <a:extLst>
              <a:ext uri="{FF2B5EF4-FFF2-40B4-BE49-F238E27FC236}">
                <a16:creationId xmlns:a16="http://schemas.microsoft.com/office/drawing/2014/main" id="{B8E71E02-4953-499C-9A95-69D28A139549}"/>
              </a:ext>
            </a:extLst>
          </p:cNvPr>
          <p:cNvGrpSpPr/>
          <p:nvPr/>
        </p:nvGrpSpPr>
        <p:grpSpPr>
          <a:xfrm>
            <a:off x="3423799" y="452781"/>
            <a:ext cx="3540234" cy="625703"/>
            <a:chOff x="1053394" y="206467"/>
            <a:chExt cx="2880723" cy="432581"/>
          </a:xfrm>
        </p:grpSpPr>
        <p:sp>
          <p:nvSpPr>
            <p:cNvPr id="39" name="Rectangle: Rounded Corners 43">
              <a:extLst>
                <a:ext uri="{FF2B5EF4-FFF2-40B4-BE49-F238E27FC236}">
                  <a16:creationId xmlns:a16="http://schemas.microsoft.com/office/drawing/2014/main" id="{3348300B-9638-4E5C-B6A8-F53E0F4DD077}"/>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40" name="Rectangle 39">
              <a:extLst>
                <a:ext uri="{FF2B5EF4-FFF2-40B4-BE49-F238E27FC236}">
                  <a16:creationId xmlns:a16="http://schemas.microsoft.com/office/drawing/2014/main" id="{45307783-A6C3-4137-8831-609E021D0BA3}"/>
                </a:ext>
              </a:extLst>
            </p:cNvPr>
            <p:cNvSpPr/>
            <p:nvPr/>
          </p:nvSpPr>
          <p:spPr>
            <a:xfrm>
              <a:off x="1053394" y="206467"/>
              <a:ext cx="2880723" cy="40428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toàn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bài</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grpSp>
      <p:pic>
        <p:nvPicPr>
          <p:cNvPr id="41" name="Picture 40">
            <a:extLst>
              <a:ext uri="{FF2B5EF4-FFF2-40B4-BE49-F238E27FC236}">
                <a16:creationId xmlns:a16="http://schemas.microsoft.com/office/drawing/2014/main" id="{A50C1DBC-2CD6-4E3F-AB6D-DBEB6238BDBD}"/>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2815751" y="393344"/>
            <a:ext cx="667016" cy="744576"/>
          </a:xfrm>
          <a:prstGeom prst="rect">
            <a:avLst/>
          </a:prstGeom>
        </p:spPr>
      </p:pic>
      <p:pic>
        <p:nvPicPr>
          <p:cNvPr id="42" name="Picture 41">
            <a:extLst>
              <a:ext uri="{FF2B5EF4-FFF2-40B4-BE49-F238E27FC236}">
                <a16:creationId xmlns:a16="http://schemas.microsoft.com/office/drawing/2014/main" id="{977DE8DA-2B39-42AF-B4FD-3EB0F5DF07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2356593" y="4820035"/>
            <a:ext cx="918316" cy="710199"/>
          </a:xfrm>
          <a:prstGeom prst="rect">
            <a:avLst/>
          </a:prstGeom>
        </p:spPr>
      </p:pic>
      <p:pic>
        <p:nvPicPr>
          <p:cNvPr id="44" name="Picture 43">
            <a:extLst>
              <a:ext uri="{FF2B5EF4-FFF2-40B4-BE49-F238E27FC236}">
                <a16:creationId xmlns:a16="http://schemas.microsoft.com/office/drawing/2014/main" id="{4D9ADBA1-D466-4A11-93FB-001CE2C24F6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flipV="1">
            <a:off x="9094171" y="4895485"/>
            <a:ext cx="820756" cy="634749"/>
          </a:xfrm>
          <a:prstGeom prst="rect">
            <a:avLst/>
          </a:prstGeom>
        </p:spPr>
      </p:pic>
      <p:sp>
        <p:nvSpPr>
          <p:cNvPr id="45" name="Rounded Rectangle 31">
            <a:extLst>
              <a:ext uri="{FF2B5EF4-FFF2-40B4-BE49-F238E27FC236}">
                <a16:creationId xmlns:a16="http://schemas.microsoft.com/office/drawing/2014/main" id="{18EDAB9E-94DC-42A0-AEE6-ACE40757E87C}"/>
              </a:ext>
            </a:extLst>
          </p:cNvPr>
          <p:cNvSpPr/>
          <p:nvPr/>
        </p:nvSpPr>
        <p:spPr>
          <a:xfrm>
            <a:off x="1261405" y="3234922"/>
            <a:ext cx="364568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latin typeface="Calibri" panose="020F0502020204030204" pitchFamily="34" charset="0"/>
              <a:cs typeface="Calibri" panose="020F0502020204030204" pitchFamily="34" charset="0"/>
              <a:sym typeface="Arial"/>
            </a:endParaRPr>
          </a:p>
        </p:txBody>
      </p:sp>
      <p:sp>
        <p:nvSpPr>
          <p:cNvPr id="46" name="Rectangle 45">
            <a:extLst>
              <a:ext uri="{FF2B5EF4-FFF2-40B4-BE49-F238E27FC236}">
                <a16:creationId xmlns:a16="http://schemas.microsoft.com/office/drawing/2014/main" id="{128FD4C2-D8FB-494B-B90C-BE383CCD1DC1}"/>
              </a:ext>
            </a:extLst>
          </p:cNvPr>
          <p:cNvSpPr/>
          <p:nvPr/>
        </p:nvSpPr>
        <p:spPr>
          <a:xfrm>
            <a:off x="4336148" y="2089681"/>
            <a:ext cx="3425939" cy="646331"/>
          </a:xfrm>
          <a:prstGeom prst="rect">
            <a:avLst/>
          </a:prstGeom>
        </p:spPr>
        <p:txBody>
          <a:bodyPr wrap="none">
            <a:spAutoFit/>
          </a:bodyPr>
          <a:lstStyle/>
          <a:p>
            <a:pPr algn="ctr">
              <a:buClr>
                <a:srgbClr val="000000"/>
              </a:buClr>
              <a:buFont typeface="Arial"/>
              <a:buNone/>
              <a:defRPr/>
            </a:pPr>
            <a:r>
              <a:rPr lang="en-US" altLang="zh-CN" sz="3600" b="1" dirty="0" err="1">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Tiêu</a:t>
            </a:r>
            <a:r>
              <a:rPr lang="zh-CN" altLang="en-US" sz="3600" b="1" dirty="0">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600" b="1" dirty="0" err="1">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chí</a:t>
            </a:r>
            <a:r>
              <a:rPr lang="zh-CN" altLang="en-US" sz="3600" b="1" dirty="0">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600" b="1" dirty="0" err="1">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đánh</a:t>
            </a:r>
            <a:r>
              <a:rPr lang="zh-CN" altLang="en-US" sz="3600" b="1" dirty="0">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600" b="1" dirty="0" err="1">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giá</a:t>
            </a:r>
            <a:endParaRPr lang="zh-CN" altLang="en-US" sz="3600" b="1" dirty="0">
              <a:solidFill>
                <a:srgbClr val="FF1531"/>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47" name="Rectangle 46">
            <a:extLst>
              <a:ext uri="{FF2B5EF4-FFF2-40B4-BE49-F238E27FC236}">
                <a16:creationId xmlns:a16="http://schemas.microsoft.com/office/drawing/2014/main" id="{6B0380B9-3F75-4964-B92F-D6F17CC15815}"/>
              </a:ext>
            </a:extLst>
          </p:cNvPr>
          <p:cNvSpPr/>
          <p:nvPr/>
        </p:nvSpPr>
        <p:spPr>
          <a:xfrm>
            <a:off x="1995471" y="3166530"/>
            <a:ext cx="1776448" cy="584775"/>
          </a:xfrm>
          <a:prstGeom prst="rect">
            <a:avLst/>
          </a:prstGeom>
        </p:spPr>
        <p:txBody>
          <a:bodyPr wrap="none">
            <a:spAutoFit/>
          </a:bodyPr>
          <a:lstStyle/>
          <a:p>
            <a:pPr>
              <a:buClr>
                <a:srgbClr val="000000"/>
              </a:buClr>
              <a:buFont typeface="Arial"/>
              <a:buNone/>
              <a:defRPr/>
            </a:pPr>
            <a:r>
              <a:rPr lang="en-US" altLang="zh-CN" sz="320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Đọc</a:t>
            </a:r>
            <a:r>
              <a:rPr lang="zh-CN" altLang="en-US" sz="320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đúng</a:t>
            </a:r>
            <a:endParaRPr lang="zh-CN" altLang="en-US" sz="3200">
              <a:solidFill>
                <a:srgbClr val="000000"/>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48" name="Oval 47">
            <a:extLst>
              <a:ext uri="{FF2B5EF4-FFF2-40B4-BE49-F238E27FC236}">
                <a16:creationId xmlns:a16="http://schemas.microsoft.com/office/drawing/2014/main" id="{CE7FE365-EEBB-4E9C-87F3-F003E670E68D}"/>
              </a:ext>
            </a:extLst>
          </p:cNvPr>
          <p:cNvSpPr/>
          <p:nvPr/>
        </p:nvSpPr>
        <p:spPr>
          <a:xfrm>
            <a:off x="1353718" y="3280714"/>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algn="ctr">
              <a:buClr>
                <a:srgbClr val="000000"/>
              </a:buClr>
              <a:buFont typeface="Arial"/>
              <a:buNone/>
              <a:defRPr/>
            </a:pPr>
            <a:r>
              <a:rPr lang="en-US" sz="3200" b="1" kern="0" dirty="0">
                <a:solidFill>
                  <a:srgbClr val="0070C0"/>
                </a:solidFill>
                <a:latin typeface="Calibri" panose="020F0502020204030204" pitchFamily="34" charset="0"/>
                <a:ea typeface="inpin heiti" charset="-122"/>
                <a:cs typeface="Calibri" panose="020F0502020204030204" pitchFamily="34" charset="0"/>
                <a:sym typeface="Arial"/>
              </a:rPr>
              <a:t>1</a:t>
            </a:r>
            <a:endParaRPr lang="en-US" sz="2800" kern="0" dirty="0">
              <a:solidFill>
                <a:prstClr val="white"/>
              </a:solidFill>
              <a:latin typeface="Calibri" panose="020F0502020204030204" pitchFamily="34" charset="0"/>
              <a:cs typeface="Calibri" panose="020F0502020204030204" pitchFamily="34" charset="0"/>
              <a:sym typeface="Arial"/>
            </a:endParaRPr>
          </a:p>
        </p:txBody>
      </p:sp>
      <p:grpSp>
        <p:nvGrpSpPr>
          <p:cNvPr id="49" name="Group 48">
            <a:extLst>
              <a:ext uri="{FF2B5EF4-FFF2-40B4-BE49-F238E27FC236}">
                <a16:creationId xmlns:a16="http://schemas.microsoft.com/office/drawing/2014/main" id="{15AE1D75-82F9-4C95-9E37-DEDD2C6E9259}"/>
              </a:ext>
            </a:extLst>
          </p:cNvPr>
          <p:cNvGrpSpPr/>
          <p:nvPr/>
        </p:nvGrpSpPr>
        <p:grpSpPr>
          <a:xfrm>
            <a:off x="1261405" y="3855714"/>
            <a:ext cx="3645680" cy="643894"/>
            <a:chOff x="1717199" y="4363552"/>
            <a:chExt cx="3645680" cy="643894"/>
          </a:xfrm>
        </p:grpSpPr>
        <p:sp>
          <p:nvSpPr>
            <p:cNvPr id="50" name="Rounded Rectangle 36">
              <a:extLst>
                <a:ext uri="{FF2B5EF4-FFF2-40B4-BE49-F238E27FC236}">
                  <a16:creationId xmlns:a16="http://schemas.microsoft.com/office/drawing/2014/main" id="{40A1355C-A63A-410C-B78D-94591B273DA9}"/>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latin typeface="Calibri" panose="020F0502020204030204" pitchFamily="34" charset="0"/>
                <a:cs typeface="Calibri" panose="020F0502020204030204" pitchFamily="34" charset="0"/>
                <a:sym typeface="Arial"/>
              </a:endParaRPr>
            </a:p>
          </p:txBody>
        </p:sp>
        <p:sp>
          <p:nvSpPr>
            <p:cNvPr id="51" name="Rectangle 50">
              <a:extLst>
                <a:ext uri="{FF2B5EF4-FFF2-40B4-BE49-F238E27FC236}">
                  <a16:creationId xmlns:a16="http://schemas.microsoft.com/office/drawing/2014/main" id="{550AD4F8-AC6F-42B9-B837-4FD3908F6221}"/>
                </a:ext>
              </a:extLst>
            </p:cNvPr>
            <p:cNvSpPr/>
            <p:nvPr/>
          </p:nvSpPr>
          <p:spPr>
            <a:xfrm>
              <a:off x="2451265" y="4363552"/>
              <a:ext cx="1832553" cy="643894"/>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Đọc</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to,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rõ</a:t>
              </a:r>
              <a:endPar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52" name="Oval 51">
              <a:extLst>
                <a:ext uri="{FF2B5EF4-FFF2-40B4-BE49-F238E27FC236}">
                  <a16:creationId xmlns:a16="http://schemas.microsoft.com/office/drawing/2014/main" id="{57C66C13-A42D-4799-BC6D-8038813C52BE}"/>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latin typeface="Calibri" panose="020F0502020204030204" pitchFamily="34" charset="0"/>
                  <a:ea typeface="inpin heiti" charset="-122"/>
                  <a:cs typeface="Calibri" panose="020F0502020204030204" pitchFamily="34" charset="0"/>
                  <a:sym typeface="Arial"/>
                </a:rPr>
                <a:t>2</a:t>
              </a:r>
              <a:endParaRPr lang="en-US" sz="2800" kern="0" dirty="0">
                <a:solidFill>
                  <a:prstClr val="black"/>
                </a:solidFill>
                <a:latin typeface="Calibri" panose="020F0502020204030204" pitchFamily="34" charset="0"/>
                <a:cs typeface="Calibri" panose="020F0502020204030204" pitchFamily="34" charset="0"/>
                <a:sym typeface="Arial"/>
              </a:endParaRPr>
            </a:p>
          </p:txBody>
        </p:sp>
      </p:grpSp>
      <p:grpSp>
        <p:nvGrpSpPr>
          <p:cNvPr id="53" name="Group 52">
            <a:extLst>
              <a:ext uri="{FF2B5EF4-FFF2-40B4-BE49-F238E27FC236}">
                <a16:creationId xmlns:a16="http://schemas.microsoft.com/office/drawing/2014/main" id="{D635C10E-2D17-4988-9D42-D7DB68B59BDF}"/>
              </a:ext>
            </a:extLst>
          </p:cNvPr>
          <p:cNvGrpSpPr/>
          <p:nvPr/>
        </p:nvGrpSpPr>
        <p:grpSpPr>
          <a:xfrm>
            <a:off x="1261405" y="4594182"/>
            <a:ext cx="5119273" cy="643894"/>
            <a:chOff x="1717199" y="5199333"/>
            <a:chExt cx="5119273" cy="643894"/>
          </a:xfrm>
        </p:grpSpPr>
        <p:sp>
          <p:nvSpPr>
            <p:cNvPr id="54" name="Rounded Rectangle 40">
              <a:extLst>
                <a:ext uri="{FF2B5EF4-FFF2-40B4-BE49-F238E27FC236}">
                  <a16:creationId xmlns:a16="http://schemas.microsoft.com/office/drawing/2014/main" id="{22BCBBE7-14E6-4319-8EA9-1394A0D93D4D}"/>
                </a:ext>
              </a:extLst>
            </p:cNvPr>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latin typeface="Calibri" panose="020F0502020204030204" pitchFamily="34" charset="0"/>
                <a:cs typeface="Calibri" panose="020F0502020204030204" pitchFamily="34" charset="0"/>
                <a:sym typeface="Arial"/>
              </a:endParaRPr>
            </a:p>
          </p:txBody>
        </p:sp>
        <p:sp>
          <p:nvSpPr>
            <p:cNvPr id="55" name="Rectangle 54">
              <a:extLst>
                <a:ext uri="{FF2B5EF4-FFF2-40B4-BE49-F238E27FC236}">
                  <a16:creationId xmlns:a16="http://schemas.microsoft.com/office/drawing/2014/main" id="{A4EDDE5D-5E6D-4AD3-9143-1C18C7DDA68C}"/>
                </a:ext>
              </a:extLst>
            </p:cNvPr>
            <p:cNvSpPr/>
            <p:nvPr/>
          </p:nvSpPr>
          <p:spPr>
            <a:xfrm>
              <a:off x="2451265" y="5199333"/>
              <a:ext cx="3437159" cy="643894"/>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Ngắt</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nghỉ</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đúng</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chỗ</a:t>
              </a:r>
              <a:endPar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56" name="Oval 55">
              <a:extLst>
                <a:ext uri="{FF2B5EF4-FFF2-40B4-BE49-F238E27FC236}">
                  <a16:creationId xmlns:a16="http://schemas.microsoft.com/office/drawing/2014/main" id="{C01C097A-83FD-4CCC-91A3-CC56AAB2AC24}"/>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latin typeface="Calibri" panose="020F0502020204030204" pitchFamily="34" charset="0"/>
                  <a:ea typeface="inpin heiti" charset="-122"/>
                  <a:cs typeface="Calibri" panose="020F0502020204030204" pitchFamily="34" charset="0"/>
                  <a:sym typeface="Arial"/>
                </a:rPr>
                <a:t>3</a:t>
              </a:r>
              <a:endParaRPr lang="en-US" sz="2800" kern="0" dirty="0">
                <a:solidFill>
                  <a:prstClr val="black"/>
                </a:solidFill>
                <a:latin typeface="Calibri" panose="020F0502020204030204" pitchFamily="34" charset="0"/>
                <a:cs typeface="Calibri" panose="020F0502020204030204" pitchFamily="34" charset="0"/>
                <a:sym typeface="Arial"/>
              </a:endParaRPr>
            </a:p>
          </p:txBody>
        </p:sp>
      </p:grpSp>
      <p:pic>
        <p:nvPicPr>
          <p:cNvPr id="57" name="Picture 2" descr="Star Cartoon Images, Stock Photos &amp;amp; Vectors | Shutterstock">
            <a:extLst>
              <a:ext uri="{FF2B5EF4-FFF2-40B4-BE49-F238E27FC236}">
                <a16:creationId xmlns:a16="http://schemas.microsoft.com/office/drawing/2014/main" id="{C8C65053-6D1B-4B78-93C4-215F29896EF3}"/>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4999398" y="3234922"/>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Star Cartoon Images, Stock Photos &amp;amp; Vectors | Shutterstock">
            <a:extLst>
              <a:ext uri="{FF2B5EF4-FFF2-40B4-BE49-F238E27FC236}">
                <a16:creationId xmlns:a16="http://schemas.microsoft.com/office/drawing/2014/main" id="{A2BD4A7F-C93C-49D0-B6D6-2195365FCC31}"/>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052659" y="3883803"/>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Star Cartoon Images, Stock Photos &amp;amp; Vectors | Shutterstock">
            <a:extLst>
              <a:ext uri="{FF2B5EF4-FFF2-40B4-BE49-F238E27FC236}">
                <a16:creationId xmlns:a16="http://schemas.microsoft.com/office/drawing/2014/main" id="{CE1A645C-0113-4A40-9F7E-95B64EAFB28C}"/>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380678" y="4631174"/>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60" name="Group 59">
            <a:extLst>
              <a:ext uri="{FF2B5EF4-FFF2-40B4-BE49-F238E27FC236}">
                <a16:creationId xmlns:a16="http://schemas.microsoft.com/office/drawing/2014/main" id="{5FDC0F35-A38D-46B0-A3B6-B34014EB7144}"/>
              </a:ext>
            </a:extLst>
          </p:cNvPr>
          <p:cNvGrpSpPr/>
          <p:nvPr/>
        </p:nvGrpSpPr>
        <p:grpSpPr>
          <a:xfrm>
            <a:off x="1261405" y="5281954"/>
            <a:ext cx="8097635" cy="643894"/>
            <a:chOff x="1717199" y="5199333"/>
            <a:chExt cx="8097635" cy="643894"/>
          </a:xfrm>
        </p:grpSpPr>
        <p:sp>
          <p:nvSpPr>
            <p:cNvPr id="61" name="Rounded Rectangle 47">
              <a:extLst>
                <a:ext uri="{FF2B5EF4-FFF2-40B4-BE49-F238E27FC236}">
                  <a16:creationId xmlns:a16="http://schemas.microsoft.com/office/drawing/2014/main" id="{35DB7073-F97E-4A80-95D1-573E10368A99}"/>
                </a:ext>
              </a:extLst>
            </p:cNvPr>
            <p:cNvSpPr/>
            <p:nvPr/>
          </p:nvSpPr>
          <p:spPr>
            <a:xfrm>
              <a:off x="1717199" y="5206535"/>
              <a:ext cx="8097635" cy="584583"/>
            </a:xfrm>
            <a:prstGeom prst="roundRect">
              <a:avLst>
                <a:gd name="adj" fmla="val 50000"/>
              </a:avLst>
            </a:prstGeom>
            <a:solidFill>
              <a:srgbClr val="70AD47">
                <a:lumMod val="40000"/>
                <a:lumOff val="60000"/>
              </a:srgbClr>
            </a:solidFill>
            <a:ln w="12700" cap="flat" cmpd="sng" algn="ctr">
              <a:solidFill>
                <a:srgbClr val="00B050"/>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latin typeface="Calibri" panose="020F0502020204030204" pitchFamily="34" charset="0"/>
                <a:cs typeface="Calibri" panose="020F0502020204030204" pitchFamily="34" charset="0"/>
                <a:sym typeface="Arial"/>
              </a:endParaRPr>
            </a:p>
          </p:txBody>
        </p:sp>
        <p:sp>
          <p:nvSpPr>
            <p:cNvPr id="62" name="Rectangle 61">
              <a:extLst>
                <a:ext uri="{FF2B5EF4-FFF2-40B4-BE49-F238E27FC236}">
                  <a16:creationId xmlns:a16="http://schemas.microsoft.com/office/drawing/2014/main" id="{8BB00523-6108-458F-8D54-1434B916C30A}"/>
                </a:ext>
              </a:extLst>
            </p:cNvPr>
            <p:cNvSpPr/>
            <p:nvPr/>
          </p:nvSpPr>
          <p:spPr>
            <a:xfrm>
              <a:off x="2414689" y="5199333"/>
              <a:ext cx="5803192" cy="643894"/>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Giọng</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đọc</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và</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nhấn</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giọng</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phù</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hợp</a:t>
              </a:r>
              <a:endPar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63" name="Oval 62">
              <a:extLst>
                <a:ext uri="{FF2B5EF4-FFF2-40B4-BE49-F238E27FC236}">
                  <a16:creationId xmlns:a16="http://schemas.microsoft.com/office/drawing/2014/main" id="{AF4BA9B3-2DFD-4E02-B5DF-63B297338A00}"/>
                </a:ext>
              </a:extLst>
            </p:cNvPr>
            <p:cNvSpPr/>
            <p:nvPr/>
          </p:nvSpPr>
          <p:spPr>
            <a:xfrm>
              <a:off x="1859964" y="5282826"/>
              <a:ext cx="432000" cy="432000"/>
            </a:xfrm>
            <a:prstGeom prst="ellipse">
              <a:avLst/>
            </a:prstGeom>
            <a:solidFill>
              <a:srgbClr val="70AD47">
                <a:lumMod val="60000"/>
                <a:lumOff val="40000"/>
              </a:srgbClr>
            </a:solidFill>
            <a:ln w="12700" cap="flat" cmpd="sng" algn="ctr">
              <a:solidFill>
                <a:srgbClr val="00B050"/>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latin typeface="Calibri" panose="020F0502020204030204" pitchFamily="34" charset="0"/>
                  <a:ea typeface="inpin heiti" charset="-122"/>
                  <a:cs typeface="Calibri" panose="020F0502020204030204" pitchFamily="34" charset="0"/>
                  <a:sym typeface="Arial"/>
                </a:rPr>
                <a:t>4</a:t>
              </a:r>
              <a:endParaRPr lang="en-US" sz="2800" kern="0" dirty="0">
                <a:solidFill>
                  <a:prstClr val="black"/>
                </a:solidFill>
                <a:latin typeface="Calibri" panose="020F0502020204030204" pitchFamily="34" charset="0"/>
                <a:cs typeface="Calibri" panose="020F0502020204030204" pitchFamily="34" charset="0"/>
                <a:sym typeface="Arial"/>
              </a:endParaRPr>
            </a:p>
          </p:txBody>
        </p:sp>
      </p:grpSp>
      <p:pic>
        <p:nvPicPr>
          <p:cNvPr id="64" name="Picture 2" descr="Star Cartoon Images, Stock Photos &amp;amp; Vectors | Shutterstock">
            <a:extLst>
              <a:ext uri="{FF2B5EF4-FFF2-40B4-BE49-F238E27FC236}">
                <a16:creationId xmlns:a16="http://schemas.microsoft.com/office/drawing/2014/main" id="{9CBD2EE5-8F99-41B7-A100-70412B4DED9D}"/>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501805" y="5318946"/>
            <a:ext cx="1841154" cy="5250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down)">
                                      <p:cBhvr>
                                        <p:cTn id="12" dur="500"/>
                                        <p:tgtEl>
                                          <p:spTgt spid="44"/>
                                        </p:tgtEl>
                                      </p:cBhvr>
                                    </p:animEffect>
                                  </p:childTnLst>
                                </p:cTn>
                              </p:par>
                              <p:par>
                                <p:cTn id="13" presetID="22" presetClass="entr" presetSubtype="4"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down)">
                                      <p:cBhvr>
                                        <p:cTn id="1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a16="http://schemas.microsoft.com/office/drawing/2014/main" id="{55B7D040-E39F-403C-BE24-D8DAD619B531}"/>
              </a:ext>
            </a:extLst>
          </p:cNvPr>
          <p:cNvPicPr>
            <a:picLocks noChangeAspect="1"/>
          </p:cNvPicPr>
          <p:nvPr/>
        </p:nvPicPr>
        <p:blipFill>
          <a:blip r:embed="rId4"/>
          <a:stretch>
            <a:fillRect/>
          </a:stretch>
        </p:blipFill>
        <p:spPr>
          <a:xfrm>
            <a:off x="2767656" y="0"/>
            <a:ext cx="7132938" cy="1457070"/>
          </a:xfrm>
          <a:prstGeom prst="rect">
            <a:avLst/>
          </a:prstGeom>
        </p:spPr>
      </p:pic>
      <p:sp>
        <p:nvSpPr>
          <p:cNvPr id="5" name="TextBox 4">
            <a:extLst>
              <a:ext uri="{FF2B5EF4-FFF2-40B4-BE49-F238E27FC236}">
                <a16:creationId xmlns:a16="http://schemas.microsoft.com/office/drawing/2014/main" id="{54F8AC4B-50F5-4638-89D1-F4677BEC0713}"/>
              </a:ext>
            </a:extLst>
          </p:cNvPr>
          <p:cNvSpPr txBox="1"/>
          <p:nvPr/>
        </p:nvSpPr>
        <p:spPr>
          <a:xfrm>
            <a:off x="257175" y="1457070"/>
            <a:ext cx="505777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Chị đã qua tuổi Đoàn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 hôm nay vào Đội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đỏ dắt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Bước qua thời thơ dại.</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 lời ru vời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mở</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cửa</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vẫn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đợi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buồm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sông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a16="http://schemas.microsoft.com/office/drawing/2014/main" id="{19693318-ABD9-4919-8935-F21318FBDEFC}"/>
              </a:ext>
            </a:extLst>
          </p:cNvPr>
          <p:cNvSpPr txBox="1"/>
          <p:nvPr/>
        </p:nvSpPr>
        <p:spPr>
          <a:xfrm>
            <a:off x="8086725" y="1237155"/>
            <a:ext cx="4105275"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Đưa ta tới bến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chị đi qua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em đang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Khao khát lại bắt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màu khăn đỏ chói.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 Quỳnh)</a:t>
            </a:r>
          </a:p>
        </p:txBody>
      </p:sp>
      <p:pic>
        <p:nvPicPr>
          <p:cNvPr id="12" name="Picture 11">
            <a:extLst>
              <a:ext uri="{FF2B5EF4-FFF2-40B4-BE49-F238E27FC236}">
                <a16:creationId xmlns:a16="http://schemas.microsoft.com/office/drawing/2014/main" id="{993F2635-A994-44CC-A9F3-DF96844BF286}"/>
              </a:ext>
            </a:extLst>
          </p:cNvPr>
          <p:cNvPicPr>
            <a:picLocks noChangeAspect="1"/>
          </p:cNvPicPr>
          <p:nvPr/>
        </p:nvPicPr>
        <p:blipFill>
          <a:blip r:embed="rId5"/>
          <a:stretch>
            <a:fillRect/>
          </a:stretch>
        </p:blipFill>
        <p:spPr>
          <a:xfrm>
            <a:off x="3883777" y="1488782"/>
            <a:ext cx="3986295" cy="3772155"/>
          </a:xfrm>
          <a:prstGeom prst="rect">
            <a:avLst/>
          </a:prstGeom>
        </p:spPr>
      </p:pic>
    </p:spTree>
    <p:extLst>
      <p:ext uri="{BB962C8B-B14F-4D97-AF65-F5344CB8AC3E}">
        <p14:creationId xmlns:p14="http://schemas.microsoft.com/office/powerpoint/2010/main" val="2764051696"/>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CAF1F8E1-B7C2-4991-B0D1-970977F7A7A4}"/>
              </a:ext>
            </a:extLst>
          </p:cNvPr>
          <p:cNvPicPr>
            <a:picLocks noChangeAspect="1"/>
          </p:cNvPicPr>
          <p:nvPr/>
        </p:nvPicPr>
        <p:blipFill>
          <a:blip r:embed="rId4"/>
          <a:stretch>
            <a:fillRect/>
          </a:stretch>
        </p:blipFill>
        <p:spPr>
          <a:xfrm>
            <a:off x="2531845" y="1663681"/>
            <a:ext cx="6480610" cy="3359187"/>
          </a:xfrm>
          <a:prstGeom prst="rect">
            <a:avLst/>
          </a:prstGeom>
        </p:spPr>
      </p:pic>
      <p:pic>
        <p:nvPicPr>
          <p:cNvPr id="4" name="Picture 3" descr="Shape&#10;&#10;Description automatically generated with medium confidence">
            <a:extLst>
              <a:ext uri="{FF2B5EF4-FFF2-40B4-BE49-F238E27FC236}">
                <a16:creationId xmlns:a16="http://schemas.microsoft.com/office/drawing/2014/main" id="{8DB668A7-8268-4E25-AB89-682EEE4FCF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0496" y="5440216"/>
            <a:ext cx="1417784" cy="1417784"/>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3" descr="图片包含 室内, 物体&#10;&#10;描述已自动生成">
            <a:extLst>
              <a:ext uri="{FF2B5EF4-FFF2-40B4-BE49-F238E27FC236}">
                <a16:creationId xmlns:a16="http://schemas.microsoft.com/office/drawing/2014/main" id="{EFB04299-E6E5-47FE-9CAC-695675502C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8" name="PA_图片 3">
            <a:extLst>
              <a:ext uri="{FF2B5EF4-FFF2-40B4-BE49-F238E27FC236}">
                <a16:creationId xmlns:a16="http://schemas.microsoft.com/office/drawing/2014/main" id="{1FBE2092-68F5-4DE8-B92A-154989D8F29C}"/>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sp>
        <p:nvSpPr>
          <p:cNvPr id="10" name="TextBox 9">
            <a:extLst>
              <a:ext uri="{FF2B5EF4-FFF2-40B4-BE49-F238E27FC236}">
                <a16:creationId xmlns:a16="http://schemas.microsoft.com/office/drawing/2014/main" id="{A8A0C0C5-6F70-4097-8D5D-8996EFEB86EC}"/>
              </a:ext>
            </a:extLst>
          </p:cNvPr>
          <p:cNvSpPr txBox="1"/>
          <p:nvPr/>
        </p:nvSpPr>
        <p:spPr>
          <a:xfrm>
            <a:off x="2799892" y="1422350"/>
            <a:ext cx="6481762"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Trong</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bài</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Ngày</a:t>
            </a:r>
            <a:r>
              <a:rPr kumimoji="0" lang="en-US" sz="4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em</a:t>
            </a:r>
            <a:r>
              <a:rPr kumimoji="0" lang="en-US" sz="4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vào</a:t>
            </a:r>
            <a:r>
              <a:rPr kumimoji="0" lang="en-US" sz="4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Đội</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có</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từ</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nào</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em</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chưa</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nghĩa</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endParaRPr kumimoji="0" lang="vi-VN"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28159432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Picture 3">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4787" y="5389797"/>
            <a:ext cx="2400300" cy="1468203"/>
          </a:xfrm>
          <a:prstGeom prst="rect">
            <a:avLst/>
          </a:prstGeom>
        </p:spPr>
      </p:pic>
      <p:sp>
        <p:nvSpPr>
          <p:cNvPr id="5" name="Rectangle: Rounded Corners 4">
            <a:extLst>
              <a:ext uri="{FF2B5EF4-FFF2-40B4-BE49-F238E27FC236}">
                <a16:creationId xmlns:a16="http://schemas.microsoft.com/office/drawing/2014/main" id="{AD8F65BE-B4E5-4E77-B3D5-B4FE11A1B6EA}"/>
              </a:ext>
            </a:extLst>
          </p:cNvPr>
          <p:cNvSpPr/>
          <p:nvPr/>
        </p:nvSpPr>
        <p:spPr>
          <a:xfrm>
            <a:off x="2343150" y="276225"/>
            <a:ext cx="7677150" cy="112395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1.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trước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6" name="Rectangle: Rounded Corners 5">
            <a:extLst>
              <a:ext uri="{FF2B5EF4-FFF2-40B4-BE49-F238E27FC236}">
                <a16:creationId xmlns:a16="http://schemas.microsoft.com/office/drawing/2014/main" id="{47E5112D-0858-4F7A-BF6E-035A371032EC}"/>
              </a:ext>
            </a:extLst>
          </p:cNvPr>
          <p:cNvSpPr/>
          <p:nvPr/>
        </p:nvSpPr>
        <p:spPr>
          <a:xfrm>
            <a:off x="3771900" y="2714625"/>
            <a:ext cx="5410200" cy="112395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Đáp</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án</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Thư</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viện</a:t>
            </a:r>
            <a:endPar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2451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55" name="Straight Connector 2054">
            <a:extLst>
              <a:ext uri="{FF2B5EF4-FFF2-40B4-BE49-F238E27FC236}">
                <a16:creationId xmlns:a16="http://schemas.microsoft.com/office/drawing/2014/main" id="{DB146403-F3D6-484B-B2ED-97F9565D0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057" name="Rectangle 2056">
            <a:extLst>
              <a:ext uri="{FF2B5EF4-FFF2-40B4-BE49-F238E27FC236}">
                <a16:creationId xmlns:a16="http://schemas.microsoft.com/office/drawing/2014/main"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90CF665-C3F0-4FD9-823E-1E63FD18B603}"/>
              </a:ext>
            </a:extLst>
          </p:cNvPr>
          <p:cNvSpPr txBox="1"/>
          <p:nvPr/>
        </p:nvSpPr>
        <p:spPr>
          <a:xfrm>
            <a:off x="527538" y="4756638"/>
            <a:ext cx="11139854"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Đoàn</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chỉ</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Đoàn</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Thanh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niên</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cộng</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sản</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Hồ</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Chí</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Minh</a:t>
            </a:r>
            <a:endParaRPr lang="en-US" sz="4000" dirty="0">
              <a:solidFill>
                <a:srgbClr val="FFFFFF"/>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4" descr="Đoàn TNCS Hồ Chí Minh thành lập năm nào? - VnExpress">
            <a:extLst>
              <a:ext uri="{FF2B5EF4-FFF2-40B4-BE49-F238E27FC236}">
                <a16:creationId xmlns:a16="http://schemas.microsoft.com/office/drawing/2014/main" id="{1A73D29C-5EFA-4ADD-B3A8-EF12131820F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0040" y="492457"/>
            <a:ext cx="5455917" cy="362818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Ý nghĩa, lịch sử ra đời Ngày thành lập Đoàn TNCS Hồ Chí Minh 26/3">
            <a:extLst>
              <a:ext uri="{FF2B5EF4-FFF2-40B4-BE49-F238E27FC236}">
                <a16:creationId xmlns:a16="http://schemas.microsoft.com/office/drawing/2014/main" id="{B15215AA-5AB0-4CB8-A14B-A19C1593531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16043" y="553836"/>
            <a:ext cx="5455917" cy="3505426"/>
          </a:xfrm>
          <a:prstGeom prst="rect">
            <a:avLst/>
          </a:prstGeom>
          <a:noFill/>
          <a:extLst>
            <a:ext uri="{909E8E84-426E-40DD-AFC4-6F175D3DCCD1}">
              <a14:hiddenFill xmlns:a14="http://schemas.microsoft.com/office/drawing/2010/main">
                <a:solidFill>
                  <a:srgbClr val="FFFFFF"/>
                </a:solidFill>
              </a14:hiddenFill>
            </a:ext>
          </a:extLst>
        </p:spPr>
      </p:pic>
      <p:cxnSp>
        <p:nvCxnSpPr>
          <p:cNvPr id="2059" name="Straight Connector 2058">
            <a:extLst>
              <a:ext uri="{FF2B5EF4-FFF2-40B4-BE49-F238E27FC236}">
                <a16:creationId xmlns:a16="http://schemas.microsoft.com/office/drawing/2014/main"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169349"/>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BB7C0E06-6EE7-4DC1-8358-E6A2581DF3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6" name="Picture 4" descr="Đại hội Liên Đội Trường THCS Đinh Bộ Lĩnh năm 2017 - 2018">
            <a:extLst>
              <a:ext uri="{FF2B5EF4-FFF2-40B4-BE49-F238E27FC236}">
                <a16:creationId xmlns:a16="http://schemas.microsoft.com/office/drawing/2014/main" id="{E78B58B9-3310-437B-B660-102039584D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9" r="-2" b="-2"/>
          <a:stretch/>
        </p:blipFill>
        <p:spPr bwMode="auto">
          <a:xfrm>
            <a:off x="370780" y="1422551"/>
            <a:ext cx="4915595" cy="528025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Viết đơn xin vào Đội - Tập làm văn lớp 3 (16 mẫu)">
            <a:extLst>
              <a:ext uri="{FF2B5EF4-FFF2-40B4-BE49-F238E27FC236}">
                <a16:creationId xmlns:a16="http://schemas.microsoft.com/office/drawing/2014/main" id="{CDD0954F-5D81-4220-BFD9-D06B99BCCC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206" r="41750" b="2"/>
          <a:stretch/>
        </p:blipFill>
        <p:spPr bwMode="auto">
          <a:xfrm>
            <a:off x="6272059" y="1422551"/>
            <a:ext cx="4932733" cy="52802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AC72B56-0397-4CD6-B8FD-940442007F98}"/>
              </a:ext>
            </a:extLst>
          </p:cNvPr>
          <p:cNvSpPr txBox="1"/>
          <p:nvPr/>
        </p:nvSpPr>
        <p:spPr>
          <a:xfrm>
            <a:off x="1924050" y="378585"/>
            <a:ext cx="9124950" cy="646331"/>
          </a:xfrm>
          <a:prstGeom prst="rect">
            <a:avLst/>
          </a:prstGeom>
          <a:noFill/>
        </p:spPr>
        <p:txBody>
          <a:bodyPr wrap="square" rtlCol="0">
            <a:spAutoFit/>
          </a:bodyPr>
          <a:lstStyle/>
          <a:p>
            <a:pPr algn="ct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Đội</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chỉ</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Đội</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Thiếu</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niên</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Tiền</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phong</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Hồ</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Chí</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Minh</a:t>
            </a:r>
          </a:p>
        </p:txBody>
      </p:sp>
    </p:spTree>
    <p:extLst>
      <p:ext uri="{BB962C8B-B14F-4D97-AF65-F5344CB8AC3E}">
        <p14:creationId xmlns:p14="http://schemas.microsoft.com/office/powerpoint/2010/main" val="1558918876"/>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Khao khát Chúa sẽ tìm thấy Ngài | ngọn lửa nhỏ">
            <a:extLst>
              <a:ext uri="{FF2B5EF4-FFF2-40B4-BE49-F238E27FC236}">
                <a16:creationId xmlns:a16="http://schemas.microsoft.com/office/drawing/2014/main" id="{BF20B738-7E20-413A-9037-EA22E39A3A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4F210DFC-CCF1-430A-A84C-EA894DE9D779}"/>
              </a:ext>
            </a:extLst>
          </p:cNvPr>
          <p:cNvSpPr/>
          <p:nvPr/>
        </p:nvSpPr>
        <p:spPr>
          <a:xfrm>
            <a:off x="323850" y="640080"/>
            <a:ext cx="3068584" cy="2709275"/>
          </a:xfrm>
          <a:prstGeom prst="ellipse">
            <a:avLst/>
          </a:prstGeom>
          <a:solidFill>
            <a:srgbClr val="FFFFFF"/>
          </a:solidFill>
          <a:ln w="174625"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algn="ctr">
              <a:lnSpc>
                <a:spcPct val="90000"/>
              </a:lnSpc>
              <a:spcBef>
                <a:spcPct val="0"/>
              </a:spcBef>
              <a:spcAft>
                <a:spcPts val="600"/>
              </a:spcAft>
            </a:pPr>
            <a:r>
              <a:rPr lang="en-US" sz="36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Khao </a:t>
            </a:r>
            <a:r>
              <a:rPr lang="en-US" sz="3600" b="0"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khát</a:t>
            </a:r>
            <a:r>
              <a:rPr lang="en-US" sz="36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mong</a:t>
            </a:r>
            <a:r>
              <a:rPr lang="en-US" sz="3600" b="0" i="0" dirty="0">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muốn</a:t>
            </a:r>
            <a:r>
              <a:rPr lang="en-US" sz="3600" b="0" i="0" dirty="0">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tha</a:t>
            </a:r>
            <a:r>
              <a:rPr lang="en-US" sz="3600" b="0" i="0" dirty="0">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thiết</a:t>
            </a:r>
            <a:endParaRPr lang="en-US" sz="3600" dirty="0">
              <a:solidFill>
                <a:srgbClr val="262626"/>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658701645"/>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0" y="0"/>
            <a:ext cx="12192000" cy="6858000"/>
            <a:chOff x="0" y="0"/>
            <a:chExt cx="12192000" cy="6858000"/>
          </a:xfrm>
        </p:grpSpPr>
        <p:pic>
          <p:nvPicPr>
            <p:cNvPr id="15" name="图片 14"/>
            <p:cNvPicPr>
              <a:picLocks noChangeAspect="1"/>
            </p:cNvPicPr>
            <p:nvPr/>
          </p:nvPicPr>
          <p:blipFill rotWithShape="1">
            <a:blip r:embed="rId7">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17" name="矩形 16"/>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2" name="Rectangle 11">
            <a:extLst>
              <a:ext uri="{FF2B5EF4-FFF2-40B4-BE49-F238E27FC236}">
                <a16:creationId xmlns:a16="http://schemas.microsoft.com/office/drawing/2014/main" id="{320EFF06-DAD4-4ED1-B6B0-5F52054FFF36}"/>
              </a:ext>
            </a:extLst>
          </p:cNvPr>
          <p:cNvSpPr/>
          <p:nvPr/>
        </p:nvSpPr>
        <p:spPr>
          <a:xfrm>
            <a:off x="862354" y="247791"/>
            <a:ext cx="3366143" cy="646331"/>
          </a:xfrm>
          <a:prstGeom prst="rect">
            <a:avLst/>
          </a:prstGeom>
        </p:spPr>
        <p:txBody>
          <a:bodyPr wrap="square">
            <a:spAutoFit/>
          </a:bodyPr>
          <a:lstStyle/>
          <a:p>
            <a:pPr algn="ctr">
              <a:defRPr/>
            </a:pPr>
            <a:r>
              <a:rPr lang="en-US" altLang="zh-CN" sz="3600" b="1" dirty="0" err="1">
                <a:solidFill>
                  <a:srgbClr val="FFFF00"/>
                </a:solidFill>
                <a:latin typeface="Arial-Rounded" panose="020B0500000000000000" pitchFamily="34" charset="0"/>
                <a:ea typeface="Arial-Rounded" panose="020B0500000000000000" pitchFamily="34" charset="0"/>
                <a:cs typeface="Arial-Rounded" panose="020B0500000000000000" pitchFamily="34" charset="0"/>
              </a:rPr>
              <a:t>Cùng</a:t>
            </a:r>
            <a:r>
              <a:rPr lang="en-US" altLang="zh-CN" sz="36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FFFF00"/>
                </a:solidFill>
                <a:latin typeface="Arial-Rounded" panose="020B0500000000000000" pitchFamily="34" charset="0"/>
                <a:ea typeface="Arial-Rounded" panose="020B0500000000000000" pitchFamily="34" charset="0"/>
                <a:cs typeface="Arial-Rounded" panose="020B0500000000000000" pitchFamily="34" charset="0"/>
              </a:rPr>
              <a:t>tìm</a:t>
            </a:r>
            <a:r>
              <a:rPr lang="en-US" altLang="zh-CN" sz="36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FFFF00"/>
                </a:solidFill>
                <a:latin typeface="Arial-Rounded" panose="020B0500000000000000" pitchFamily="34" charset="0"/>
                <a:ea typeface="Arial-Rounded" panose="020B0500000000000000" pitchFamily="34" charset="0"/>
                <a:cs typeface="Arial-Rounded" panose="020B0500000000000000" pitchFamily="34" charset="0"/>
              </a:rPr>
              <a:t>hiểu</a:t>
            </a:r>
            <a:endParaRPr lang="zh-CN" altLang="en-US" sz="36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3" name="Picture 12">
            <a:extLst>
              <a:ext uri="{FF2B5EF4-FFF2-40B4-BE49-F238E27FC236}">
                <a16:creationId xmlns:a16="http://schemas.microsoft.com/office/drawing/2014/main" id="{A59F93D3-FDBA-4E16-A75D-B38EB1167C33}"/>
              </a:ext>
            </a:extLst>
          </p:cNvPr>
          <p:cNvPicPr>
            <a:picLocks noChangeAspect="1"/>
          </p:cNvPicPr>
          <p:nvPr/>
        </p:nvPicPr>
        <p:blipFill>
          <a:blip r:embed="rId8"/>
          <a:stretch>
            <a:fillRect/>
          </a:stretch>
        </p:blipFill>
        <p:spPr>
          <a:xfrm rot="16200000">
            <a:off x="606694" y="247791"/>
            <a:ext cx="646331" cy="646331"/>
          </a:xfrm>
          <a:prstGeom prst="rect">
            <a:avLst/>
          </a:prstGeom>
        </p:spPr>
      </p:pic>
      <p:grpSp>
        <p:nvGrpSpPr>
          <p:cNvPr id="18" name="PA_库_组合 5">
            <a:extLst>
              <a:ext uri="{FF2B5EF4-FFF2-40B4-BE49-F238E27FC236}">
                <a16:creationId xmlns:a16="http://schemas.microsoft.com/office/drawing/2014/main" id="{AF955D67-9B62-4940-B8F4-48EEBD93AD71}"/>
              </a:ext>
            </a:extLst>
          </p:cNvPr>
          <p:cNvGrpSpPr/>
          <p:nvPr>
            <p:custDataLst>
              <p:tags r:id="rId1"/>
            </p:custDataLst>
          </p:nvPr>
        </p:nvGrpSpPr>
        <p:grpSpPr>
          <a:xfrm>
            <a:off x="432528" y="1398396"/>
            <a:ext cx="587835" cy="671691"/>
            <a:chOff x="1836100" y="2332000"/>
            <a:chExt cx="1572829" cy="820060"/>
          </a:xfrm>
        </p:grpSpPr>
        <p:sp>
          <p:nvSpPr>
            <p:cNvPr id="20" name="任意多边形 10">
              <a:extLst>
                <a:ext uri="{FF2B5EF4-FFF2-40B4-BE49-F238E27FC236}">
                  <a16:creationId xmlns:a16="http://schemas.microsoft.com/office/drawing/2014/main" id="{8A917BB2-2EFD-4897-9ACB-1959781303AD}"/>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任意多边形 11">
              <a:extLst>
                <a:ext uri="{FF2B5EF4-FFF2-40B4-BE49-F238E27FC236}">
                  <a16:creationId xmlns:a16="http://schemas.microsoft.com/office/drawing/2014/main" id="{D963268E-F046-420F-9143-1CC88E8DA1BE}"/>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文本框 12">
              <a:extLst>
                <a:ext uri="{FF2B5EF4-FFF2-40B4-BE49-F238E27FC236}">
                  <a16:creationId xmlns:a16="http://schemas.microsoft.com/office/drawing/2014/main" id="{3807F0BA-7B52-4C1F-BD4D-91C5B4B25EE8}"/>
                </a:ext>
              </a:extLst>
            </p:cNvPr>
            <p:cNvSpPr txBox="1"/>
            <p:nvPr/>
          </p:nvSpPr>
          <p:spPr>
            <a:xfrm>
              <a:off x="2222349" y="2332000"/>
              <a:ext cx="756775" cy="695550"/>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sp>
        <p:nvSpPr>
          <p:cNvPr id="24" name="Rectangle 23">
            <a:extLst>
              <a:ext uri="{FF2B5EF4-FFF2-40B4-BE49-F238E27FC236}">
                <a16:creationId xmlns:a16="http://schemas.microsoft.com/office/drawing/2014/main" id="{206BA273-B07E-4533-B948-24D1C5B73953}"/>
              </a:ext>
            </a:extLst>
          </p:cNvPr>
          <p:cNvSpPr/>
          <p:nvPr/>
        </p:nvSpPr>
        <p:spPr>
          <a:xfrm>
            <a:off x="1378524" y="1194118"/>
            <a:ext cx="8086290" cy="1384995"/>
          </a:xfrm>
          <a:prstGeom prst="rect">
            <a:avLst/>
          </a:prstGeom>
        </p:spPr>
        <p:txBody>
          <a:bodyPr wrap="square">
            <a:spAutoFit/>
          </a:bodyPr>
          <a:lstStyle/>
          <a:p>
            <a:pPr algn="just">
              <a:defRPr/>
            </a:pPr>
            <a:r>
              <a:rPr lang="vi-VN" sz="2800" dirty="0">
                <a:latin typeface="Arial-Rounded" panose="020B0500000000000000" pitchFamily="34" charset="0"/>
                <a:ea typeface="Arial-Rounded" panose="020B0500000000000000" pitchFamily="34" charset="0"/>
                <a:cs typeface="Arial-Rounded" panose="020B0500000000000000" pitchFamily="34" charset="0"/>
              </a:rPr>
              <a:t>Người chị muốn nói gì với em của mình qua 2 dòng thơ "Màu khăn đỏ dắt em/Bước qua thời thơ dại"? Chọn câu trả lời hoặc nêu ý kiến khác của em</a:t>
            </a:r>
            <a:endParaRPr lang="en-US" altLang="zh-CN" sz="2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5" name="PA_库_组合 5">
            <a:extLst>
              <a:ext uri="{FF2B5EF4-FFF2-40B4-BE49-F238E27FC236}">
                <a16:creationId xmlns:a16="http://schemas.microsoft.com/office/drawing/2014/main" id="{4138C35B-3DFC-4261-9E48-0DF6427B2EBA}"/>
              </a:ext>
            </a:extLst>
          </p:cNvPr>
          <p:cNvGrpSpPr/>
          <p:nvPr>
            <p:custDataLst>
              <p:tags r:id="rId2"/>
            </p:custDataLst>
          </p:nvPr>
        </p:nvGrpSpPr>
        <p:grpSpPr>
          <a:xfrm>
            <a:off x="462800" y="2642537"/>
            <a:ext cx="587835" cy="671691"/>
            <a:chOff x="1836100" y="2332000"/>
            <a:chExt cx="1572829" cy="820060"/>
          </a:xfrm>
        </p:grpSpPr>
        <p:sp>
          <p:nvSpPr>
            <p:cNvPr id="26" name="任意多边形 10">
              <a:extLst>
                <a:ext uri="{FF2B5EF4-FFF2-40B4-BE49-F238E27FC236}">
                  <a16:creationId xmlns:a16="http://schemas.microsoft.com/office/drawing/2014/main" id="{C816C71D-5565-47CD-95DD-52C5541860B3}"/>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任意多边形 11">
              <a:extLst>
                <a:ext uri="{FF2B5EF4-FFF2-40B4-BE49-F238E27FC236}">
                  <a16:creationId xmlns:a16="http://schemas.microsoft.com/office/drawing/2014/main" id="{4283F3D7-B157-4344-8A18-CBDC2F26A902}"/>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文本框 12">
              <a:extLst>
                <a:ext uri="{FF2B5EF4-FFF2-40B4-BE49-F238E27FC236}">
                  <a16:creationId xmlns:a16="http://schemas.microsoft.com/office/drawing/2014/main" id="{173C7EBF-EE59-4E00-BD2F-012139CDA592}"/>
                </a:ext>
              </a:extLst>
            </p:cNvPr>
            <p:cNvSpPr txBox="1"/>
            <p:nvPr/>
          </p:nvSpPr>
          <p:spPr>
            <a:xfrm>
              <a:off x="2222349" y="2332000"/>
              <a:ext cx="756775" cy="695550"/>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sp>
        <p:nvSpPr>
          <p:cNvPr id="29" name="Rectangle 28">
            <a:extLst>
              <a:ext uri="{FF2B5EF4-FFF2-40B4-BE49-F238E27FC236}">
                <a16:creationId xmlns:a16="http://schemas.microsoft.com/office/drawing/2014/main" id="{7F332A78-68DF-4A6E-A353-2987DDFA0B49}"/>
              </a:ext>
            </a:extLst>
          </p:cNvPr>
          <p:cNvSpPr/>
          <p:nvPr/>
        </p:nvSpPr>
        <p:spPr>
          <a:xfrm>
            <a:off x="1378524" y="2624423"/>
            <a:ext cx="9762841" cy="954107"/>
          </a:xfrm>
          <a:prstGeom prst="rect">
            <a:avLst/>
          </a:prstGeom>
        </p:spPr>
        <p:txBody>
          <a:bodyPr wrap="square">
            <a:spAutoFit/>
          </a:bodyPr>
          <a:lstStyle/>
          <a:p>
            <a:pPr algn="just">
              <a:defRPr/>
            </a:pPr>
            <a:r>
              <a:rPr lang="vi-VN" sz="2800" dirty="0">
                <a:latin typeface="Arial-Rounded" panose="020B0500000000000000" pitchFamily="34" charset="0"/>
                <a:ea typeface="Arial-Rounded" panose="020B0500000000000000" pitchFamily="34" charset="0"/>
                <a:cs typeface="Arial-Rounded" panose="020B0500000000000000" pitchFamily="34" charset="0"/>
              </a:rPr>
              <a:t>Chi tiết nào cho thấy chiếc khăn quàng đỏ gắn bó thân thương với người đội viên?</a:t>
            </a:r>
            <a:endParaRPr lang="en-US" altLang="zh-CN" sz="2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0" name="PA_库_组合 5">
            <a:extLst>
              <a:ext uri="{FF2B5EF4-FFF2-40B4-BE49-F238E27FC236}">
                <a16:creationId xmlns:a16="http://schemas.microsoft.com/office/drawing/2014/main" id="{DDD162D4-F836-4635-84ED-55677FBC3E52}"/>
              </a:ext>
            </a:extLst>
          </p:cNvPr>
          <p:cNvGrpSpPr/>
          <p:nvPr>
            <p:custDataLst>
              <p:tags r:id="rId3"/>
            </p:custDataLst>
          </p:nvPr>
        </p:nvGrpSpPr>
        <p:grpSpPr>
          <a:xfrm>
            <a:off x="516242" y="3677593"/>
            <a:ext cx="587835" cy="671691"/>
            <a:chOff x="1836100" y="2332000"/>
            <a:chExt cx="1572829" cy="820060"/>
          </a:xfrm>
        </p:grpSpPr>
        <p:sp>
          <p:nvSpPr>
            <p:cNvPr id="31" name="任意多边形 10">
              <a:extLst>
                <a:ext uri="{FF2B5EF4-FFF2-40B4-BE49-F238E27FC236}">
                  <a16:creationId xmlns:a16="http://schemas.microsoft.com/office/drawing/2014/main" id="{8439F104-1BB9-4CC7-B9F6-06F5F43ABCA1}"/>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任意多边形 11">
              <a:extLst>
                <a:ext uri="{FF2B5EF4-FFF2-40B4-BE49-F238E27FC236}">
                  <a16:creationId xmlns:a16="http://schemas.microsoft.com/office/drawing/2014/main" id="{D02151E4-019B-441F-856B-DE4B535F4D98}"/>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文本框 12">
              <a:extLst>
                <a:ext uri="{FF2B5EF4-FFF2-40B4-BE49-F238E27FC236}">
                  <a16:creationId xmlns:a16="http://schemas.microsoft.com/office/drawing/2014/main" id="{AE8FA472-D004-415A-AD43-D92D8F031519}"/>
                </a:ext>
              </a:extLst>
            </p:cNvPr>
            <p:cNvSpPr txBox="1"/>
            <p:nvPr/>
          </p:nvSpPr>
          <p:spPr>
            <a:xfrm>
              <a:off x="2222349" y="2332000"/>
              <a:ext cx="756775" cy="695550"/>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34" name="Rectangle 33">
            <a:extLst>
              <a:ext uri="{FF2B5EF4-FFF2-40B4-BE49-F238E27FC236}">
                <a16:creationId xmlns:a16="http://schemas.microsoft.com/office/drawing/2014/main" id="{238AB3E8-5777-42C4-91E5-A83AD5EDC0FC}"/>
              </a:ext>
            </a:extLst>
          </p:cNvPr>
          <p:cNvSpPr/>
          <p:nvPr/>
        </p:nvSpPr>
        <p:spPr>
          <a:xfrm>
            <a:off x="1313278" y="3578623"/>
            <a:ext cx="10207394" cy="954107"/>
          </a:xfrm>
          <a:prstGeom prst="rect">
            <a:avLst/>
          </a:prstGeom>
        </p:spPr>
        <p:txBody>
          <a:bodyPr wrap="square">
            <a:spAutoFit/>
          </a:bodyPr>
          <a:lstStyle/>
          <a:p>
            <a:pPr algn="just">
              <a:defRPr/>
            </a:pPr>
            <a:r>
              <a:rPr lang="vi-VN" sz="2800" dirty="0">
                <a:latin typeface="Arial-Rounded" panose="020B0500000000000000" pitchFamily="34" charset="0"/>
                <a:ea typeface="Arial-Rounded" panose="020B0500000000000000" pitchFamily="34" charset="0"/>
                <a:cs typeface="Arial-Rounded" panose="020B0500000000000000" pitchFamily="34" charset="0"/>
              </a:rPr>
              <a:t>Người chị đã chia sẻ với em niềm vui, ước mơ của người đội viên qua những hình ảnh nào?</a:t>
            </a:r>
            <a:endParaRPr lang="en-US" altLang="zh-CN" sz="2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5" name="PA_库_组合 5">
            <a:extLst>
              <a:ext uri="{FF2B5EF4-FFF2-40B4-BE49-F238E27FC236}">
                <a16:creationId xmlns:a16="http://schemas.microsoft.com/office/drawing/2014/main" id="{B4D84E1D-27A5-4683-954F-31096D0669B8}"/>
              </a:ext>
            </a:extLst>
          </p:cNvPr>
          <p:cNvGrpSpPr/>
          <p:nvPr>
            <p:custDataLst>
              <p:tags r:id="rId4"/>
            </p:custDataLst>
          </p:nvPr>
        </p:nvGrpSpPr>
        <p:grpSpPr>
          <a:xfrm>
            <a:off x="624582" y="4972713"/>
            <a:ext cx="587835" cy="671691"/>
            <a:chOff x="1836100" y="2332000"/>
            <a:chExt cx="1572829" cy="820060"/>
          </a:xfrm>
        </p:grpSpPr>
        <p:sp>
          <p:nvSpPr>
            <p:cNvPr id="36" name="任意多边形 10">
              <a:extLst>
                <a:ext uri="{FF2B5EF4-FFF2-40B4-BE49-F238E27FC236}">
                  <a16:creationId xmlns:a16="http://schemas.microsoft.com/office/drawing/2014/main" id="{E01CE7C2-3D91-41CE-8C17-7C0495945B62}"/>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任意多边形 11">
              <a:extLst>
                <a:ext uri="{FF2B5EF4-FFF2-40B4-BE49-F238E27FC236}">
                  <a16:creationId xmlns:a16="http://schemas.microsoft.com/office/drawing/2014/main" id="{FDE2F991-9201-433D-978B-80A549FA6C04}"/>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文本框 12">
              <a:extLst>
                <a:ext uri="{FF2B5EF4-FFF2-40B4-BE49-F238E27FC236}">
                  <a16:creationId xmlns:a16="http://schemas.microsoft.com/office/drawing/2014/main" id="{A94E5C43-3526-4D66-BB5B-51EB87935DB5}"/>
                </a:ext>
              </a:extLst>
            </p:cNvPr>
            <p:cNvSpPr txBox="1"/>
            <p:nvPr/>
          </p:nvSpPr>
          <p:spPr>
            <a:xfrm>
              <a:off x="2222349" y="2332000"/>
              <a:ext cx="756775" cy="695550"/>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39" name="Rectangle 38">
            <a:extLst>
              <a:ext uri="{FF2B5EF4-FFF2-40B4-BE49-F238E27FC236}">
                <a16:creationId xmlns:a16="http://schemas.microsoft.com/office/drawing/2014/main" id="{F6BAC05F-1476-4C07-B5B3-68F57210B71F}"/>
              </a:ext>
            </a:extLst>
          </p:cNvPr>
          <p:cNvSpPr/>
          <p:nvPr/>
        </p:nvSpPr>
        <p:spPr>
          <a:xfrm>
            <a:off x="1313278" y="4743900"/>
            <a:ext cx="10327853" cy="954107"/>
          </a:xfrm>
          <a:prstGeom prst="rect">
            <a:avLst/>
          </a:prstGeom>
        </p:spPr>
        <p:txBody>
          <a:bodyPr wrap="square">
            <a:spAutoFit/>
          </a:bodyPr>
          <a:lstStyle/>
          <a:p>
            <a:pPr algn="just">
              <a:defRPr/>
            </a:pPr>
            <a:r>
              <a:rPr lang="vi-VN" sz="2800" dirty="0">
                <a:latin typeface="Arial-Rounded" panose="020B0500000000000000" pitchFamily="34" charset="0"/>
                <a:ea typeface="Arial-Rounded" panose="020B0500000000000000" pitchFamily="34" charset="0"/>
                <a:cs typeface="Arial-Rounded" panose="020B0500000000000000" pitchFamily="34" charset="0"/>
              </a:rPr>
              <a:t>Theo em, bạn nhỏ cảm nhận được điều gì qua lời nhắn nhủ của chị ở khổ thơ cuối?</a:t>
            </a:r>
            <a:endParaRPr lang="vi-VN" altLang="zh-CN" sz="2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40" name="Group 39">
            <a:extLst>
              <a:ext uri="{FF2B5EF4-FFF2-40B4-BE49-F238E27FC236}">
                <a16:creationId xmlns:a16="http://schemas.microsoft.com/office/drawing/2014/main" id="{FD6A1643-D6A7-4A02-A5D3-5B3A7410D7AB}"/>
              </a:ext>
            </a:extLst>
          </p:cNvPr>
          <p:cNvGrpSpPr/>
          <p:nvPr/>
        </p:nvGrpSpPr>
        <p:grpSpPr>
          <a:xfrm>
            <a:off x="9240409" y="-448419"/>
            <a:ext cx="2844126" cy="2557500"/>
            <a:chOff x="7656473" y="831396"/>
            <a:chExt cx="3689350" cy="3269584"/>
          </a:xfrm>
        </p:grpSpPr>
        <p:pic>
          <p:nvPicPr>
            <p:cNvPr id="41" name="图片 2" descr="2">
              <a:extLst>
                <a:ext uri="{FF2B5EF4-FFF2-40B4-BE49-F238E27FC236}">
                  <a16:creationId xmlns:a16="http://schemas.microsoft.com/office/drawing/2014/main" id="{E8A9DD5C-9874-4A1E-8316-2D01897C576F}"/>
                </a:ext>
              </a:extLst>
            </p:cNvPr>
            <p:cNvPicPr>
              <a:picLocks noChangeAspect="1"/>
            </p:cNvPicPr>
            <p:nvPr/>
          </p:nvPicPr>
          <p:blipFill>
            <a:blip r:embed="rId9"/>
            <a:stretch>
              <a:fillRect/>
            </a:stretch>
          </p:blipFill>
          <p:spPr>
            <a:xfrm>
              <a:off x="7656473" y="831396"/>
              <a:ext cx="3689350" cy="3127375"/>
            </a:xfrm>
            <a:prstGeom prst="rect">
              <a:avLst/>
            </a:prstGeom>
          </p:spPr>
        </p:pic>
        <p:sp>
          <p:nvSpPr>
            <p:cNvPr id="42" name="Rounded Rectangle 53">
              <a:extLst>
                <a:ext uri="{FF2B5EF4-FFF2-40B4-BE49-F238E27FC236}">
                  <a16:creationId xmlns:a16="http://schemas.microsoft.com/office/drawing/2014/main" id="{EEB3D26B-CDCC-41ED-A232-337597F5117C}"/>
                </a:ext>
              </a:extLst>
            </p:cNvPr>
            <p:cNvSpPr/>
            <p:nvPr/>
          </p:nvSpPr>
          <p:spPr>
            <a:xfrm>
              <a:off x="8086969" y="3013280"/>
              <a:ext cx="2912297" cy="1087700"/>
            </a:xfrm>
            <a:prstGeom prst="roundRect">
              <a:avLst/>
            </a:prstGeom>
            <a:solidFill>
              <a:srgbClr val="FFFFFF"/>
            </a:solidFill>
            <a:ln w="12700" cap="flat" cmpd="sng" algn="ctr">
              <a:solidFill>
                <a:srgbClr val="5FE0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28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luận</a:t>
              </a:r>
              <a:r>
                <a:rPr kumimoji="0" lang="en-US" sz="28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nhóm</a:t>
              </a:r>
              <a:r>
                <a:rPr kumimoji="0" lang="en-US" sz="28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đôi</a:t>
              </a:r>
              <a:endParaRPr kumimoji="0" lang="en-US" sz="28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750"/>
                                        <p:tgtEl>
                                          <p:spTgt spid="24"/>
                                        </p:tgtEl>
                                      </p:cBhvr>
                                    </p:animEffect>
                                    <p:anim calcmode="lin" valueType="num">
                                      <p:cBhvr>
                                        <p:cTn id="11" dur="750" fill="hold"/>
                                        <p:tgtEl>
                                          <p:spTgt spid="24"/>
                                        </p:tgtEl>
                                        <p:attrNameLst>
                                          <p:attrName>ppt_x</p:attrName>
                                        </p:attrNameLst>
                                      </p:cBhvr>
                                      <p:tavLst>
                                        <p:tav tm="0">
                                          <p:val>
                                            <p:strVal val="#ppt_x"/>
                                          </p:val>
                                        </p:tav>
                                        <p:tav tm="100000">
                                          <p:val>
                                            <p:strVal val="#ppt_x"/>
                                          </p:val>
                                        </p:tav>
                                      </p:tavLst>
                                    </p:anim>
                                    <p:anim calcmode="lin" valueType="num">
                                      <p:cBhvr>
                                        <p:cTn id="12" dur="7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750"/>
                                        <p:tgtEl>
                                          <p:spTgt spid="25"/>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750"/>
                                        <p:tgtEl>
                                          <p:spTgt spid="29"/>
                                        </p:tgtEl>
                                      </p:cBhvr>
                                    </p:animEffect>
                                    <p:anim calcmode="lin" valueType="num">
                                      <p:cBhvr>
                                        <p:cTn id="21" dur="750" fill="hold"/>
                                        <p:tgtEl>
                                          <p:spTgt spid="29"/>
                                        </p:tgtEl>
                                        <p:attrNameLst>
                                          <p:attrName>ppt_x</p:attrName>
                                        </p:attrNameLst>
                                      </p:cBhvr>
                                      <p:tavLst>
                                        <p:tav tm="0">
                                          <p:val>
                                            <p:strVal val="#ppt_x"/>
                                          </p:val>
                                        </p:tav>
                                        <p:tav tm="100000">
                                          <p:val>
                                            <p:strVal val="#ppt_x"/>
                                          </p:val>
                                        </p:tav>
                                      </p:tavLst>
                                    </p:anim>
                                    <p:anim calcmode="lin" valueType="num">
                                      <p:cBhvr>
                                        <p:cTn id="22" dur="75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750"/>
                                        <p:tgtEl>
                                          <p:spTgt spid="30"/>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750"/>
                                        <p:tgtEl>
                                          <p:spTgt spid="34"/>
                                        </p:tgtEl>
                                      </p:cBhvr>
                                    </p:animEffect>
                                    <p:anim calcmode="lin" valueType="num">
                                      <p:cBhvr>
                                        <p:cTn id="31" dur="750" fill="hold"/>
                                        <p:tgtEl>
                                          <p:spTgt spid="34"/>
                                        </p:tgtEl>
                                        <p:attrNameLst>
                                          <p:attrName>ppt_x</p:attrName>
                                        </p:attrNameLst>
                                      </p:cBhvr>
                                      <p:tavLst>
                                        <p:tav tm="0">
                                          <p:val>
                                            <p:strVal val="#ppt_x"/>
                                          </p:val>
                                        </p:tav>
                                        <p:tav tm="100000">
                                          <p:val>
                                            <p:strVal val="#ppt_x"/>
                                          </p:val>
                                        </p:tav>
                                      </p:tavLst>
                                    </p:anim>
                                    <p:anim calcmode="lin" valueType="num">
                                      <p:cBhvr>
                                        <p:cTn id="32" dur="75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750"/>
                                        <p:tgtEl>
                                          <p:spTgt spid="35"/>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750"/>
                                        <p:tgtEl>
                                          <p:spTgt spid="39"/>
                                        </p:tgtEl>
                                      </p:cBhvr>
                                    </p:animEffect>
                                    <p:anim calcmode="lin" valueType="num">
                                      <p:cBhvr>
                                        <p:cTn id="41" dur="750" fill="hold"/>
                                        <p:tgtEl>
                                          <p:spTgt spid="39"/>
                                        </p:tgtEl>
                                        <p:attrNameLst>
                                          <p:attrName>ppt_x</p:attrName>
                                        </p:attrNameLst>
                                      </p:cBhvr>
                                      <p:tavLst>
                                        <p:tav tm="0">
                                          <p:val>
                                            <p:strVal val="#ppt_x"/>
                                          </p:val>
                                        </p:tav>
                                        <p:tav tm="100000">
                                          <p:val>
                                            <p:strVal val="#ppt_x"/>
                                          </p:val>
                                        </p:tav>
                                      </p:tavLst>
                                    </p:anim>
                                    <p:anim calcmode="lin" valueType="num">
                                      <p:cBhvr>
                                        <p:cTn id="42" dur="75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ppt_x"/>
                                          </p:val>
                                        </p:tav>
                                        <p:tav tm="100000">
                                          <p:val>
                                            <p:strVal val="#ppt_x"/>
                                          </p:val>
                                        </p:tav>
                                      </p:tavLst>
                                    </p:anim>
                                    <p:anim calcmode="lin" valueType="num">
                                      <p:cBhvr additive="base">
                                        <p:cTn id="4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9" grpId="0"/>
      <p:bldP spid="34" grpId="0"/>
      <p:bldP spid="3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a:extLst>
              <a:ext uri="{FF2B5EF4-FFF2-40B4-BE49-F238E27FC236}">
                <a16:creationId xmlns:a16="http://schemas.microsoft.com/office/drawing/2014/main" id="{D142200F-DBBA-482E-AA3A-51FE95558391}"/>
              </a:ext>
            </a:extLst>
          </p:cNvPr>
          <p:cNvSpPr txBox="1"/>
          <p:nvPr/>
        </p:nvSpPr>
        <p:spPr>
          <a:xfrm>
            <a:off x="295275" y="39949"/>
            <a:ext cx="11896725" cy="3460371"/>
          </a:xfrm>
          <a:prstGeom prst="rect">
            <a:avLst/>
          </a:prstGeom>
          <a:noFill/>
        </p:spPr>
        <p:txBody>
          <a:bodyPr wrap="square" rtlCol="0">
            <a:spAutoFit/>
          </a:bodyPr>
          <a:lstStyle/>
          <a:p>
            <a:pPr marL="514350" indent="-514350" algn="ctr">
              <a:buAutoNum type="arabicPeriod"/>
              <a:defRPr/>
            </a:pPr>
            <a:r>
              <a:rPr lang="vi-VN"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 chị muốn nói gì với em của mình qua 2 dòng thơ "Màu khăn đỏ dắt em/Bước qua thời thơ dại"? Chọn câu trả lời hoặc nêu ý kiến khác của em</a:t>
            </a:r>
            <a:r>
              <a:rPr lang="en-US"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a:p>
            <a:pPr>
              <a:lnSpc>
                <a:spcPct val="150000"/>
              </a:lnSpc>
              <a:defRPr/>
            </a:pPr>
            <a:r>
              <a:rPr lang="vi-VN"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 Đeo khăn quàng sẽ giúp em khôn lớn</a:t>
            </a:r>
          </a:p>
          <a:p>
            <a:pPr>
              <a:lnSpc>
                <a:spcPct val="150000"/>
              </a:lnSpc>
              <a:defRPr/>
            </a:pPr>
            <a:r>
              <a:rPr lang="vi-VN"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b. Em sẽ trưởng thành hơn khi được kết nạp vào Đội.</a:t>
            </a:r>
          </a:p>
          <a:p>
            <a:pPr>
              <a:lnSpc>
                <a:spcPct val="150000"/>
              </a:lnSpc>
              <a:defRPr/>
            </a:pPr>
            <a:r>
              <a:rPr lang="vi-VN"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 Nêu ý kiến khác của em.</a:t>
            </a:r>
          </a:p>
        </p:txBody>
      </p:sp>
      <p:grpSp>
        <p:nvGrpSpPr>
          <p:cNvPr id="68" name="Group 67">
            <a:extLst>
              <a:ext uri="{FF2B5EF4-FFF2-40B4-BE49-F238E27FC236}">
                <a16:creationId xmlns:a16="http://schemas.microsoft.com/office/drawing/2014/main" id="{26B6360D-F09D-4AB1-B914-320977F8CEF8}"/>
              </a:ext>
            </a:extLst>
          </p:cNvPr>
          <p:cNvGrpSpPr/>
          <p:nvPr/>
        </p:nvGrpSpPr>
        <p:grpSpPr>
          <a:xfrm>
            <a:off x="1673452" y="3758003"/>
            <a:ext cx="9764351" cy="1392908"/>
            <a:chOff x="1198086" y="4331998"/>
            <a:chExt cx="9010213" cy="1392908"/>
          </a:xfrm>
        </p:grpSpPr>
        <p:pic>
          <p:nvPicPr>
            <p:cNvPr id="71" name="Picture 12">
              <a:extLst>
                <a:ext uri="{FF2B5EF4-FFF2-40B4-BE49-F238E27FC236}">
                  <a16:creationId xmlns:a16="http://schemas.microsoft.com/office/drawing/2014/main" id="{FC357EF7-0C4A-48C1-9475-41697AB8ED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98086" y="4331998"/>
              <a:ext cx="9010213" cy="1392908"/>
            </a:xfrm>
            <a:prstGeom prst="rect">
              <a:avLst/>
            </a:prstGeom>
          </p:spPr>
        </p:pic>
        <p:sp>
          <p:nvSpPr>
            <p:cNvPr id="70" name="TextBox 69">
              <a:extLst>
                <a:ext uri="{FF2B5EF4-FFF2-40B4-BE49-F238E27FC236}">
                  <a16:creationId xmlns:a16="http://schemas.microsoft.com/office/drawing/2014/main" id="{37D8FAF1-9F47-46C0-865F-523864072904}"/>
                </a:ext>
              </a:extLst>
            </p:cNvPr>
            <p:cNvSpPr txBox="1"/>
            <p:nvPr/>
          </p:nvSpPr>
          <p:spPr>
            <a:xfrm>
              <a:off x="1547514" y="4537817"/>
              <a:ext cx="7543407" cy="1077218"/>
            </a:xfrm>
            <a:prstGeom prst="rect">
              <a:avLst/>
            </a:prstGeom>
            <a:noFill/>
          </p:spPr>
          <p:txBody>
            <a:bodyPr wrap="square" rtlCol="0">
              <a:spAutoFit/>
            </a:bodyPr>
            <a:lstStyle/>
            <a:p>
              <a:pPr>
                <a:defRPr/>
              </a:pPr>
              <a:r>
                <a:rPr lang="vi-VN"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Em đọc kĩ 2 câu thơ và các đáp án để lựa chọn đáp án phù hợp.</a:t>
              </a:r>
            </a:p>
          </p:txBody>
        </p:sp>
      </p:grpSp>
      <p:sp>
        <p:nvSpPr>
          <p:cNvPr id="2" name="Oval 1">
            <a:extLst>
              <a:ext uri="{FF2B5EF4-FFF2-40B4-BE49-F238E27FC236}">
                <a16:creationId xmlns:a16="http://schemas.microsoft.com/office/drawing/2014/main" id="{02939FCF-43F6-4B79-B61C-FB1AA81AF93B}"/>
              </a:ext>
            </a:extLst>
          </p:cNvPr>
          <p:cNvSpPr/>
          <p:nvPr/>
        </p:nvSpPr>
        <p:spPr>
          <a:xfrm>
            <a:off x="228600" y="2305050"/>
            <a:ext cx="485775" cy="4286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80000">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14:bounceEnd="80000">
                                          <p:cBhvr additive="base">
                                            <p:cTn id="7" dur="500" fill="hold"/>
                                            <p:tgtEl>
                                              <p:spTgt spid="58"/>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68"/>
                                            </p:tgtEl>
                                            <p:attrNameLst>
                                              <p:attrName>style.visibility</p:attrName>
                                            </p:attrNameLst>
                                          </p:cBhvr>
                                          <p:to>
                                            <p:strVal val="visible"/>
                                          </p:to>
                                        </p:set>
                                        <p:anim calcmode="lin" valueType="num">
                                          <p:cBhvr>
                                            <p:cTn id="13" dur="500" fill="hold"/>
                                            <p:tgtEl>
                                              <p:spTgt spid="68"/>
                                            </p:tgtEl>
                                            <p:attrNameLst>
                                              <p:attrName>ppt_w</p:attrName>
                                            </p:attrNameLst>
                                          </p:cBhvr>
                                          <p:tavLst>
                                            <p:tav tm="0">
                                              <p:val>
                                                <p:fltVal val="0"/>
                                              </p:val>
                                            </p:tav>
                                            <p:tav tm="100000">
                                              <p:val>
                                                <p:strVal val="#ppt_w"/>
                                              </p:val>
                                            </p:tav>
                                          </p:tavLst>
                                        </p:anim>
                                        <p:anim calcmode="lin" valueType="num">
                                          <p:cBhvr>
                                            <p:cTn id="14" dur="500" fill="hold"/>
                                            <p:tgtEl>
                                              <p:spTgt spid="68"/>
                                            </p:tgtEl>
                                            <p:attrNameLst>
                                              <p:attrName>ppt_h</p:attrName>
                                            </p:attrNameLst>
                                          </p:cBhvr>
                                          <p:tavLst>
                                            <p:tav tm="0">
                                              <p:val>
                                                <p:fltVal val="0"/>
                                              </p:val>
                                            </p:tav>
                                            <p:tav tm="100000">
                                              <p:val>
                                                <p:strVal val="#ppt_h"/>
                                              </p:val>
                                            </p:tav>
                                          </p:tavLst>
                                        </p:anim>
                                        <p:animEffect transition="in" filter="fade">
                                          <p:cBhvr>
                                            <p:cTn id="15" dur="5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68"/>
                                            </p:tgtEl>
                                            <p:attrNameLst>
                                              <p:attrName>style.visibility</p:attrName>
                                            </p:attrNameLst>
                                          </p:cBhvr>
                                          <p:to>
                                            <p:strVal val="visible"/>
                                          </p:to>
                                        </p:set>
                                        <p:anim calcmode="lin" valueType="num">
                                          <p:cBhvr>
                                            <p:cTn id="13" dur="500" fill="hold"/>
                                            <p:tgtEl>
                                              <p:spTgt spid="68"/>
                                            </p:tgtEl>
                                            <p:attrNameLst>
                                              <p:attrName>ppt_w</p:attrName>
                                            </p:attrNameLst>
                                          </p:cBhvr>
                                          <p:tavLst>
                                            <p:tav tm="0">
                                              <p:val>
                                                <p:fltVal val="0"/>
                                              </p:val>
                                            </p:tav>
                                            <p:tav tm="100000">
                                              <p:val>
                                                <p:strVal val="#ppt_w"/>
                                              </p:val>
                                            </p:tav>
                                          </p:tavLst>
                                        </p:anim>
                                        <p:anim calcmode="lin" valueType="num">
                                          <p:cBhvr>
                                            <p:cTn id="14" dur="500" fill="hold"/>
                                            <p:tgtEl>
                                              <p:spTgt spid="68"/>
                                            </p:tgtEl>
                                            <p:attrNameLst>
                                              <p:attrName>ppt_h</p:attrName>
                                            </p:attrNameLst>
                                          </p:cBhvr>
                                          <p:tavLst>
                                            <p:tav tm="0">
                                              <p:val>
                                                <p:fltVal val="0"/>
                                              </p:val>
                                            </p:tav>
                                            <p:tav tm="100000">
                                              <p:val>
                                                <p:strVal val="#ppt_h"/>
                                              </p:val>
                                            </p:tav>
                                          </p:tavLst>
                                        </p:anim>
                                        <p:animEffect transition="in" filter="fade">
                                          <p:cBhvr>
                                            <p:cTn id="15" dur="5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2"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a:extLst>
              <a:ext uri="{FF2B5EF4-FFF2-40B4-BE49-F238E27FC236}">
                <a16:creationId xmlns:a16="http://schemas.microsoft.com/office/drawing/2014/main" id="{D142200F-DBBA-482E-AA3A-51FE95558391}"/>
              </a:ext>
            </a:extLst>
          </p:cNvPr>
          <p:cNvSpPr txBox="1"/>
          <p:nvPr/>
        </p:nvSpPr>
        <p:spPr>
          <a:xfrm>
            <a:off x="295276" y="316174"/>
            <a:ext cx="11677650" cy="1077218"/>
          </a:xfrm>
          <a:prstGeom prst="rect">
            <a:avLst/>
          </a:prstGeom>
          <a:noFill/>
        </p:spPr>
        <p:txBody>
          <a:bodyPr wrap="square" rtlCol="0">
            <a:spAutoFit/>
          </a:bodyPr>
          <a:lstStyle/>
          <a:p>
            <a:pPr marL="514350" lvl="0" indent="-514350" algn="ctr">
              <a:buFontTx/>
              <a:buAutoNum type="arabicPeriod"/>
              <a:defRPr/>
            </a:pP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Chi tiết nào cho thấy chiếc khăn quàng đỏ gắn bó thân thương với người đội viên?</a:t>
            </a:r>
          </a:p>
        </p:txBody>
      </p:sp>
      <p:grpSp>
        <p:nvGrpSpPr>
          <p:cNvPr id="7" name="Group 6">
            <a:extLst>
              <a:ext uri="{FF2B5EF4-FFF2-40B4-BE49-F238E27FC236}">
                <a16:creationId xmlns:a16="http://schemas.microsoft.com/office/drawing/2014/main" id="{6A35AB93-CCF1-431F-BE46-F0313F97947F}"/>
              </a:ext>
            </a:extLst>
          </p:cNvPr>
          <p:cNvGrpSpPr/>
          <p:nvPr/>
        </p:nvGrpSpPr>
        <p:grpSpPr>
          <a:xfrm>
            <a:off x="4177023" y="1425959"/>
            <a:ext cx="5953326" cy="2816456"/>
            <a:chOff x="1156809" y="2036591"/>
            <a:chExt cx="6106621" cy="2816456"/>
          </a:xfrm>
        </p:grpSpPr>
        <p:grpSp>
          <p:nvGrpSpPr>
            <p:cNvPr id="9" name="Group 8">
              <a:extLst>
                <a:ext uri="{FF2B5EF4-FFF2-40B4-BE49-F238E27FC236}">
                  <a16:creationId xmlns:a16="http://schemas.microsoft.com/office/drawing/2014/main" id="{253731F6-CB87-4B4C-8CF4-07911A8A9877}"/>
                </a:ext>
              </a:extLst>
            </p:cNvPr>
            <p:cNvGrpSpPr/>
            <p:nvPr/>
          </p:nvGrpSpPr>
          <p:grpSpPr>
            <a:xfrm>
              <a:off x="1156809" y="2036591"/>
              <a:ext cx="5524766" cy="2816456"/>
              <a:chOff x="722959" y="913453"/>
              <a:chExt cx="5056500" cy="2816456"/>
            </a:xfrm>
          </p:grpSpPr>
          <p:sp>
            <p:nvSpPr>
              <p:cNvPr id="11" name="Rounded Rectangle 18">
                <a:extLst>
                  <a:ext uri="{FF2B5EF4-FFF2-40B4-BE49-F238E27FC236}">
                    <a16:creationId xmlns:a16="http://schemas.microsoft.com/office/drawing/2014/main" id="{7F77A27D-59C1-4F87-A3C2-6C2A7CC1698C}"/>
                  </a:ext>
                </a:extLst>
              </p:cNvPr>
              <p:cNvSpPr/>
              <p:nvPr/>
            </p:nvSpPr>
            <p:spPr>
              <a:xfrm>
                <a:off x="1001578" y="1120261"/>
                <a:ext cx="4777881" cy="2609648"/>
              </a:xfrm>
              <a:prstGeom prst="roundRect">
                <a:avLst>
                  <a:gd name="adj" fmla="val 10868"/>
                </a:avLst>
              </a:prstGeom>
              <a:noFill/>
              <a:ln w="57150">
                <a:solidFill>
                  <a:srgbClr val="00D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2" name="Group 11">
                <a:extLst>
                  <a:ext uri="{FF2B5EF4-FFF2-40B4-BE49-F238E27FC236}">
                    <a16:creationId xmlns:a16="http://schemas.microsoft.com/office/drawing/2014/main" id="{ADA3F100-4D59-4F2C-ACC8-1C0E3C87AD3D}"/>
                  </a:ext>
                </a:extLst>
              </p:cNvPr>
              <p:cNvGrpSpPr/>
              <p:nvPr/>
            </p:nvGrpSpPr>
            <p:grpSpPr>
              <a:xfrm>
                <a:off x="722959" y="913453"/>
                <a:ext cx="557239" cy="461665"/>
                <a:chOff x="818495" y="763325"/>
                <a:chExt cx="557239" cy="461665"/>
              </a:xfrm>
            </p:grpSpPr>
            <p:sp>
              <p:nvSpPr>
                <p:cNvPr id="13" name="MH_SubTitle_1">
                  <a:extLst>
                    <a:ext uri="{FF2B5EF4-FFF2-40B4-BE49-F238E27FC236}">
                      <a16:creationId xmlns:a16="http://schemas.microsoft.com/office/drawing/2014/main" id="{1D5BE9E1-A60D-4578-9216-5128130B1B89}"/>
                    </a:ext>
                  </a:extLst>
                </p:cNvPr>
                <p:cNvSpPr>
                  <a:spLocks/>
                </p:cNvSpPr>
                <p:nvPr>
                  <p:custDataLst>
                    <p:tags r:id="rId1"/>
                  </p:custDataLst>
                </p:nvPr>
              </p:nvSpPr>
              <p:spPr bwMode="auto">
                <a:xfrm>
                  <a:off x="818495" y="763325"/>
                  <a:ext cx="557239" cy="46166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00FFFF"/>
                </a:solidFill>
                <a:ln w="38100">
                  <a:solidFill>
                    <a:srgbClr val="00D7D2"/>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FBFD0B4C-D5F8-4DC3-AA3C-86BF1D838074}"/>
                    </a:ext>
                  </a:extLst>
                </p:cNvPr>
                <p:cNvSpPr txBox="1"/>
                <p:nvPr/>
              </p:nvSpPr>
              <p:spPr>
                <a:xfrm>
                  <a:off x="914508" y="763325"/>
                  <a:ext cx="30726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64D2">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grpSp>
        <p:sp>
          <p:nvSpPr>
            <p:cNvPr id="10" name="TextBox 9">
              <a:extLst>
                <a:ext uri="{FF2B5EF4-FFF2-40B4-BE49-F238E27FC236}">
                  <a16:creationId xmlns:a16="http://schemas.microsoft.com/office/drawing/2014/main" id="{4AB89C73-3520-423C-8BAD-858F27C3C409}"/>
                </a:ext>
              </a:extLst>
            </p:cNvPr>
            <p:cNvSpPr txBox="1"/>
            <p:nvPr/>
          </p:nvSpPr>
          <p:spPr>
            <a:xfrm>
              <a:off x="1524545" y="2301190"/>
              <a:ext cx="5738885"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 lời ru vời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cxnSp>
        <p:nvCxnSpPr>
          <p:cNvPr id="5" name="Straight Connector 4">
            <a:extLst>
              <a:ext uri="{FF2B5EF4-FFF2-40B4-BE49-F238E27FC236}">
                <a16:creationId xmlns:a16="http://schemas.microsoft.com/office/drawing/2014/main" id="{14C167DE-C60A-4EB9-9145-62410D8434C1}"/>
              </a:ext>
            </a:extLst>
          </p:cNvPr>
          <p:cNvCxnSpPr/>
          <p:nvPr/>
        </p:nvCxnSpPr>
        <p:spPr>
          <a:xfrm>
            <a:off x="4686300" y="2200275"/>
            <a:ext cx="4114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BC2DB65-4DAE-446B-9BC9-05506A53EF58}"/>
              </a:ext>
            </a:extLst>
          </p:cNvPr>
          <p:cNvCxnSpPr>
            <a:cxnSpLocks/>
          </p:cNvCxnSpPr>
          <p:nvPr/>
        </p:nvCxnSpPr>
        <p:spPr>
          <a:xfrm>
            <a:off x="4606585" y="2647950"/>
            <a:ext cx="38706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DC726A-D861-4583-A519-4B37C28199CD}"/>
              </a:ext>
            </a:extLst>
          </p:cNvPr>
          <p:cNvCxnSpPr>
            <a:cxnSpLocks/>
          </p:cNvCxnSpPr>
          <p:nvPr/>
        </p:nvCxnSpPr>
        <p:spPr>
          <a:xfrm>
            <a:off x="4606585" y="3162300"/>
            <a:ext cx="28800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CD354AA-D531-40F3-BCA2-26AC5A24B45C}"/>
              </a:ext>
            </a:extLst>
          </p:cNvPr>
          <p:cNvCxnSpPr>
            <a:cxnSpLocks/>
          </p:cNvCxnSpPr>
          <p:nvPr/>
        </p:nvCxnSpPr>
        <p:spPr>
          <a:xfrm>
            <a:off x="4770582" y="3676650"/>
            <a:ext cx="386859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497306"/>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80000">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14:bounceEnd="80000">
                                          <p:cBhvr additive="base">
                                            <p:cTn id="7" dur="500" fill="hold"/>
                                            <p:tgtEl>
                                              <p:spTgt spid="58"/>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a:extLst>
              <a:ext uri="{FF2B5EF4-FFF2-40B4-BE49-F238E27FC236}">
                <a16:creationId xmlns:a16="http://schemas.microsoft.com/office/drawing/2014/main" id="{D142200F-DBBA-482E-AA3A-51FE95558391}"/>
              </a:ext>
            </a:extLst>
          </p:cNvPr>
          <p:cNvSpPr txBox="1"/>
          <p:nvPr/>
        </p:nvSpPr>
        <p:spPr>
          <a:xfrm>
            <a:off x="0" y="177076"/>
            <a:ext cx="11896725" cy="1200329"/>
          </a:xfrm>
          <a:prstGeom prst="rect">
            <a:avLst/>
          </a:prstGeom>
          <a:noFill/>
        </p:spPr>
        <p:txBody>
          <a:bodyPr wrap="square" rtlCol="0">
            <a:spAutoFit/>
          </a:bodyPr>
          <a:lstStyle/>
          <a:p>
            <a:pPr lvl="0" algn="ctr">
              <a:defRPr/>
            </a:pP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3. </a:t>
            </a:r>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 chị đã chia sẻ với em niềm vui, ước mơ của người đội viên qua những hình ảnh nào?</a:t>
            </a:r>
          </a:p>
        </p:txBody>
      </p:sp>
      <p:grpSp>
        <p:nvGrpSpPr>
          <p:cNvPr id="68" name="Group 67">
            <a:extLst>
              <a:ext uri="{FF2B5EF4-FFF2-40B4-BE49-F238E27FC236}">
                <a16:creationId xmlns:a16="http://schemas.microsoft.com/office/drawing/2014/main" id="{26B6360D-F09D-4AB1-B914-320977F8CEF8}"/>
              </a:ext>
            </a:extLst>
          </p:cNvPr>
          <p:cNvGrpSpPr/>
          <p:nvPr/>
        </p:nvGrpSpPr>
        <p:grpSpPr>
          <a:xfrm>
            <a:off x="442913" y="4646085"/>
            <a:ext cx="11601450" cy="2062103"/>
            <a:chOff x="1198086" y="4331998"/>
            <a:chExt cx="9010213" cy="1392908"/>
          </a:xfrm>
        </p:grpSpPr>
        <p:pic>
          <p:nvPicPr>
            <p:cNvPr id="71" name="Picture 12">
              <a:extLst>
                <a:ext uri="{FF2B5EF4-FFF2-40B4-BE49-F238E27FC236}">
                  <a16:creationId xmlns:a16="http://schemas.microsoft.com/office/drawing/2014/main" id="{FC357EF7-0C4A-48C1-9475-41697AB8ED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98086" y="4331998"/>
              <a:ext cx="9010213" cy="1392908"/>
            </a:xfrm>
            <a:prstGeom prst="rect">
              <a:avLst/>
            </a:prstGeom>
          </p:spPr>
        </p:pic>
        <p:sp>
          <p:nvSpPr>
            <p:cNvPr id="70" name="TextBox 69">
              <a:extLst>
                <a:ext uri="{FF2B5EF4-FFF2-40B4-BE49-F238E27FC236}">
                  <a16:creationId xmlns:a16="http://schemas.microsoft.com/office/drawing/2014/main" id="{37D8FAF1-9F47-46C0-865F-523864072904}"/>
                </a:ext>
              </a:extLst>
            </p:cNvPr>
            <p:cNvSpPr txBox="1"/>
            <p:nvPr/>
          </p:nvSpPr>
          <p:spPr>
            <a:xfrm>
              <a:off x="1547514" y="4537817"/>
              <a:ext cx="7543407" cy="10602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 chị đã chia sẻ với em niềm vui, ước mơ của người đội viên qua những hình ảnh: trời xanh, cánh buồm, mặt biển, dòng sông, nắng trưa, bướm bay, con tàu.</a:t>
              </a:r>
            </a:p>
          </p:txBody>
        </p:sp>
      </p:grpSp>
      <p:grpSp>
        <p:nvGrpSpPr>
          <p:cNvPr id="5" name="Group 4">
            <a:extLst>
              <a:ext uri="{FF2B5EF4-FFF2-40B4-BE49-F238E27FC236}">
                <a16:creationId xmlns:a16="http://schemas.microsoft.com/office/drawing/2014/main" id="{237DCA0F-D37D-4FCC-845E-AE0A67510A17}"/>
              </a:ext>
            </a:extLst>
          </p:cNvPr>
          <p:cNvGrpSpPr/>
          <p:nvPr/>
        </p:nvGrpSpPr>
        <p:grpSpPr>
          <a:xfrm>
            <a:off x="706664" y="1706921"/>
            <a:ext cx="10983552" cy="2609648"/>
            <a:chOff x="854301" y="2211746"/>
            <a:chExt cx="10983552" cy="2609648"/>
          </a:xfrm>
        </p:grpSpPr>
        <p:sp>
          <p:nvSpPr>
            <p:cNvPr id="7" name="Rounded Rectangle 18">
              <a:extLst>
                <a:ext uri="{FF2B5EF4-FFF2-40B4-BE49-F238E27FC236}">
                  <a16:creationId xmlns:a16="http://schemas.microsoft.com/office/drawing/2014/main" id="{A2A4A26A-419A-4FE8-BCA8-4FF732A45AB2}"/>
                </a:ext>
              </a:extLst>
            </p:cNvPr>
            <p:cNvSpPr/>
            <p:nvPr/>
          </p:nvSpPr>
          <p:spPr>
            <a:xfrm>
              <a:off x="854301" y="2211746"/>
              <a:ext cx="10528073" cy="2609648"/>
            </a:xfrm>
            <a:prstGeom prst="roundRect">
              <a:avLst>
                <a:gd name="adj" fmla="val 10868"/>
              </a:avLst>
            </a:prstGeom>
            <a:noFill/>
            <a:ln w="57150">
              <a:solidFill>
                <a:srgbClr val="00D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8C1ABC2E-A9D6-4C5D-9F25-61E1CBEBCE9F}"/>
                </a:ext>
              </a:extLst>
            </p:cNvPr>
            <p:cNvSpPr txBox="1"/>
            <p:nvPr/>
          </p:nvSpPr>
          <p:spPr>
            <a:xfrm>
              <a:off x="1190625" y="2381250"/>
              <a:ext cx="4905375"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mở</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cửa</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vẫn</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đợi</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buồm</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gọi</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sông</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10" name="TextBox 9">
              <a:extLst>
                <a:ext uri="{FF2B5EF4-FFF2-40B4-BE49-F238E27FC236}">
                  <a16:creationId xmlns:a16="http://schemas.microsoft.com/office/drawing/2014/main" id="{15BD2B21-939F-4B87-B923-CB7693802124}"/>
                </a:ext>
              </a:extLst>
            </p:cNvPr>
            <p:cNvSpPr txBox="1"/>
            <p:nvPr/>
          </p:nvSpPr>
          <p:spPr>
            <a:xfrm>
              <a:off x="6286499" y="2371725"/>
              <a:ext cx="5551354"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Đưa ta tới bến xa.</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1557406643"/>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80000">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14:bounceEnd="80000">
                                          <p:cBhvr additive="base">
                                            <p:cTn id="7" dur="500" fill="hold"/>
                                            <p:tgtEl>
                                              <p:spTgt spid="58"/>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p:cTn id="19" dur="500" fill="hold"/>
                                            <p:tgtEl>
                                              <p:spTgt spid="68"/>
                                            </p:tgtEl>
                                            <p:attrNameLst>
                                              <p:attrName>ppt_w</p:attrName>
                                            </p:attrNameLst>
                                          </p:cBhvr>
                                          <p:tavLst>
                                            <p:tav tm="0">
                                              <p:val>
                                                <p:fltVal val="0"/>
                                              </p:val>
                                            </p:tav>
                                            <p:tav tm="100000">
                                              <p:val>
                                                <p:strVal val="#ppt_w"/>
                                              </p:val>
                                            </p:tav>
                                          </p:tavLst>
                                        </p:anim>
                                        <p:anim calcmode="lin" valueType="num">
                                          <p:cBhvr>
                                            <p:cTn id="20" dur="500" fill="hold"/>
                                            <p:tgtEl>
                                              <p:spTgt spid="68"/>
                                            </p:tgtEl>
                                            <p:attrNameLst>
                                              <p:attrName>ppt_h</p:attrName>
                                            </p:attrNameLst>
                                          </p:cBhvr>
                                          <p:tavLst>
                                            <p:tav tm="0">
                                              <p:val>
                                                <p:fltVal val="0"/>
                                              </p:val>
                                            </p:tav>
                                            <p:tav tm="100000">
                                              <p:val>
                                                <p:strVal val="#ppt_h"/>
                                              </p:val>
                                            </p:tav>
                                          </p:tavLst>
                                        </p:anim>
                                        <p:animEffect transition="in" filter="fade">
                                          <p:cBhvr>
                                            <p:cTn id="21"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p:cTn id="19" dur="500" fill="hold"/>
                                            <p:tgtEl>
                                              <p:spTgt spid="68"/>
                                            </p:tgtEl>
                                            <p:attrNameLst>
                                              <p:attrName>ppt_w</p:attrName>
                                            </p:attrNameLst>
                                          </p:cBhvr>
                                          <p:tavLst>
                                            <p:tav tm="0">
                                              <p:val>
                                                <p:fltVal val="0"/>
                                              </p:val>
                                            </p:tav>
                                            <p:tav tm="100000">
                                              <p:val>
                                                <p:strVal val="#ppt_w"/>
                                              </p:val>
                                            </p:tav>
                                          </p:tavLst>
                                        </p:anim>
                                        <p:anim calcmode="lin" valueType="num">
                                          <p:cBhvr>
                                            <p:cTn id="20" dur="500" fill="hold"/>
                                            <p:tgtEl>
                                              <p:spTgt spid="68"/>
                                            </p:tgtEl>
                                            <p:attrNameLst>
                                              <p:attrName>ppt_h</p:attrName>
                                            </p:attrNameLst>
                                          </p:cBhvr>
                                          <p:tavLst>
                                            <p:tav tm="0">
                                              <p:val>
                                                <p:fltVal val="0"/>
                                              </p:val>
                                            </p:tav>
                                            <p:tav tm="100000">
                                              <p:val>
                                                <p:strVal val="#ppt_h"/>
                                              </p:val>
                                            </p:tav>
                                          </p:tavLst>
                                        </p:anim>
                                        <p:animEffect transition="in" filter="fade">
                                          <p:cBhvr>
                                            <p:cTn id="21"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a:extLst>
              <a:ext uri="{FF2B5EF4-FFF2-40B4-BE49-F238E27FC236}">
                <a16:creationId xmlns:a16="http://schemas.microsoft.com/office/drawing/2014/main" id="{D142200F-DBBA-482E-AA3A-51FE95558391}"/>
              </a:ext>
            </a:extLst>
          </p:cNvPr>
          <p:cNvSpPr txBox="1"/>
          <p:nvPr/>
        </p:nvSpPr>
        <p:spPr>
          <a:xfrm>
            <a:off x="228600" y="487710"/>
            <a:ext cx="11896725" cy="1200329"/>
          </a:xfrm>
          <a:prstGeom prst="rect">
            <a:avLst/>
          </a:prstGeom>
          <a:noFill/>
        </p:spPr>
        <p:txBody>
          <a:bodyPr wrap="square" rtlCol="0">
            <a:spAutoFit/>
          </a:bodyPr>
          <a:lstStyle/>
          <a:p>
            <a:pPr lvl="0" algn="ctr">
              <a:defRPr/>
            </a:pP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4. </a:t>
            </a:r>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 em, bạn nhỏ cảm nhận được điều gì qua lời nhắn nhủ của chị ở khổ thơ cuối?</a:t>
            </a:r>
          </a:p>
        </p:txBody>
      </p:sp>
      <p:grpSp>
        <p:nvGrpSpPr>
          <p:cNvPr id="68" name="Group 67">
            <a:extLst>
              <a:ext uri="{FF2B5EF4-FFF2-40B4-BE49-F238E27FC236}">
                <a16:creationId xmlns:a16="http://schemas.microsoft.com/office/drawing/2014/main" id="{26B6360D-F09D-4AB1-B914-320977F8CEF8}"/>
              </a:ext>
            </a:extLst>
          </p:cNvPr>
          <p:cNvGrpSpPr/>
          <p:nvPr/>
        </p:nvGrpSpPr>
        <p:grpSpPr>
          <a:xfrm>
            <a:off x="409575" y="5129153"/>
            <a:ext cx="11896725" cy="1775479"/>
            <a:chOff x="1198086" y="4331998"/>
            <a:chExt cx="9010213" cy="1775479"/>
          </a:xfrm>
        </p:grpSpPr>
        <p:pic>
          <p:nvPicPr>
            <p:cNvPr id="71" name="Picture 12">
              <a:extLst>
                <a:ext uri="{FF2B5EF4-FFF2-40B4-BE49-F238E27FC236}">
                  <a16:creationId xmlns:a16="http://schemas.microsoft.com/office/drawing/2014/main" id="{FC357EF7-0C4A-48C1-9475-41697AB8ED5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98086" y="4331998"/>
              <a:ext cx="9010213" cy="1392908"/>
            </a:xfrm>
            <a:prstGeom prst="rect">
              <a:avLst/>
            </a:prstGeom>
          </p:spPr>
        </p:pic>
        <p:sp>
          <p:nvSpPr>
            <p:cNvPr id="70" name="TextBox 69">
              <a:extLst>
                <a:ext uri="{FF2B5EF4-FFF2-40B4-BE49-F238E27FC236}">
                  <a16:creationId xmlns:a16="http://schemas.microsoft.com/office/drawing/2014/main" id="{37D8FAF1-9F47-46C0-865F-523864072904}"/>
                </a:ext>
              </a:extLst>
            </p:cNvPr>
            <p:cNvSpPr txBox="1"/>
            <p:nvPr/>
          </p:nvSpPr>
          <p:spPr>
            <a:xfrm>
              <a:off x="1547514" y="4537817"/>
              <a:ext cx="754340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em, qua lời nhắn nhủ của chị, người em sẽ cảm nhận được niềm tin, sự mong mỏi của chị dành cho mình.</a:t>
              </a:r>
            </a:p>
          </p:txBody>
        </p:sp>
      </p:grpSp>
      <p:grpSp>
        <p:nvGrpSpPr>
          <p:cNvPr id="7" name="Group 6">
            <a:extLst>
              <a:ext uri="{FF2B5EF4-FFF2-40B4-BE49-F238E27FC236}">
                <a16:creationId xmlns:a16="http://schemas.microsoft.com/office/drawing/2014/main" id="{E8D45FB3-666A-492D-8130-2F42ECF5E4DE}"/>
              </a:ext>
            </a:extLst>
          </p:cNvPr>
          <p:cNvGrpSpPr/>
          <p:nvPr/>
        </p:nvGrpSpPr>
        <p:grpSpPr>
          <a:xfrm>
            <a:off x="3750414" y="1883774"/>
            <a:ext cx="5953326" cy="2816456"/>
            <a:chOff x="1156809" y="2036591"/>
            <a:chExt cx="6106621" cy="2816456"/>
          </a:xfrm>
        </p:grpSpPr>
        <p:grpSp>
          <p:nvGrpSpPr>
            <p:cNvPr id="8" name="Group 7">
              <a:extLst>
                <a:ext uri="{FF2B5EF4-FFF2-40B4-BE49-F238E27FC236}">
                  <a16:creationId xmlns:a16="http://schemas.microsoft.com/office/drawing/2014/main" id="{91004B4B-3895-42DB-9EC9-190F2BC886B0}"/>
                </a:ext>
              </a:extLst>
            </p:cNvPr>
            <p:cNvGrpSpPr/>
            <p:nvPr/>
          </p:nvGrpSpPr>
          <p:grpSpPr>
            <a:xfrm>
              <a:off x="1156809" y="2036591"/>
              <a:ext cx="5524766" cy="2816456"/>
              <a:chOff x="722959" y="913453"/>
              <a:chExt cx="5056500" cy="2816456"/>
            </a:xfrm>
          </p:grpSpPr>
          <p:sp>
            <p:nvSpPr>
              <p:cNvPr id="10" name="Rounded Rectangle 18">
                <a:extLst>
                  <a:ext uri="{FF2B5EF4-FFF2-40B4-BE49-F238E27FC236}">
                    <a16:creationId xmlns:a16="http://schemas.microsoft.com/office/drawing/2014/main" id="{0086AC53-9C50-4875-BDD0-7F7340BD1BC8}"/>
                  </a:ext>
                </a:extLst>
              </p:cNvPr>
              <p:cNvSpPr/>
              <p:nvPr/>
            </p:nvSpPr>
            <p:spPr>
              <a:xfrm>
                <a:off x="1001578" y="1120261"/>
                <a:ext cx="4777881" cy="2609648"/>
              </a:xfrm>
              <a:prstGeom prst="roundRect">
                <a:avLst>
                  <a:gd name="adj" fmla="val 10868"/>
                </a:avLst>
              </a:prstGeom>
              <a:noFill/>
              <a:ln w="57150">
                <a:solidFill>
                  <a:srgbClr val="00D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1" name="Group 10">
                <a:extLst>
                  <a:ext uri="{FF2B5EF4-FFF2-40B4-BE49-F238E27FC236}">
                    <a16:creationId xmlns:a16="http://schemas.microsoft.com/office/drawing/2014/main" id="{47A262AE-A887-4EC9-A7EF-5A959FBC10F7}"/>
                  </a:ext>
                </a:extLst>
              </p:cNvPr>
              <p:cNvGrpSpPr/>
              <p:nvPr/>
            </p:nvGrpSpPr>
            <p:grpSpPr>
              <a:xfrm>
                <a:off x="722959" y="913453"/>
                <a:ext cx="557239" cy="461665"/>
                <a:chOff x="818495" y="763325"/>
                <a:chExt cx="557239" cy="461665"/>
              </a:xfrm>
            </p:grpSpPr>
            <p:sp>
              <p:nvSpPr>
                <p:cNvPr id="12" name="MH_SubTitle_1">
                  <a:extLst>
                    <a:ext uri="{FF2B5EF4-FFF2-40B4-BE49-F238E27FC236}">
                      <a16:creationId xmlns:a16="http://schemas.microsoft.com/office/drawing/2014/main" id="{37B39A1D-AAE5-4FE2-ABE8-46B6FB58D4AA}"/>
                    </a:ext>
                  </a:extLst>
                </p:cNvPr>
                <p:cNvSpPr>
                  <a:spLocks/>
                </p:cNvSpPr>
                <p:nvPr>
                  <p:custDataLst>
                    <p:tags r:id="rId1"/>
                  </p:custDataLst>
                </p:nvPr>
              </p:nvSpPr>
              <p:spPr bwMode="auto">
                <a:xfrm>
                  <a:off x="818495" y="763325"/>
                  <a:ext cx="557239" cy="46166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00FFFF"/>
                </a:solidFill>
                <a:ln w="38100">
                  <a:solidFill>
                    <a:srgbClr val="00D7D2"/>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0D13A1C0-F5DF-4D33-9D10-0E8C58E645E6}"/>
                    </a:ext>
                  </a:extLst>
                </p:cNvPr>
                <p:cNvSpPr txBox="1"/>
                <p:nvPr/>
              </p:nvSpPr>
              <p:spPr>
                <a:xfrm>
                  <a:off x="914508" y="763325"/>
                  <a:ext cx="30726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64D2">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5</a:t>
                  </a:r>
                </a:p>
              </p:txBody>
            </p:sp>
          </p:grpSp>
        </p:grpSp>
        <p:sp>
          <p:nvSpPr>
            <p:cNvPr id="9" name="TextBox 8">
              <a:extLst>
                <a:ext uri="{FF2B5EF4-FFF2-40B4-BE49-F238E27FC236}">
                  <a16:creationId xmlns:a16="http://schemas.microsoft.com/office/drawing/2014/main" id="{5D12EAE5-FAB3-4E44-BED5-F181B10F6B44}"/>
                </a:ext>
              </a:extLst>
            </p:cNvPr>
            <p:cNvSpPr txBox="1"/>
            <p:nvPr/>
          </p:nvSpPr>
          <p:spPr>
            <a:xfrm>
              <a:off x="1524545" y="2301190"/>
              <a:ext cx="5738885"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chị đi qua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em đang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Khao khát lại bắt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màu khăn đỏ chói.</a:t>
              </a:r>
            </a:p>
          </p:txBody>
        </p:sp>
      </p:grpSp>
    </p:spTree>
    <p:extLst>
      <p:ext uri="{BB962C8B-B14F-4D97-AF65-F5344CB8AC3E}">
        <p14:creationId xmlns:p14="http://schemas.microsoft.com/office/powerpoint/2010/main" val="1031909803"/>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80000">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14:bounceEnd="80000">
                                          <p:cBhvr additive="base">
                                            <p:cTn id="7" dur="500" fill="hold"/>
                                            <p:tgtEl>
                                              <p:spTgt spid="58"/>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fltVal val="0"/>
                                              </p:val>
                                            </p:tav>
                                            <p:tav tm="100000">
                                              <p:val>
                                                <p:strVal val="#ppt_w"/>
                                              </p:val>
                                            </p:tav>
                                          </p:tavLst>
                                        </p:anim>
                                        <p:anim calcmode="lin" valueType="num">
                                          <p:cBhvr>
                                            <p:cTn id="21" dur="500" fill="hold"/>
                                            <p:tgtEl>
                                              <p:spTgt spid="68"/>
                                            </p:tgtEl>
                                            <p:attrNameLst>
                                              <p:attrName>ppt_h</p:attrName>
                                            </p:attrNameLst>
                                          </p:cBhvr>
                                          <p:tavLst>
                                            <p:tav tm="0">
                                              <p:val>
                                                <p:fltVal val="0"/>
                                              </p:val>
                                            </p:tav>
                                            <p:tav tm="100000">
                                              <p:val>
                                                <p:strVal val="#ppt_h"/>
                                              </p:val>
                                            </p:tav>
                                          </p:tavLst>
                                        </p:anim>
                                        <p:animEffect transition="in" filter="fade">
                                          <p:cBhvr>
                                            <p:cTn id="2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fltVal val="0"/>
                                              </p:val>
                                            </p:tav>
                                            <p:tav tm="100000">
                                              <p:val>
                                                <p:strVal val="#ppt_w"/>
                                              </p:val>
                                            </p:tav>
                                          </p:tavLst>
                                        </p:anim>
                                        <p:anim calcmode="lin" valueType="num">
                                          <p:cBhvr>
                                            <p:cTn id="21" dur="500" fill="hold"/>
                                            <p:tgtEl>
                                              <p:spTgt spid="68"/>
                                            </p:tgtEl>
                                            <p:attrNameLst>
                                              <p:attrName>ppt_h</p:attrName>
                                            </p:attrNameLst>
                                          </p:cBhvr>
                                          <p:tavLst>
                                            <p:tav tm="0">
                                              <p:val>
                                                <p:fltVal val="0"/>
                                              </p:val>
                                            </p:tav>
                                            <p:tav tm="100000">
                                              <p:val>
                                                <p:strVal val="#ppt_h"/>
                                              </p:val>
                                            </p:tav>
                                          </p:tavLst>
                                        </p:anim>
                                        <p:animEffect transition="in" filter="fade">
                                          <p:cBhvr>
                                            <p:cTn id="2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3">
            <a:extLst>
              <a:ext uri="{FF2B5EF4-FFF2-40B4-BE49-F238E27FC236}">
                <a16:creationId xmlns:a16="http://schemas.microsoft.com/office/drawing/2014/main" id="{AE559587-F537-4410-BD7F-838F151D9B37}"/>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4735669" y="-40574"/>
            <a:ext cx="7462249" cy="6469083"/>
          </a:xfrm>
          <a:prstGeom prst="rect">
            <a:avLst/>
          </a:prstGeom>
        </p:spPr>
      </p:pic>
      <p:pic>
        <p:nvPicPr>
          <p:cNvPr id="3" name="PA_图片 4">
            <a:extLst>
              <a:ext uri="{FF2B5EF4-FFF2-40B4-BE49-F238E27FC236}">
                <a16:creationId xmlns:a16="http://schemas.microsoft.com/office/drawing/2014/main" id="{B229FDD9-52DB-4E41-9F02-9E3EC6E554AE}"/>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481347" y="471055"/>
            <a:ext cx="3359300" cy="2662246"/>
          </a:xfrm>
          <a:prstGeom prst="rect">
            <a:avLst/>
          </a:prstGeom>
        </p:spPr>
      </p:pic>
      <p:pic>
        <p:nvPicPr>
          <p:cNvPr id="4" name="PA_图片 11">
            <a:extLst>
              <a:ext uri="{FF2B5EF4-FFF2-40B4-BE49-F238E27FC236}">
                <a16:creationId xmlns:a16="http://schemas.microsoft.com/office/drawing/2014/main" id="{3758E98E-7E07-4090-8A45-88BF71F9996E}"/>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365351" y="-40574"/>
            <a:ext cx="2170929" cy="2170929"/>
          </a:xfrm>
          <a:prstGeom prst="rect">
            <a:avLst/>
          </a:prstGeom>
        </p:spPr>
      </p:pic>
      <p:sp>
        <p:nvSpPr>
          <p:cNvPr id="5" name="Rectangle 4">
            <a:extLst>
              <a:ext uri="{FF2B5EF4-FFF2-40B4-BE49-F238E27FC236}">
                <a16:creationId xmlns:a16="http://schemas.microsoft.com/office/drawing/2014/main" id="{C2D56582-6796-413F-AE7D-67A89C6D0CE3}"/>
              </a:ext>
            </a:extLst>
          </p:cNvPr>
          <p:cNvSpPr/>
          <p:nvPr/>
        </p:nvSpPr>
        <p:spPr>
          <a:xfrm>
            <a:off x="972651" y="1470815"/>
            <a:ext cx="2210338" cy="1077218"/>
          </a:xfrm>
          <a:prstGeom prst="rect">
            <a:avLst/>
          </a:prstGeom>
        </p:spPr>
        <p:txBody>
          <a:bodyPr wrap="square">
            <a:spAutoFit/>
          </a:bodyPr>
          <a:lstStyle/>
          <a:p>
            <a:pPr algn="ctr">
              <a:defRPr/>
            </a:pPr>
            <a:r>
              <a:rPr lang="vi-VN" altLang="zh-CN" sz="3200" b="1" kern="0" dirty="0">
                <a:solidFill>
                  <a:srgbClr val="0070C0"/>
                </a:solidFill>
                <a:ea typeface="inpin heiti" charset="-122"/>
                <a:cs typeface="Times New Roman" panose="02020603050405020304" pitchFamily="18" charset="0"/>
              </a:rPr>
              <a:t>Học thuộc lòng</a:t>
            </a:r>
            <a:endParaRPr lang="zh-CN" altLang="en-US" sz="3200" b="1" kern="0" dirty="0">
              <a:solidFill>
                <a:srgbClr val="0070C0"/>
              </a:solidFill>
              <a:latin typeface="Arial" panose="020B0604020202020204"/>
              <a:ea typeface="inpin heiti" charset="-122"/>
              <a:cs typeface="Times New Roman" panose="02020603050405020304" pitchFamily="18" charset="0"/>
            </a:endParaRPr>
          </a:p>
        </p:txBody>
      </p:sp>
      <p:sp>
        <p:nvSpPr>
          <p:cNvPr id="6" name="PA_文本框 6">
            <a:extLst>
              <a:ext uri="{FF2B5EF4-FFF2-40B4-BE49-F238E27FC236}">
                <a16:creationId xmlns:a16="http://schemas.microsoft.com/office/drawing/2014/main" id="{EE2FC55B-9A56-40F7-BCCC-AEDC804327F2}"/>
              </a:ext>
            </a:extLst>
          </p:cNvPr>
          <p:cNvSpPr txBox="1"/>
          <p:nvPr>
            <p:custDataLst>
              <p:tags r:id="rId4"/>
            </p:custDataLst>
          </p:nvPr>
        </p:nvSpPr>
        <p:spPr>
          <a:xfrm>
            <a:off x="5438025" y="1260569"/>
            <a:ext cx="6272628" cy="4528484"/>
          </a:xfrm>
          <a:prstGeom prst="rect">
            <a:avLst/>
          </a:prstGeom>
          <a:noFill/>
        </p:spPr>
        <p:txBody>
          <a:bodyPr wrap="square" rtlCol="0">
            <a:spAutoFit/>
          </a:bodyPr>
          <a:lstStyle/>
          <a:p>
            <a:pPr algn="ctr">
              <a:lnSpc>
                <a:spcPct val="150000"/>
              </a:lnSpc>
            </a:pPr>
            <a:r>
              <a:rPr lang="vi-VN" altLang="zh-CN" sz="40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40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Ngày</a:t>
            </a:r>
            <a:r>
              <a:rPr lang="en-US" altLang="zh-CN" sz="40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40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em</a:t>
            </a:r>
            <a:r>
              <a:rPr lang="en-US" altLang="zh-CN" sz="40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40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vào</a:t>
            </a:r>
            <a:r>
              <a:rPr lang="en-US" altLang="zh-CN" sz="40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40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Đội</a:t>
            </a:r>
            <a:endParaRPr lang="vi-VN" altLang="zh-CN"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endParaRPr>
          </a:p>
          <a:p>
            <a:pPr>
              <a:lnSpc>
                <a:spcPct val="150000"/>
              </a:lnSpc>
            </a:pPr>
            <a:r>
              <a:rPr lang="vi-VN" altLang="zh-C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Màu khăn tuổi thiếu niên</a:t>
            </a:r>
          </a:p>
          <a:p>
            <a:pPr>
              <a:lnSpc>
                <a:spcPct val="150000"/>
              </a:lnSpc>
            </a:pPr>
            <a:r>
              <a:rPr lang="vi-VN" altLang="zh-C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Suốt đời tươi thắm mãi</a:t>
            </a:r>
          </a:p>
          <a:p>
            <a:pPr>
              <a:lnSpc>
                <a:spcPct val="150000"/>
              </a:lnSpc>
            </a:pPr>
            <a:r>
              <a:rPr lang="vi-VN" altLang="zh-C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Như lời ru vời vợi</a:t>
            </a:r>
          </a:p>
          <a:p>
            <a:pPr>
              <a:lnSpc>
                <a:spcPct val="150000"/>
              </a:lnSpc>
            </a:pPr>
            <a:r>
              <a:rPr lang="vi-VN" altLang="zh-C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Chẳng bao giờ cách xa.</a:t>
            </a:r>
          </a:p>
          <a:p>
            <a:pPr algn="ctr">
              <a:lnSpc>
                <a:spcPct val="150000"/>
              </a:lnSpc>
            </a:pPr>
            <a:endParaRPr lang="vi-VN" altLang="zh-C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7" name="Picture 6" descr="A group of kids sitting at a table&#10;&#10;Description automatically generated with low confidence">
            <a:extLst>
              <a:ext uri="{FF2B5EF4-FFF2-40B4-BE49-F238E27FC236}">
                <a16:creationId xmlns:a16="http://schemas.microsoft.com/office/drawing/2014/main" id="{27F6467E-41BF-477C-A5A1-C32389DE803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1347" y="4042929"/>
            <a:ext cx="3629025" cy="1847850"/>
          </a:xfrm>
          <a:prstGeom prst="rect">
            <a:avLst/>
          </a:prstGeom>
        </p:spPr>
      </p:pic>
      <p:pic>
        <p:nvPicPr>
          <p:cNvPr id="8" name="Picture 7" descr="A picture containing text, handwear&#10;&#10;Description automatically generated">
            <a:extLst>
              <a:ext uri="{FF2B5EF4-FFF2-40B4-BE49-F238E27FC236}">
                <a16:creationId xmlns:a16="http://schemas.microsoft.com/office/drawing/2014/main" id="{3E0AFD67-97D4-450D-9563-E0DFA2EBF41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98467" y="5066438"/>
            <a:ext cx="2037282" cy="2037282"/>
          </a:xfrm>
          <a:prstGeom prst="rect">
            <a:avLst/>
          </a:prstGeom>
        </p:spPr>
      </p:pic>
      <p:pic>
        <p:nvPicPr>
          <p:cNvPr id="9" name="Tieng-vo-tay-www_yeualo_com">
            <a:hlinkClick r:id="" action="ppaction://media"/>
            <a:extLst>
              <a:ext uri="{FF2B5EF4-FFF2-40B4-BE49-F238E27FC236}">
                <a16:creationId xmlns:a16="http://schemas.microsoft.com/office/drawing/2014/main" id="{AB7A968C-8E3D-44EF-BC27-46F776A6C315}"/>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601862" y="6379775"/>
            <a:ext cx="370789" cy="370789"/>
          </a:xfrm>
          <a:prstGeom prst="rect">
            <a:avLst/>
          </a:prstGeom>
        </p:spPr>
      </p:pic>
      <p:sp>
        <p:nvSpPr>
          <p:cNvPr id="11" name="Rectangle: Rounded Corners 10">
            <a:extLst>
              <a:ext uri="{FF2B5EF4-FFF2-40B4-BE49-F238E27FC236}">
                <a16:creationId xmlns:a16="http://schemas.microsoft.com/office/drawing/2014/main" id="{EE558DA1-CD54-4910-89B9-6DCF08A5DAF6}"/>
              </a:ext>
            </a:extLst>
          </p:cNvPr>
          <p:cNvSpPr/>
          <p:nvPr/>
        </p:nvSpPr>
        <p:spPr>
          <a:xfrm>
            <a:off x="7227492" y="3773624"/>
            <a:ext cx="2339950"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3" name="Rectangle: Rounded Corners 12">
            <a:extLst>
              <a:ext uri="{FF2B5EF4-FFF2-40B4-BE49-F238E27FC236}">
                <a16:creationId xmlns:a16="http://schemas.microsoft.com/office/drawing/2014/main" id="{779F9663-EC98-4F83-9B8A-886BD7E54E63}"/>
              </a:ext>
            </a:extLst>
          </p:cNvPr>
          <p:cNvSpPr/>
          <p:nvPr/>
        </p:nvSpPr>
        <p:spPr>
          <a:xfrm>
            <a:off x="7065052" y="3012034"/>
            <a:ext cx="2279565"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2" name="Rectangle: Rounded Corners 21">
            <a:extLst>
              <a:ext uri="{FF2B5EF4-FFF2-40B4-BE49-F238E27FC236}">
                <a16:creationId xmlns:a16="http://schemas.microsoft.com/office/drawing/2014/main" id="{ECB0DAE5-8BA7-498A-A578-88E784DD9896}"/>
              </a:ext>
            </a:extLst>
          </p:cNvPr>
          <p:cNvSpPr/>
          <p:nvPr/>
        </p:nvSpPr>
        <p:spPr>
          <a:xfrm>
            <a:off x="7297947" y="2333397"/>
            <a:ext cx="2421745"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2" name="Rectangle: Rounded Corners 31">
            <a:extLst>
              <a:ext uri="{FF2B5EF4-FFF2-40B4-BE49-F238E27FC236}">
                <a16:creationId xmlns:a16="http://schemas.microsoft.com/office/drawing/2014/main" id="{DD5F17CD-601F-41E2-9862-179FC1623FA8}"/>
              </a:ext>
            </a:extLst>
          </p:cNvPr>
          <p:cNvSpPr/>
          <p:nvPr/>
        </p:nvSpPr>
        <p:spPr>
          <a:xfrm>
            <a:off x="7469773" y="4535214"/>
            <a:ext cx="2037283"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3" name="Rectangle: Rounded Corners 32">
            <a:extLst>
              <a:ext uri="{FF2B5EF4-FFF2-40B4-BE49-F238E27FC236}">
                <a16:creationId xmlns:a16="http://schemas.microsoft.com/office/drawing/2014/main" id="{59FB4B34-A516-4C8E-81CD-D776822D776E}"/>
              </a:ext>
            </a:extLst>
          </p:cNvPr>
          <p:cNvSpPr/>
          <p:nvPr/>
        </p:nvSpPr>
        <p:spPr>
          <a:xfrm>
            <a:off x="5536281" y="3773624"/>
            <a:ext cx="1691212"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4" name="Rectangle: Rounded Corners 33">
            <a:extLst>
              <a:ext uri="{FF2B5EF4-FFF2-40B4-BE49-F238E27FC236}">
                <a16:creationId xmlns:a16="http://schemas.microsoft.com/office/drawing/2014/main" id="{7142170C-1155-428B-9BD8-EBAAD1FB58AF}"/>
              </a:ext>
            </a:extLst>
          </p:cNvPr>
          <p:cNvSpPr/>
          <p:nvPr/>
        </p:nvSpPr>
        <p:spPr>
          <a:xfrm>
            <a:off x="5517291" y="3012034"/>
            <a:ext cx="2134339"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5" name="Rectangle: Rounded Corners 34">
            <a:extLst>
              <a:ext uri="{FF2B5EF4-FFF2-40B4-BE49-F238E27FC236}">
                <a16:creationId xmlns:a16="http://schemas.microsoft.com/office/drawing/2014/main" id="{F409F947-BA20-4821-8C7A-11F53AE7A019}"/>
              </a:ext>
            </a:extLst>
          </p:cNvPr>
          <p:cNvSpPr/>
          <p:nvPr/>
        </p:nvSpPr>
        <p:spPr>
          <a:xfrm>
            <a:off x="5502764" y="2313087"/>
            <a:ext cx="2580187"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6" name="Rectangle: Rounded Corners 35">
            <a:extLst>
              <a:ext uri="{FF2B5EF4-FFF2-40B4-BE49-F238E27FC236}">
                <a16:creationId xmlns:a16="http://schemas.microsoft.com/office/drawing/2014/main" id="{8F2C9952-24DF-4612-9BE4-D22813B47FF7}"/>
              </a:ext>
            </a:extLst>
          </p:cNvPr>
          <p:cNvSpPr/>
          <p:nvPr/>
        </p:nvSpPr>
        <p:spPr>
          <a:xfrm>
            <a:off x="5502763" y="4571807"/>
            <a:ext cx="2580187"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11630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32"/>
                                        </p:tgtEl>
                                      </p:cBhvr>
                                    </p:animEffect>
                                    <p:set>
                                      <p:cBhvr>
                                        <p:cTn id="51" dur="1" fill="hold">
                                          <p:stCondLst>
                                            <p:cond delay="499"/>
                                          </p:stCondLst>
                                        </p:cTn>
                                        <p:tgtEl>
                                          <p:spTgt spid="3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left)">
                                      <p:cBhvr>
                                        <p:cTn id="56" dur="500"/>
                                        <p:tgtEl>
                                          <p:spTgt spid="3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wipe(left)">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left)">
                                      <p:cBhvr>
                                        <p:cTn id="66" dur="5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35"/>
                                        </p:tgtEl>
                                      </p:cBhvr>
                                    </p:animEffect>
                                    <p:set>
                                      <p:cBhvr>
                                        <p:cTn id="76" dur="1" fill="hold">
                                          <p:stCondLst>
                                            <p:cond delay="499"/>
                                          </p:stCondLst>
                                        </p:cTn>
                                        <p:tgtEl>
                                          <p:spTgt spid="35"/>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34"/>
                                        </p:tgtEl>
                                      </p:cBhvr>
                                    </p:animEffect>
                                    <p:set>
                                      <p:cBhvr>
                                        <p:cTn id="79" dur="1" fill="hold">
                                          <p:stCondLst>
                                            <p:cond delay="499"/>
                                          </p:stCondLst>
                                        </p:cTn>
                                        <p:tgtEl>
                                          <p:spTgt spid="34"/>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33"/>
                                        </p:tgtEl>
                                      </p:cBhvr>
                                    </p:animEffect>
                                    <p:set>
                                      <p:cBhvr>
                                        <p:cTn id="82" dur="1" fill="hold">
                                          <p:stCondLst>
                                            <p:cond delay="499"/>
                                          </p:stCondLst>
                                        </p:cTn>
                                        <p:tgtEl>
                                          <p:spTgt spid="33"/>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36"/>
                                        </p:tgtEl>
                                      </p:cBhvr>
                                    </p:animEffect>
                                    <p:set>
                                      <p:cBhvr>
                                        <p:cTn id="85" dur="1" fill="hold">
                                          <p:stCondLst>
                                            <p:cond delay="499"/>
                                          </p:stCondLst>
                                        </p:cTn>
                                        <p:tgtEl>
                                          <p:spTgt spid="36"/>
                                        </p:tgtEl>
                                        <p:attrNameLst>
                                          <p:attrName>style.visibility</p:attrName>
                                        </p:attrNameLst>
                                      </p:cBhvr>
                                      <p:to>
                                        <p:strVal val="hidden"/>
                                      </p:to>
                                    </p:set>
                                  </p:childTnLst>
                                </p:cTn>
                              </p:par>
                            </p:childTnLst>
                          </p:cTn>
                        </p:par>
                        <p:par>
                          <p:cTn id="86" fill="hold">
                            <p:stCondLst>
                              <p:cond delay="500"/>
                            </p:stCondLst>
                            <p:childTnLst>
                              <p:par>
                                <p:cTn id="87" presetID="1" presetClass="mediacall" presetSubtype="0" fill="hold" nodeType="afterEffect">
                                  <p:stCondLst>
                                    <p:cond delay="0"/>
                                  </p:stCondLst>
                                  <p:childTnLst>
                                    <p:cmd type="call" cmd="playFrom(0.0)">
                                      <p:cBhvr>
                                        <p:cTn id="88" dur="766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89" fill="hold" display="0">
                  <p:stCondLst>
                    <p:cond delay="indefinite"/>
                  </p:stCondLst>
                  <p:endCondLst>
                    <p:cond evt="onStopAudio" delay="0">
                      <p:tgtEl>
                        <p:sldTgt/>
                      </p:tgtEl>
                    </p:cond>
                  </p:endCondLst>
                </p:cTn>
                <p:tgtEl>
                  <p:spTgt spid="9"/>
                </p:tgtEl>
              </p:cMediaNode>
            </p:audio>
          </p:childTnLst>
        </p:cTn>
      </p:par>
    </p:tnLst>
    <p:bldLst>
      <p:bldP spid="5" grpId="0"/>
      <p:bldP spid="11" grpId="0" animBg="1"/>
      <p:bldP spid="11" grpId="1" animBg="1"/>
      <p:bldP spid="13" grpId="0" animBg="1"/>
      <p:bldP spid="13" grpId="1" animBg="1"/>
      <p:bldP spid="22" grpId="0" animBg="1"/>
      <p:bldP spid="22"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3">
            <a:extLst>
              <a:ext uri="{FF2B5EF4-FFF2-40B4-BE49-F238E27FC236}">
                <a16:creationId xmlns:a16="http://schemas.microsoft.com/office/drawing/2014/main" id="{AE559587-F537-4410-BD7F-838F151D9B37}"/>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4735669" y="-40574"/>
            <a:ext cx="7462249" cy="6469083"/>
          </a:xfrm>
          <a:prstGeom prst="rect">
            <a:avLst/>
          </a:prstGeom>
        </p:spPr>
      </p:pic>
      <p:pic>
        <p:nvPicPr>
          <p:cNvPr id="3" name="PA_图片 4">
            <a:extLst>
              <a:ext uri="{FF2B5EF4-FFF2-40B4-BE49-F238E27FC236}">
                <a16:creationId xmlns:a16="http://schemas.microsoft.com/office/drawing/2014/main" id="{B229FDD9-52DB-4E41-9F02-9E3EC6E554AE}"/>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481347" y="471055"/>
            <a:ext cx="3359300" cy="2662246"/>
          </a:xfrm>
          <a:prstGeom prst="rect">
            <a:avLst/>
          </a:prstGeom>
        </p:spPr>
      </p:pic>
      <p:pic>
        <p:nvPicPr>
          <p:cNvPr id="4" name="PA_图片 11">
            <a:extLst>
              <a:ext uri="{FF2B5EF4-FFF2-40B4-BE49-F238E27FC236}">
                <a16:creationId xmlns:a16="http://schemas.microsoft.com/office/drawing/2014/main" id="{3758E98E-7E07-4090-8A45-88BF71F9996E}"/>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365351" y="-40574"/>
            <a:ext cx="2170929" cy="2170929"/>
          </a:xfrm>
          <a:prstGeom prst="rect">
            <a:avLst/>
          </a:prstGeom>
        </p:spPr>
      </p:pic>
      <p:sp>
        <p:nvSpPr>
          <p:cNvPr id="5" name="Rectangle 4">
            <a:extLst>
              <a:ext uri="{FF2B5EF4-FFF2-40B4-BE49-F238E27FC236}">
                <a16:creationId xmlns:a16="http://schemas.microsoft.com/office/drawing/2014/main" id="{C2D56582-6796-413F-AE7D-67A89C6D0CE3}"/>
              </a:ext>
            </a:extLst>
          </p:cNvPr>
          <p:cNvSpPr/>
          <p:nvPr/>
        </p:nvSpPr>
        <p:spPr>
          <a:xfrm>
            <a:off x="972651" y="1470815"/>
            <a:ext cx="2210338"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rPr>
              <a:t>Học thuộc lòng</a:t>
            </a:r>
            <a:endParaRPr kumimoji="0" lang="zh-CN" altLang="en-US" sz="3200" b="1" i="0" u="none" strike="noStrike" kern="0" cap="none" spc="0" normalizeH="0" baseline="0" noProof="0" dirty="0">
              <a:ln>
                <a:noFill/>
              </a:ln>
              <a:solidFill>
                <a:srgbClr val="0070C0"/>
              </a:solidFill>
              <a:effectLst/>
              <a:uLnTx/>
              <a:uFillTx/>
              <a:latin typeface="Arial" panose="020B0604020202020204"/>
              <a:ea typeface="inpin heiti" charset="-122"/>
              <a:cs typeface="Times New Roman" panose="02020603050405020304" pitchFamily="18" charset="0"/>
            </a:endParaRPr>
          </a:p>
        </p:txBody>
      </p:sp>
      <p:sp>
        <p:nvSpPr>
          <p:cNvPr id="6" name="PA_文本框 6">
            <a:extLst>
              <a:ext uri="{FF2B5EF4-FFF2-40B4-BE49-F238E27FC236}">
                <a16:creationId xmlns:a16="http://schemas.microsoft.com/office/drawing/2014/main" id="{EE2FC55B-9A56-40F7-BCCC-AEDC804327F2}"/>
              </a:ext>
            </a:extLst>
          </p:cNvPr>
          <p:cNvSpPr txBox="1"/>
          <p:nvPr>
            <p:custDataLst>
              <p:tags r:id="rId4"/>
            </p:custDataLst>
          </p:nvPr>
        </p:nvSpPr>
        <p:spPr>
          <a:xfrm>
            <a:off x="5438025" y="1260569"/>
            <a:ext cx="6272628" cy="452848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Ngày</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em</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vào</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Đội</a:t>
            </a:r>
            <a:endParaRPr kumimoji="0" lang="vi-VN" altLang="zh-CN"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Này em, mở cửa ra</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Một trời xanh vẫn đợi</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Cánh buồm là tiếng gọi</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Mặt biển và dòng sông.</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vi-VN" altLang="zh-C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7" name="Picture 6" descr="A group of kids sitting at a table&#10;&#10;Description automatically generated with low confidence">
            <a:extLst>
              <a:ext uri="{FF2B5EF4-FFF2-40B4-BE49-F238E27FC236}">
                <a16:creationId xmlns:a16="http://schemas.microsoft.com/office/drawing/2014/main" id="{27F6467E-41BF-477C-A5A1-C32389DE803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1347" y="4042929"/>
            <a:ext cx="3629025" cy="1847850"/>
          </a:xfrm>
          <a:prstGeom prst="rect">
            <a:avLst/>
          </a:prstGeom>
        </p:spPr>
      </p:pic>
      <p:pic>
        <p:nvPicPr>
          <p:cNvPr id="8" name="Picture 7" descr="A picture containing text, handwear&#10;&#10;Description automatically generated">
            <a:extLst>
              <a:ext uri="{FF2B5EF4-FFF2-40B4-BE49-F238E27FC236}">
                <a16:creationId xmlns:a16="http://schemas.microsoft.com/office/drawing/2014/main" id="{3E0AFD67-97D4-450D-9563-E0DFA2EBF41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98467" y="5066438"/>
            <a:ext cx="2037282" cy="2037282"/>
          </a:xfrm>
          <a:prstGeom prst="rect">
            <a:avLst/>
          </a:prstGeom>
        </p:spPr>
      </p:pic>
      <p:pic>
        <p:nvPicPr>
          <p:cNvPr id="9" name="Tieng-vo-tay-www_yeualo_com">
            <a:hlinkClick r:id="" action="ppaction://media"/>
            <a:extLst>
              <a:ext uri="{FF2B5EF4-FFF2-40B4-BE49-F238E27FC236}">
                <a16:creationId xmlns:a16="http://schemas.microsoft.com/office/drawing/2014/main" id="{AB7A968C-8E3D-44EF-BC27-46F776A6C315}"/>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601862" y="6379775"/>
            <a:ext cx="370789" cy="370789"/>
          </a:xfrm>
          <a:prstGeom prst="rect">
            <a:avLst/>
          </a:prstGeom>
        </p:spPr>
      </p:pic>
      <p:sp>
        <p:nvSpPr>
          <p:cNvPr id="11" name="Rectangle: Rounded Corners 10">
            <a:extLst>
              <a:ext uri="{FF2B5EF4-FFF2-40B4-BE49-F238E27FC236}">
                <a16:creationId xmlns:a16="http://schemas.microsoft.com/office/drawing/2014/main" id="{EE558DA1-CD54-4910-89B9-6DCF08A5DAF6}"/>
              </a:ext>
            </a:extLst>
          </p:cNvPr>
          <p:cNvSpPr/>
          <p:nvPr/>
        </p:nvSpPr>
        <p:spPr>
          <a:xfrm>
            <a:off x="7548113" y="3773624"/>
            <a:ext cx="2019328"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3" name="Rectangle: Rounded Corners 12">
            <a:extLst>
              <a:ext uri="{FF2B5EF4-FFF2-40B4-BE49-F238E27FC236}">
                <a16:creationId xmlns:a16="http://schemas.microsoft.com/office/drawing/2014/main" id="{779F9663-EC98-4F83-9B8A-886BD7E54E63}"/>
              </a:ext>
            </a:extLst>
          </p:cNvPr>
          <p:cNvSpPr/>
          <p:nvPr/>
        </p:nvSpPr>
        <p:spPr>
          <a:xfrm>
            <a:off x="6952891" y="3012034"/>
            <a:ext cx="2130724"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2" name="Rectangle: Rounded Corners 21">
            <a:extLst>
              <a:ext uri="{FF2B5EF4-FFF2-40B4-BE49-F238E27FC236}">
                <a16:creationId xmlns:a16="http://schemas.microsoft.com/office/drawing/2014/main" id="{ECB0DAE5-8BA7-498A-A578-88E784DD9896}"/>
              </a:ext>
            </a:extLst>
          </p:cNvPr>
          <p:cNvSpPr/>
          <p:nvPr/>
        </p:nvSpPr>
        <p:spPr>
          <a:xfrm>
            <a:off x="6832121" y="2320472"/>
            <a:ext cx="2348112"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2" name="Rectangle: Rounded Corners 31">
            <a:extLst>
              <a:ext uri="{FF2B5EF4-FFF2-40B4-BE49-F238E27FC236}">
                <a16:creationId xmlns:a16="http://schemas.microsoft.com/office/drawing/2014/main" id="{DD5F17CD-601F-41E2-9862-179FC1623FA8}"/>
              </a:ext>
            </a:extLst>
          </p:cNvPr>
          <p:cNvSpPr/>
          <p:nvPr/>
        </p:nvSpPr>
        <p:spPr>
          <a:xfrm>
            <a:off x="7099398" y="4535214"/>
            <a:ext cx="2407659"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3" name="Rectangle: Rounded Corners 32">
            <a:extLst>
              <a:ext uri="{FF2B5EF4-FFF2-40B4-BE49-F238E27FC236}">
                <a16:creationId xmlns:a16="http://schemas.microsoft.com/office/drawing/2014/main" id="{59FB4B34-A516-4C8E-81CD-D776822D776E}"/>
              </a:ext>
            </a:extLst>
          </p:cNvPr>
          <p:cNvSpPr/>
          <p:nvPr/>
        </p:nvSpPr>
        <p:spPr>
          <a:xfrm>
            <a:off x="5536280" y="3773624"/>
            <a:ext cx="2407659"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4" name="Rectangle: Rounded Corners 33">
            <a:extLst>
              <a:ext uri="{FF2B5EF4-FFF2-40B4-BE49-F238E27FC236}">
                <a16:creationId xmlns:a16="http://schemas.microsoft.com/office/drawing/2014/main" id="{7142170C-1155-428B-9BD8-EBAAD1FB58AF}"/>
              </a:ext>
            </a:extLst>
          </p:cNvPr>
          <p:cNvSpPr/>
          <p:nvPr/>
        </p:nvSpPr>
        <p:spPr>
          <a:xfrm>
            <a:off x="5517290" y="3012034"/>
            <a:ext cx="2201297"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5" name="Rectangle: Rounded Corners 34">
            <a:extLst>
              <a:ext uri="{FF2B5EF4-FFF2-40B4-BE49-F238E27FC236}">
                <a16:creationId xmlns:a16="http://schemas.microsoft.com/office/drawing/2014/main" id="{F409F947-BA20-4821-8C7A-11F53AE7A019}"/>
              </a:ext>
            </a:extLst>
          </p:cNvPr>
          <p:cNvSpPr/>
          <p:nvPr/>
        </p:nvSpPr>
        <p:spPr>
          <a:xfrm>
            <a:off x="5502764" y="2313087"/>
            <a:ext cx="2215823"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6" name="Rectangle: Rounded Corners 35">
            <a:extLst>
              <a:ext uri="{FF2B5EF4-FFF2-40B4-BE49-F238E27FC236}">
                <a16:creationId xmlns:a16="http://schemas.microsoft.com/office/drawing/2014/main" id="{8F2C9952-24DF-4612-9BE4-D22813B47FF7}"/>
              </a:ext>
            </a:extLst>
          </p:cNvPr>
          <p:cNvSpPr/>
          <p:nvPr/>
        </p:nvSpPr>
        <p:spPr>
          <a:xfrm>
            <a:off x="5502764" y="4571807"/>
            <a:ext cx="2045350"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965259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32"/>
                                        </p:tgtEl>
                                      </p:cBhvr>
                                    </p:animEffect>
                                    <p:set>
                                      <p:cBhvr>
                                        <p:cTn id="51" dur="1" fill="hold">
                                          <p:stCondLst>
                                            <p:cond delay="499"/>
                                          </p:stCondLst>
                                        </p:cTn>
                                        <p:tgtEl>
                                          <p:spTgt spid="3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left)">
                                      <p:cBhvr>
                                        <p:cTn id="56" dur="500"/>
                                        <p:tgtEl>
                                          <p:spTgt spid="3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wipe(left)">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left)">
                                      <p:cBhvr>
                                        <p:cTn id="66" dur="5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35"/>
                                        </p:tgtEl>
                                      </p:cBhvr>
                                    </p:animEffect>
                                    <p:set>
                                      <p:cBhvr>
                                        <p:cTn id="76" dur="1" fill="hold">
                                          <p:stCondLst>
                                            <p:cond delay="499"/>
                                          </p:stCondLst>
                                        </p:cTn>
                                        <p:tgtEl>
                                          <p:spTgt spid="35"/>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34"/>
                                        </p:tgtEl>
                                      </p:cBhvr>
                                    </p:animEffect>
                                    <p:set>
                                      <p:cBhvr>
                                        <p:cTn id="79" dur="1" fill="hold">
                                          <p:stCondLst>
                                            <p:cond delay="499"/>
                                          </p:stCondLst>
                                        </p:cTn>
                                        <p:tgtEl>
                                          <p:spTgt spid="34"/>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33"/>
                                        </p:tgtEl>
                                      </p:cBhvr>
                                    </p:animEffect>
                                    <p:set>
                                      <p:cBhvr>
                                        <p:cTn id="82" dur="1" fill="hold">
                                          <p:stCondLst>
                                            <p:cond delay="499"/>
                                          </p:stCondLst>
                                        </p:cTn>
                                        <p:tgtEl>
                                          <p:spTgt spid="33"/>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36"/>
                                        </p:tgtEl>
                                      </p:cBhvr>
                                    </p:animEffect>
                                    <p:set>
                                      <p:cBhvr>
                                        <p:cTn id="85" dur="1" fill="hold">
                                          <p:stCondLst>
                                            <p:cond delay="499"/>
                                          </p:stCondLst>
                                        </p:cTn>
                                        <p:tgtEl>
                                          <p:spTgt spid="36"/>
                                        </p:tgtEl>
                                        <p:attrNameLst>
                                          <p:attrName>style.visibility</p:attrName>
                                        </p:attrNameLst>
                                      </p:cBhvr>
                                      <p:to>
                                        <p:strVal val="hidden"/>
                                      </p:to>
                                    </p:set>
                                  </p:childTnLst>
                                </p:cTn>
                              </p:par>
                            </p:childTnLst>
                          </p:cTn>
                        </p:par>
                        <p:par>
                          <p:cTn id="86" fill="hold">
                            <p:stCondLst>
                              <p:cond delay="500"/>
                            </p:stCondLst>
                            <p:childTnLst>
                              <p:par>
                                <p:cTn id="87" presetID="1" presetClass="mediacall" presetSubtype="0" fill="hold" nodeType="afterEffect">
                                  <p:stCondLst>
                                    <p:cond delay="0"/>
                                  </p:stCondLst>
                                  <p:childTnLst>
                                    <p:cmd type="call" cmd="playFrom(0.0)">
                                      <p:cBhvr>
                                        <p:cTn id="88" dur="766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89" fill="hold" display="0">
                  <p:stCondLst>
                    <p:cond delay="indefinite"/>
                  </p:stCondLst>
                  <p:endCondLst>
                    <p:cond evt="onStopAudio" delay="0">
                      <p:tgtEl>
                        <p:sldTgt/>
                      </p:tgtEl>
                    </p:cond>
                  </p:endCondLst>
                </p:cTn>
                <p:tgtEl>
                  <p:spTgt spid="9"/>
                </p:tgtEl>
              </p:cMediaNode>
            </p:audio>
          </p:childTnLst>
        </p:cTn>
      </p:par>
    </p:tnLst>
    <p:bldLst>
      <p:bldP spid="5" grpId="0"/>
      <p:bldP spid="11" grpId="0" animBg="1"/>
      <p:bldP spid="11" grpId="1" animBg="1"/>
      <p:bldP spid="13" grpId="0" animBg="1"/>
      <p:bldP spid="13" grpId="1" animBg="1"/>
      <p:bldP spid="22" grpId="0" animBg="1"/>
      <p:bldP spid="22"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7" name="Picture 6">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4787" y="5389797"/>
            <a:ext cx="2400300" cy="1468203"/>
          </a:xfrm>
          <a:prstGeom prst="rect">
            <a:avLst/>
          </a:prstGeom>
        </p:spPr>
      </p:pic>
      <p:sp>
        <p:nvSpPr>
          <p:cNvPr id="5" name="Rectangle: Rounded Corners 4">
            <a:extLst>
              <a:ext uri="{FF2B5EF4-FFF2-40B4-BE49-F238E27FC236}">
                <a16:creationId xmlns:a16="http://schemas.microsoft.com/office/drawing/2014/main" id="{9C8125A0-830C-497A-B4ED-F4F4DF18CAA9}"/>
              </a:ext>
            </a:extLst>
          </p:cNvPr>
          <p:cNvSpPr/>
          <p:nvPr/>
        </p:nvSpPr>
        <p:spPr>
          <a:xfrm>
            <a:off x="1123949" y="276225"/>
            <a:ext cx="10448925" cy="17907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loại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phuơng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tiện</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giao</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cộng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chia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thành</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nhiều</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toa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
        <p:nvSpPr>
          <p:cNvPr id="6" name="Rectangle: Rounded Corners 5">
            <a:extLst>
              <a:ext uri="{FF2B5EF4-FFF2-40B4-BE49-F238E27FC236}">
                <a16:creationId xmlns:a16="http://schemas.microsoft.com/office/drawing/2014/main" id="{A2828B8D-9CED-4F14-B101-89D7E8F39873}"/>
              </a:ext>
            </a:extLst>
          </p:cNvPr>
          <p:cNvSpPr/>
          <p:nvPr/>
        </p:nvSpPr>
        <p:spPr>
          <a:xfrm>
            <a:off x="3781425" y="3695700"/>
            <a:ext cx="5410200" cy="112395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Đáp</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án</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điện</a:t>
            </a:r>
            <a:endPar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90073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3">
            <a:extLst>
              <a:ext uri="{FF2B5EF4-FFF2-40B4-BE49-F238E27FC236}">
                <a16:creationId xmlns:a16="http://schemas.microsoft.com/office/drawing/2014/main" id="{AE559587-F537-4410-BD7F-838F151D9B37}"/>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4735669" y="-40574"/>
            <a:ext cx="7462249" cy="6469083"/>
          </a:xfrm>
          <a:prstGeom prst="rect">
            <a:avLst/>
          </a:prstGeom>
        </p:spPr>
      </p:pic>
      <p:pic>
        <p:nvPicPr>
          <p:cNvPr id="3" name="PA_图片 4">
            <a:extLst>
              <a:ext uri="{FF2B5EF4-FFF2-40B4-BE49-F238E27FC236}">
                <a16:creationId xmlns:a16="http://schemas.microsoft.com/office/drawing/2014/main" id="{B229FDD9-52DB-4E41-9F02-9E3EC6E554AE}"/>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481347" y="471055"/>
            <a:ext cx="3359300" cy="2662246"/>
          </a:xfrm>
          <a:prstGeom prst="rect">
            <a:avLst/>
          </a:prstGeom>
        </p:spPr>
      </p:pic>
      <p:pic>
        <p:nvPicPr>
          <p:cNvPr id="4" name="PA_图片 11">
            <a:extLst>
              <a:ext uri="{FF2B5EF4-FFF2-40B4-BE49-F238E27FC236}">
                <a16:creationId xmlns:a16="http://schemas.microsoft.com/office/drawing/2014/main" id="{3758E98E-7E07-4090-8A45-88BF71F9996E}"/>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365351" y="-40574"/>
            <a:ext cx="2170929" cy="2170929"/>
          </a:xfrm>
          <a:prstGeom prst="rect">
            <a:avLst/>
          </a:prstGeom>
        </p:spPr>
      </p:pic>
      <p:sp>
        <p:nvSpPr>
          <p:cNvPr id="5" name="Rectangle 4">
            <a:extLst>
              <a:ext uri="{FF2B5EF4-FFF2-40B4-BE49-F238E27FC236}">
                <a16:creationId xmlns:a16="http://schemas.microsoft.com/office/drawing/2014/main" id="{C2D56582-6796-413F-AE7D-67A89C6D0CE3}"/>
              </a:ext>
            </a:extLst>
          </p:cNvPr>
          <p:cNvSpPr/>
          <p:nvPr/>
        </p:nvSpPr>
        <p:spPr>
          <a:xfrm>
            <a:off x="972651" y="1470815"/>
            <a:ext cx="2210338"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rPr>
              <a:t>Học thuộc lòng</a:t>
            </a:r>
            <a:endParaRPr kumimoji="0" lang="zh-CN" altLang="en-US" sz="3200" b="1" i="0" u="none" strike="noStrike" kern="0" cap="none" spc="0" normalizeH="0" baseline="0" noProof="0" dirty="0">
              <a:ln>
                <a:noFill/>
              </a:ln>
              <a:solidFill>
                <a:srgbClr val="0070C0"/>
              </a:solidFill>
              <a:effectLst/>
              <a:uLnTx/>
              <a:uFillTx/>
              <a:latin typeface="Arial" panose="020B0604020202020204"/>
              <a:ea typeface="inpin heiti" charset="-122"/>
              <a:cs typeface="Times New Roman" panose="02020603050405020304" pitchFamily="18" charset="0"/>
            </a:endParaRPr>
          </a:p>
        </p:txBody>
      </p:sp>
      <p:sp>
        <p:nvSpPr>
          <p:cNvPr id="6" name="PA_文本框 6">
            <a:extLst>
              <a:ext uri="{FF2B5EF4-FFF2-40B4-BE49-F238E27FC236}">
                <a16:creationId xmlns:a16="http://schemas.microsoft.com/office/drawing/2014/main" id="{EE2FC55B-9A56-40F7-BCCC-AEDC804327F2}"/>
              </a:ext>
            </a:extLst>
          </p:cNvPr>
          <p:cNvSpPr txBox="1"/>
          <p:nvPr>
            <p:custDataLst>
              <p:tags r:id="rId4"/>
            </p:custDataLst>
          </p:nvPr>
        </p:nvSpPr>
        <p:spPr>
          <a:xfrm>
            <a:off x="5438025" y="1260569"/>
            <a:ext cx="6272628" cy="452848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Ngày</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em</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vào</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Đội</a:t>
            </a:r>
            <a:endParaRPr kumimoji="0" lang="vi-VN" altLang="zh-CN"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Nắng vườn trưa mênh mông</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Bướm bay như lời hát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Con tàu là đất nước</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Đưa ta tới bến xa.</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vi-VN" altLang="zh-C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7" name="Picture 6" descr="A group of kids sitting at a table&#10;&#10;Description automatically generated with low confidence">
            <a:extLst>
              <a:ext uri="{FF2B5EF4-FFF2-40B4-BE49-F238E27FC236}">
                <a16:creationId xmlns:a16="http://schemas.microsoft.com/office/drawing/2014/main" id="{27F6467E-41BF-477C-A5A1-C32389DE803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1347" y="4042929"/>
            <a:ext cx="3629025" cy="1847850"/>
          </a:xfrm>
          <a:prstGeom prst="rect">
            <a:avLst/>
          </a:prstGeom>
        </p:spPr>
      </p:pic>
      <p:pic>
        <p:nvPicPr>
          <p:cNvPr id="8" name="Picture 7" descr="A picture containing text, handwear&#10;&#10;Description automatically generated">
            <a:extLst>
              <a:ext uri="{FF2B5EF4-FFF2-40B4-BE49-F238E27FC236}">
                <a16:creationId xmlns:a16="http://schemas.microsoft.com/office/drawing/2014/main" id="{3E0AFD67-97D4-450D-9563-E0DFA2EBF41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98467" y="5066438"/>
            <a:ext cx="2037282" cy="2037282"/>
          </a:xfrm>
          <a:prstGeom prst="rect">
            <a:avLst/>
          </a:prstGeom>
        </p:spPr>
      </p:pic>
      <p:pic>
        <p:nvPicPr>
          <p:cNvPr id="9" name="Tieng-vo-tay-www_yeualo_com">
            <a:hlinkClick r:id="" action="ppaction://media"/>
            <a:extLst>
              <a:ext uri="{FF2B5EF4-FFF2-40B4-BE49-F238E27FC236}">
                <a16:creationId xmlns:a16="http://schemas.microsoft.com/office/drawing/2014/main" id="{AB7A968C-8E3D-44EF-BC27-46F776A6C315}"/>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601862" y="6379775"/>
            <a:ext cx="370789" cy="370789"/>
          </a:xfrm>
          <a:prstGeom prst="rect">
            <a:avLst/>
          </a:prstGeom>
        </p:spPr>
      </p:pic>
      <p:sp>
        <p:nvSpPr>
          <p:cNvPr id="11" name="Rectangle: Rounded Corners 10">
            <a:extLst>
              <a:ext uri="{FF2B5EF4-FFF2-40B4-BE49-F238E27FC236}">
                <a16:creationId xmlns:a16="http://schemas.microsoft.com/office/drawing/2014/main" id="{EE558DA1-CD54-4910-89B9-6DCF08A5DAF6}"/>
              </a:ext>
            </a:extLst>
          </p:cNvPr>
          <p:cNvSpPr/>
          <p:nvPr/>
        </p:nvSpPr>
        <p:spPr>
          <a:xfrm>
            <a:off x="6934275" y="3789059"/>
            <a:ext cx="2019328"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3" name="Rectangle: Rounded Corners 12">
            <a:extLst>
              <a:ext uri="{FF2B5EF4-FFF2-40B4-BE49-F238E27FC236}">
                <a16:creationId xmlns:a16="http://schemas.microsoft.com/office/drawing/2014/main" id="{779F9663-EC98-4F83-9B8A-886BD7E54E63}"/>
              </a:ext>
            </a:extLst>
          </p:cNvPr>
          <p:cNvSpPr/>
          <p:nvPr/>
        </p:nvSpPr>
        <p:spPr>
          <a:xfrm>
            <a:off x="7254815" y="3006311"/>
            <a:ext cx="1915064"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2" name="Rectangle: Rounded Corners 21">
            <a:extLst>
              <a:ext uri="{FF2B5EF4-FFF2-40B4-BE49-F238E27FC236}">
                <a16:creationId xmlns:a16="http://schemas.microsoft.com/office/drawing/2014/main" id="{ECB0DAE5-8BA7-498A-A578-88E784DD9896}"/>
              </a:ext>
            </a:extLst>
          </p:cNvPr>
          <p:cNvSpPr/>
          <p:nvPr/>
        </p:nvSpPr>
        <p:spPr>
          <a:xfrm>
            <a:off x="7444596" y="2372578"/>
            <a:ext cx="2921769"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2" name="Rectangle: Rounded Corners 31">
            <a:extLst>
              <a:ext uri="{FF2B5EF4-FFF2-40B4-BE49-F238E27FC236}">
                <a16:creationId xmlns:a16="http://schemas.microsoft.com/office/drawing/2014/main" id="{DD5F17CD-601F-41E2-9862-179FC1623FA8}"/>
              </a:ext>
            </a:extLst>
          </p:cNvPr>
          <p:cNvSpPr/>
          <p:nvPr/>
        </p:nvSpPr>
        <p:spPr>
          <a:xfrm>
            <a:off x="6675956" y="4566084"/>
            <a:ext cx="2407659"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3" name="Rectangle: Rounded Corners 32">
            <a:extLst>
              <a:ext uri="{FF2B5EF4-FFF2-40B4-BE49-F238E27FC236}">
                <a16:creationId xmlns:a16="http://schemas.microsoft.com/office/drawing/2014/main" id="{59FB4B34-A516-4C8E-81CD-D776822D776E}"/>
              </a:ext>
            </a:extLst>
          </p:cNvPr>
          <p:cNvSpPr/>
          <p:nvPr/>
        </p:nvSpPr>
        <p:spPr>
          <a:xfrm>
            <a:off x="5536281" y="3773624"/>
            <a:ext cx="1830677"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4" name="Rectangle: Rounded Corners 33">
            <a:extLst>
              <a:ext uri="{FF2B5EF4-FFF2-40B4-BE49-F238E27FC236}">
                <a16:creationId xmlns:a16="http://schemas.microsoft.com/office/drawing/2014/main" id="{7142170C-1155-428B-9BD8-EBAAD1FB58AF}"/>
              </a:ext>
            </a:extLst>
          </p:cNvPr>
          <p:cNvSpPr/>
          <p:nvPr/>
        </p:nvSpPr>
        <p:spPr>
          <a:xfrm>
            <a:off x="5517290" y="3006311"/>
            <a:ext cx="2444891"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5" name="Rectangle: Rounded Corners 34">
            <a:extLst>
              <a:ext uri="{FF2B5EF4-FFF2-40B4-BE49-F238E27FC236}">
                <a16:creationId xmlns:a16="http://schemas.microsoft.com/office/drawing/2014/main" id="{F409F947-BA20-4821-8C7A-11F53AE7A019}"/>
              </a:ext>
            </a:extLst>
          </p:cNvPr>
          <p:cNvSpPr/>
          <p:nvPr/>
        </p:nvSpPr>
        <p:spPr>
          <a:xfrm>
            <a:off x="5502764" y="2313087"/>
            <a:ext cx="2631945"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6" name="Rectangle: Rounded Corners 35">
            <a:extLst>
              <a:ext uri="{FF2B5EF4-FFF2-40B4-BE49-F238E27FC236}">
                <a16:creationId xmlns:a16="http://schemas.microsoft.com/office/drawing/2014/main" id="{8F2C9952-24DF-4612-9BE4-D22813B47FF7}"/>
              </a:ext>
            </a:extLst>
          </p:cNvPr>
          <p:cNvSpPr/>
          <p:nvPr/>
        </p:nvSpPr>
        <p:spPr>
          <a:xfrm>
            <a:off x="5502764" y="4571807"/>
            <a:ext cx="1752051"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285177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32"/>
                                        </p:tgtEl>
                                      </p:cBhvr>
                                    </p:animEffect>
                                    <p:set>
                                      <p:cBhvr>
                                        <p:cTn id="51" dur="1" fill="hold">
                                          <p:stCondLst>
                                            <p:cond delay="499"/>
                                          </p:stCondLst>
                                        </p:cTn>
                                        <p:tgtEl>
                                          <p:spTgt spid="3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left)">
                                      <p:cBhvr>
                                        <p:cTn id="56" dur="500"/>
                                        <p:tgtEl>
                                          <p:spTgt spid="3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wipe(left)">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left)">
                                      <p:cBhvr>
                                        <p:cTn id="66" dur="5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35"/>
                                        </p:tgtEl>
                                      </p:cBhvr>
                                    </p:animEffect>
                                    <p:set>
                                      <p:cBhvr>
                                        <p:cTn id="76" dur="1" fill="hold">
                                          <p:stCondLst>
                                            <p:cond delay="499"/>
                                          </p:stCondLst>
                                        </p:cTn>
                                        <p:tgtEl>
                                          <p:spTgt spid="35"/>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34"/>
                                        </p:tgtEl>
                                      </p:cBhvr>
                                    </p:animEffect>
                                    <p:set>
                                      <p:cBhvr>
                                        <p:cTn id="79" dur="1" fill="hold">
                                          <p:stCondLst>
                                            <p:cond delay="499"/>
                                          </p:stCondLst>
                                        </p:cTn>
                                        <p:tgtEl>
                                          <p:spTgt spid="34"/>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33"/>
                                        </p:tgtEl>
                                      </p:cBhvr>
                                    </p:animEffect>
                                    <p:set>
                                      <p:cBhvr>
                                        <p:cTn id="82" dur="1" fill="hold">
                                          <p:stCondLst>
                                            <p:cond delay="499"/>
                                          </p:stCondLst>
                                        </p:cTn>
                                        <p:tgtEl>
                                          <p:spTgt spid="33"/>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36"/>
                                        </p:tgtEl>
                                      </p:cBhvr>
                                    </p:animEffect>
                                    <p:set>
                                      <p:cBhvr>
                                        <p:cTn id="85" dur="1" fill="hold">
                                          <p:stCondLst>
                                            <p:cond delay="499"/>
                                          </p:stCondLst>
                                        </p:cTn>
                                        <p:tgtEl>
                                          <p:spTgt spid="36"/>
                                        </p:tgtEl>
                                        <p:attrNameLst>
                                          <p:attrName>style.visibility</p:attrName>
                                        </p:attrNameLst>
                                      </p:cBhvr>
                                      <p:to>
                                        <p:strVal val="hidden"/>
                                      </p:to>
                                    </p:set>
                                  </p:childTnLst>
                                </p:cTn>
                              </p:par>
                            </p:childTnLst>
                          </p:cTn>
                        </p:par>
                        <p:par>
                          <p:cTn id="86" fill="hold">
                            <p:stCondLst>
                              <p:cond delay="500"/>
                            </p:stCondLst>
                            <p:childTnLst>
                              <p:par>
                                <p:cTn id="87" presetID="1" presetClass="mediacall" presetSubtype="0" fill="hold" nodeType="afterEffect">
                                  <p:stCondLst>
                                    <p:cond delay="0"/>
                                  </p:stCondLst>
                                  <p:childTnLst>
                                    <p:cmd type="call" cmd="playFrom(0.0)">
                                      <p:cBhvr>
                                        <p:cTn id="88" dur="766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89" fill="hold" display="0">
                  <p:stCondLst>
                    <p:cond delay="indefinite"/>
                  </p:stCondLst>
                  <p:endCondLst>
                    <p:cond evt="onStopAudio" delay="0">
                      <p:tgtEl>
                        <p:sldTgt/>
                      </p:tgtEl>
                    </p:cond>
                  </p:endCondLst>
                </p:cTn>
                <p:tgtEl>
                  <p:spTgt spid="9"/>
                </p:tgtEl>
              </p:cMediaNode>
            </p:audio>
          </p:childTnLst>
        </p:cTn>
      </p:par>
    </p:tnLst>
    <p:bldLst>
      <p:bldP spid="5" grpId="0"/>
      <p:bldP spid="11" grpId="0" animBg="1"/>
      <p:bldP spid="11" grpId="1" animBg="1"/>
      <p:bldP spid="13" grpId="0" animBg="1"/>
      <p:bldP spid="13" grpId="1" animBg="1"/>
      <p:bldP spid="22" grpId="0" animBg="1"/>
      <p:bldP spid="22"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5">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1" name="PA_图片 6">
            <a:extLst>
              <a:ext uri="{FF2B5EF4-FFF2-40B4-BE49-F238E27FC236}">
                <a16:creationId xmlns:a16="http://schemas.microsoft.com/office/drawing/2014/main" id="{91454F0F-DC46-4E57-91B4-D47DEF744EAE}"/>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2666999" y="0"/>
            <a:ext cx="9713977" cy="6858000"/>
          </a:xfrm>
          <a:prstGeom prst="rect">
            <a:avLst/>
          </a:prstGeom>
        </p:spPr>
      </p:pic>
      <p:pic>
        <p:nvPicPr>
          <p:cNvPr id="13" name="PA_图片 4">
            <a:extLst>
              <a:ext uri="{FF2B5EF4-FFF2-40B4-BE49-F238E27FC236}">
                <a16:creationId xmlns:a16="http://schemas.microsoft.com/office/drawing/2014/main" id="{AE7B2748-1252-423C-8A0E-3B66ECCA50C2}"/>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0" y="3646583"/>
            <a:ext cx="4719700" cy="3211417"/>
          </a:xfrm>
          <a:prstGeom prst="rect">
            <a:avLst/>
          </a:prstGeom>
        </p:spPr>
      </p:pic>
      <p:sp>
        <p:nvSpPr>
          <p:cNvPr id="14" name="TextBox 13">
            <a:extLst>
              <a:ext uri="{FF2B5EF4-FFF2-40B4-BE49-F238E27FC236}">
                <a16:creationId xmlns:a16="http://schemas.microsoft.com/office/drawing/2014/main" id="{38AB4E9A-C385-4823-920F-AF413741736C}"/>
              </a:ext>
            </a:extLst>
          </p:cNvPr>
          <p:cNvSpPr txBox="1"/>
          <p:nvPr/>
        </p:nvSpPr>
        <p:spPr>
          <a:xfrm>
            <a:off x="4290941" y="2644906"/>
            <a:ext cx="5941195" cy="2246769"/>
          </a:xfrm>
          <a:prstGeom prst="rect">
            <a:avLst/>
          </a:prstGeom>
          <a:noFill/>
        </p:spPr>
        <p:txBody>
          <a:bodyPr wrap="square" rtlCol="0">
            <a:spAutoFit/>
          </a:bodyPr>
          <a:lstStyle/>
          <a:p>
            <a:pPr algn="just"/>
            <a:r>
              <a:rPr lang="vi-VN" sz="2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Bài thơ là lời của người chị nói về ngày vào Đội của em mình. Đó là những lời chia sẻ, động viên và mong muốn của người chị đối với người em khi được kết nạp Đội.</a:t>
            </a:r>
          </a:p>
        </p:txBody>
      </p:sp>
      <p:sp>
        <p:nvSpPr>
          <p:cNvPr id="15" name="TextBox 14">
            <a:extLst>
              <a:ext uri="{FF2B5EF4-FFF2-40B4-BE49-F238E27FC236}">
                <a16:creationId xmlns:a16="http://schemas.microsoft.com/office/drawing/2014/main" id="{51020D9F-1F09-4F37-ABA8-C765F8FCEE3F}"/>
              </a:ext>
            </a:extLst>
          </p:cNvPr>
          <p:cNvSpPr txBox="1"/>
          <p:nvPr/>
        </p:nvSpPr>
        <p:spPr>
          <a:xfrm>
            <a:off x="5599276" y="1935417"/>
            <a:ext cx="3038011" cy="584775"/>
          </a:xfrm>
          <a:prstGeom prst="rect">
            <a:avLst/>
          </a:prstGeom>
          <a:noFill/>
        </p:spPr>
        <p:txBody>
          <a:bodyPr wrap="none" rtlCol="0">
            <a:spAutoFit/>
          </a:bodyPr>
          <a:lstStyle/>
          <a:p>
            <a:pPr algn="ct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Nội</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dung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thơ</a:t>
            </a:r>
            <a:endPar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0357023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5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2500"/>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par>
                          <p:cTn id="19" fill="hold">
                            <p:stCondLst>
                              <p:cond delay="3000"/>
                            </p:stCondLst>
                            <p:childTnLst>
                              <p:par>
                                <p:cTn id="20" presetID="22" presetClass="entr" presetSubtype="8" fill="hold" nodeType="after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wipe(left)">
                                      <p:cBhvr>
                                        <p:cTn id="2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0" y="0"/>
            <a:ext cx="12192000" cy="6858000"/>
            <a:chOff x="0" y="0"/>
            <a:chExt cx="12192000" cy="6858000"/>
          </a:xfrm>
        </p:grpSpPr>
        <p:pic>
          <p:nvPicPr>
            <p:cNvPr id="35" name="图片 34"/>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37" name="矩形 36"/>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38" name="Group 37">
            <a:extLst>
              <a:ext uri="{FF2B5EF4-FFF2-40B4-BE49-F238E27FC236}">
                <a16:creationId xmlns:a16="http://schemas.microsoft.com/office/drawing/2014/main" id="{B8E71E02-4953-499C-9A95-69D28A139549}"/>
              </a:ext>
            </a:extLst>
          </p:cNvPr>
          <p:cNvGrpSpPr/>
          <p:nvPr/>
        </p:nvGrpSpPr>
        <p:grpSpPr>
          <a:xfrm>
            <a:off x="3423798" y="452781"/>
            <a:ext cx="4174865" cy="1077218"/>
            <a:chOff x="1053394" y="206467"/>
            <a:chExt cx="2880723" cy="744737"/>
          </a:xfrm>
        </p:grpSpPr>
        <p:sp>
          <p:nvSpPr>
            <p:cNvPr id="39" name="Rectangle: Rounded Corners 43">
              <a:extLst>
                <a:ext uri="{FF2B5EF4-FFF2-40B4-BE49-F238E27FC236}">
                  <a16:creationId xmlns:a16="http://schemas.microsoft.com/office/drawing/2014/main" id="{3348300B-9638-4E5C-B6A8-F53E0F4DD077}"/>
                </a:ext>
              </a:extLst>
            </p:cNvPr>
            <p:cNvSpPr/>
            <p:nvPr/>
          </p:nvSpPr>
          <p:spPr>
            <a:xfrm>
              <a:off x="1106327" y="206467"/>
              <a:ext cx="2827790" cy="432581"/>
            </a:xfrm>
            <a:custGeom>
              <a:avLst/>
              <a:gdLst>
                <a:gd name="connsiteX0" fmla="*/ 0 w 4098152"/>
                <a:gd name="connsiteY0" fmla="*/ 104286 h 625703"/>
                <a:gd name="connsiteX1" fmla="*/ 104286 w 4098152"/>
                <a:gd name="connsiteY1" fmla="*/ 0 h 625703"/>
                <a:gd name="connsiteX2" fmla="*/ 698836 w 4098152"/>
                <a:gd name="connsiteY2" fmla="*/ 0 h 625703"/>
                <a:gd name="connsiteX3" fmla="*/ 1137803 w 4098152"/>
                <a:gd name="connsiteY3" fmla="*/ 0 h 625703"/>
                <a:gd name="connsiteX4" fmla="*/ 1615666 w 4098152"/>
                <a:gd name="connsiteY4" fmla="*/ 0 h 625703"/>
                <a:gd name="connsiteX5" fmla="*/ 2054633 w 4098152"/>
                <a:gd name="connsiteY5" fmla="*/ 0 h 625703"/>
                <a:gd name="connsiteX6" fmla="*/ 2532495 w 4098152"/>
                <a:gd name="connsiteY6" fmla="*/ 0 h 625703"/>
                <a:gd name="connsiteX7" fmla="*/ 3127045 w 4098152"/>
                <a:gd name="connsiteY7" fmla="*/ 0 h 625703"/>
                <a:gd name="connsiteX8" fmla="*/ 3993866 w 4098152"/>
                <a:gd name="connsiteY8" fmla="*/ 0 h 625703"/>
                <a:gd name="connsiteX9" fmla="*/ 4098152 w 4098152"/>
                <a:gd name="connsiteY9" fmla="*/ 104286 h 625703"/>
                <a:gd name="connsiteX10" fmla="*/ 4098152 w 4098152"/>
                <a:gd name="connsiteY10" fmla="*/ 521417 h 625703"/>
                <a:gd name="connsiteX11" fmla="*/ 3993866 w 4098152"/>
                <a:gd name="connsiteY11" fmla="*/ 625703 h 625703"/>
                <a:gd name="connsiteX12" fmla="*/ 3399316 w 4098152"/>
                <a:gd name="connsiteY12" fmla="*/ 625703 h 625703"/>
                <a:gd name="connsiteX13" fmla="*/ 2921453 w 4098152"/>
                <a:gd name="connsiteY13" fmla="*/ 625703 h 625703"/>
                <a:gd name="connsiteX14" fmla="*/ 2443591 w 4098152"/>
                <a:gd name="connsiteY14" fmla="*/ 625703 h 625703"/>
                <a:gd name="connsiteX15" fmla="*/ 1810145 w 4098152"/>
                <a:gd name="connsiteY15" fmla="*/ 625703 h 625703"/>
                <a:gd name="connsiteX16" fmla="*/ 1215595 w 4098152"/>
                <a:gd name="connsiteY16" fmla="*/ 625703 h 625703"/>
                <a:gd name="connsiteX17" fmla="*/ 776628 w 4098152"/>
                <a:gd name="connsiteY17" fmla="*/ 625703 h 625703"/>
                <a:gd name="connsiteX18" fmla="*/ 104286 w 4098152"/>
                <a:gd name="connsiteY18" fmla="*/ 625703 h 625703"/>
                <a:gd name="connsiteX19" fmla="*/ 0 w 4098152"/>
                <a:gd name="connsiteY19" fmla="*/ 521417 h 625703"/>
                <a:gd name="connsiteX20" fmla="*/ 0 w 4098152"/>
                <a:gd name="connsiteY20" fmla="*/ 104286 h 62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98152" h="625703" fill="none" extrusionOk="0">
                  <a:moveTo>
                    <a:pt x="0" y="104286"/>
                  </a:moveTo>
                  <a:cubicBezTo>
                    <a:pt x="-5144" y="54927"/>
                    <a:pt x="57020" y="12821"/>
                    <a:pt x="104286" y="0"/>
                  </a:cubicBezTo>
                  <a:cubicBezTo>
                    <a:pt x="231072" y="-28509"/>
                    <a:pt x="418762" y="53489"/>
                    <a:pt x="698836" y="0"/>
                  </a:cubicBezTo>
                  <a:cubicBezTo>
                    <a:pt x="978910" y="-53489"/>
                    <a:pt x="933843" y="12431"/>
                    <a:pt x="1137803" y="0"/>
                  </a:cubicBezTo>
                  <a:cubicBezTo>
                    <a:pt x="1341763" y="-12431"/>
                    <a:pt x="1396018" y="45746"/>
                    <a:pt x="1615666" y="0"/>
                  </a:cubicBezTo>
                  <a:cubicBezTo>
                    <a:pt x="1835314" y="-45746"/>
                    <a:pt x="1918938" y="17937"/>
                    <a:pt x="2054633" y="0"/>
                  </a:cubicBezTo>
                  <a:cubicBezTo>
                    <a:pt x="2190328" y="-17937"/>
                    <a:pt x="2354796" y="42010"/>
                    <a:pt x="2532495" y="0"/>
                  </a:cubicBezTo>
                  <a:cubicBezTo>
                    <a:pt x="2710194" y="-42010"/>
                    <a:pt x="2984992" y="48804"/>
                    <a:pt x="3127045" y="0"/>
                  </a:cubicBezTo>
                  <a:cubicBezTo>
                    <a:pt x="3269098" y="-48804"/>
                    <a:pt x="3597052" y="34556"/>
                    <a:pt x="3993866" y="0"/>
                  </a:cubicBezTo>
                  <a:cubicBezTo>
                    <a:pt x="4057770" y="-4496"/>
                    <a:pt x="4107080" y="40601"/>
                    <a:pt x="4098152" y="104286"/>
                  </a:cubicBezTo>
                  <a:cubicBezTo>
                    <a:pt x="4141277" y="293624"/>
                    <a:pt x="4082905" y="326114"/>
                    <a:pt x="4098152" y="521417"/>
                  </a:cubicBezTo>
                  <a:cubicBezTo>
                    <a:pt x="4112663" y="585532"/>
                    <a:pt x="4054023" y="625619"/>
                    <a:pt x="3993866" y="625703"/>
                  </a:cubicBezTo>
                  <a:cubicBezTo>
                    <a:pt x="3783063" y="667747"/>
                    <a:pt x="3629975" y="622184"/>
                    <a:pt x="3399316" y="625703"/>
                  </a:cubicBezTo>
                  <a:cubicBezTo>
                    <a:pt x="3168657" y="629222"/>
                    <a:pt x="3152167" y="579616"/>
                    <a:pt x="2921453" y="625703"/>
                  </a:cubicBezTo>
                  <a:cubicBezTo>
                    <a:pt x="2690739" y="671790"/>
                    <a:pt x="2540209" y="577104"/>
                    <a:pt x="2443591" y="625703"/>
                  </a:cubicBezTo>
                  <a:cubicBezTo>
                    <a:pt x="2346973" y="674302"/>
                    <a:pt x="2093507" y="567557"/>
                    <a:pt x="1810145" y="625703"/>
                  </a:cubicBezTo>
                  <a:cubicBezTo>
                    <a:pt x="1526783" y="683849"/>
                    <a:pt x="1480082" y="600246"/>
                    <a:pt x="1215595" y="625703"/>
                  </a:cubicBezTo>
                  <a:cubicBezTo>
                    <a:pt x="951108" y="651160"/>
                    <a:pt x="992966" y="625153"/>
                    <a:pt x="776628" y="625703"/>
                  </a:cubicBezTo>
                  <a:cubicBezTo>
                    <a:pt x="560290" y="626253"/>
                    <a:pt x="301802" y="567692"/>
                    <a:pt x="104286" y="625703"/>
                  </a:cubicBezTo>
                  <a:cubicBezTo>
                    <a:pt x="49874" y="637893"/>
                    <a:pt x="230" y="580310"/>
                    <a:pt x="0" y="521417"/>
                  </a:cubicBezTo>
                  <a:cubicBezTo>
                    <a:pt x="-11258" y="350742"/>
                    <a:pt x="32740" y="261090"/>
                    <a:pt x="0" y="104286"/>
                  </a:cubicBezTo>
                  <a:close/>
                </a:path>
                <a:path w="4098152" h="625703" stroke="0" extrusionOk="0">
                  <a:moveTo>
                    <a:pt x="0" y="104286"/>
                  </a:moveTo>
                  <a:cubicBezTo>
                    <a:pt x="-1898" y="46129"/>
                    <a:pt x="59724" y="9923"/>
                    <a:pt x="104286" y="0"/>
                  </a:cubicBezTo>
                  <a:cubicBezTo>
                    <a:pt x="287909" y="-34429"/>
                    <a:pt x="555091" y="58336"/>
                    <a:pt x="698836" y="0"/>
                  </a:cubicBezTo>
                  <a:cubicBezTo>
                    <a:pt x="842581" y="-58336"/>
                    <a:pt x="1006543" y="11150"/>
                    <a:pt x="1293386" y="0"/>
                  </a:cubicBezTo>
                  <a:cubicBezTo>
                    <a:pt x="1580229" y="-11150"/>
                    <a:pt x="1730358" y="33226"/>
                    <a:pt x="1887936" y="0"/>
                  </a:cubicBezTo>
                  <a:cubicBezTo>
                    <a:pt x="2045514" y="-33226"/>
                    <a:pt x="2340776" y="12045"/>
                    <a:pt x="2521382" y="0"/>
                  </a:cubicBezTo>
                  <a:cubicBezTo>
                    <a:pt x="2701988" y="-12045"/>
                    <a:pt x="2815194" y="10323"/>
                    <a:pt x="2999245" y="0"/>
                  </a:cubicBezTo>
                  <a:cubicBezTo>
                    <a:pt x="3183296" y="-10323"/>
                    <a:pt x="3759547" y="114651"/>
                    <a:pt x="3993866" y="0"/>
                  </a:cubicBezTo>
                  <a:cubicBezTo>
                    <a:pt x="4053058" y="326"/>
                    <a:pt x="4091077" y="43179"/>
                    <a:pt x="4098152" y="104286"/>
                  </a:cubicBezTo>
                  <a:cubicBezTo>
                    <a:pt x="4137927" y="292532"/>
                    <a:pt x="4059222" y="315680"/>
                    <a:pt x="4098152" y="521417"/>
                  </a:cubicBezTo>
                  <a:cubicBezTo>
                    <a:pt x="4098707" y="580425"/>
                    <a:pt x="4057551" y="630047"/>
                    <a:pt x="3993866" y="625703"/>
                  </a:cubicBezTo>
                  <a:cubicBezTo>
                    <a:pt x="3811768" y="687859"/>
                    <a:pt x="3581022" y="619190"/>
                    <a:pt x="3399316" y="625703"/>
                  </a:cubicBezTo>
                  <a:cubicBezTo>
                    <a:pt x="3217610" y="632216"/>
                    <a:pt x="3097964" y="577909"/>
                    <a:pt x="2921453" y="625703"/>
                  </a:cubicBezTo>
                  <a:cubicBezTo>
                    <a:pt x="2744942" y="673497"/>
                    <a:pt x="2624434" y="619338"/>
                    <a:pt x="2443591" y="625703"/>
                  </a:cubicBezTo>
                  <a:cubicBezTo>
                    <a:pt x="2262748" y="632068"/>
                    <a:pt x="2007666" y="565870"/>
                    <a:pt x="1810145" y="625703"/>
                  </a:cubicBezTo>
                  <a:cubicBezTo>
                    <a:pt x="1612624" y="685536"/>
                    <a:pt x="1379476" y="568982"/>
                    <a:pt x="1176699" y="625703"/>
                  </a:cubicBezTo>
                  <a:cubicBezTo>
                    <a:pt x="973922" y="682424"/>
                    <a:pt x="891379" y="573157"/>
                    <a:pt x="659940" y="625703"/>
                  </a:cubicBezTo>
                  <a:cubicBezTo>
                    <a:pt x="428501" y="678249"/>
                    <a:pt x="353462" y="617277"/>
                    <a:pt x="104286" y="625703"/>
                  </a:cubicBezTo>
                  <a:cubicBezTo>
                    <a:pt x="50915" y="623549"/>
                    <a:pt x="-546" y="570175"/>
                    <a:pt x="0" y="521417"/>
                  </a:cubicBezTo>
                  <a:cubicBezTo>
                    <a:pt x="-28082" y="335009"/>
                    <a:pt x="44959" y="216319"/>
                    <a:pt x="0" y="104286"/>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40" name="Rectangle 39">
              <a:extLst>
                <a:ext uri="{FF2B5EF4-FFF2-40B4-BE49-F238E27FC236}">
                  <a16:creationId xmlns:a16="http://schemas.microsoft.com/office/drawing/2014/main" id="{45307783-A6C3-4137-8831-609E021D0BA3}"/>
                </a:ext>
              </a:extLst>
            </p:cNvPr>
            <p:cNvSpPr/>
            <p:nvPr/>
          </p:nvSpPr>
          <p:spPr>
            <a:xfrm>
              <a:off x="1053394" y="206467"/>
              <a:ext cx="2880723" cy="74473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lại</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toàn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bài</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41" name="Picture 40">
            <a:extLst>
              <a:ext uri="{FF2B5EF4-FFF2-40B4-BE49-F238E27FC236}">
                <a16:creationId xmlns:a16="http://schemas.microsoft.com/office/drawing/2014/main" id="{A50C1DBC-2CD6-4E3F-AB6D-DBEB6238BDBD}"/>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2815751" y="393344"/>
            <a:ext cx="667016" cy="744576"/>
          </a:xfrm>
          <a:prstGeom prst="rect">
            <a:avLst/>
          </a:prstGeom>
        </p:spPr>
      </p:pic>
      <p:pic>
        <p:nvPicPr>
          <p:cNvPr id="42" name="Picture 41">
            <a:extLst>
              <a:ext uri="{FF2B5EF4-FFF2-40B4-BE49-F238E27FC236}">
                <a16:creationId xmlns:a16="http://schemas.microsoft.com/office/drawing/2014/main" id="{977DE8DA-2B39-42AF-B4FD-3EB0F5DF07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2356593" y="4820035"/>
            <a:ext cx="918316" cy="710199"/>
          </a:xfrm>
          <a:prstGeom prst="rect">
            <a:avLst/>
          </a:prstGeom>
        </p:spPr>
      </p:pic>
      <p:pic>
        <p:nvPicPr>
          <p:cNvPr id="44" name="Picture 43">
            <a:extLst>
              <a:ext uri="{FF2B5EF4-FFF2-40B4-BE49-F238E27FC236}">
                <a16:creationId xmlns:a16="http://schemas.microsoft.com/office/drawing/2014/main" id="{4D9ADBA1-D466-4A11-93FB-001CE2C24F6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flipV="1">
            <a:off x="9094171" y="4895485"/>
            <a:ext cx="820756" cy="634749"/>
          </a:xfrm>
          <a:prstGeom prst="rect">
            <a:avLst/>
          </a:prstGeom>
        </p:spPr>
      </p:pic>
      <p:sp>
        <p:nvSpPr>
          <p:cNvPr id="45" name="Rounded Rectangle 31">
            <a:extLst>
              <a:ext uri="{FF2B5EF4-FFF2-40B4-BE49-F238E27FC236}">
                <a16:creationId xmlns:a16="http://schemas.microsoft.com/office/drawing/2014/main" id="{18EDAB9E-94DC-42A0-AEE6-ACE40757E87C}"/>
              </a:ext>
            </a:extLst>
          </p:cNvPr>
          <p:cNvSpPr/>
          <p:nvPr/>
        </p:nvSpPr>
        <p:spPr>
          <a:xfrm>
            <a:off x="1261405" y="3234922"/>
            <a:ext cx="364568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46" name="Rectangle 45">
            <a:extLst>
              <a:ext uri="{FF2B5EF4-FFF2-40B4-BE49-F238E27FC236}">
                <a16:creationId xmlns:a16="http://schemas.microsoft.com/office/drawing/2014/main" id="{128FD4C2-D8FB-494B-B90C-BE383CCD1DC1}"/>
              </a:ext>
            </a:extLst>
          </p:cNvPr>
          <p:cNvSpPr/>
          <p:nvPr/>
        </p:nvSpPr>
        <p:spPr>
          <a:xfrm>
            <a:off x="4336148" y="2089681"/>
            <a:ext cx="3425939"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Tiêu</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chí</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đánh</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giá</a:t>
            </a:r>
            <a:endPar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47" name="Rectangle 46">
            <a:extLst>
              <a:ext uri="{FF2B5EF4-FFF2-40B4-BE49-F238E27FC236}">
                <a16:creationId xmlns:a16="http://schemas.microsoft.com/office/drawing/2014/main" id="{6B0380B9-3F75-4964-B92F-D6F17CC15815}"/>
              </a:ext>
            </a:extLst>
          </p:cNvPr>
          <p:cNvSpPr/>
          <p:nvPr/>
        </p:nvSpPr>
        <p:spPr>
          <a:xfrm>
            <a:off x="1995471" y="3166530"/>
            <a:ext cx="17764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endPar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48" name="Oval 47">
            <a:extLst>
              <a:ext uri="{FF2B5EF4-FFF2-40B4-BE49-F238E27FC236}">
                <a16:creationId xmlns:a16="http://schemas.microsoft.com/office/drawing/2014/main" id="{CE7FE365-EEBB-4E9C-87F3-F003E670E68D}"/>
              </a:ext>
            </a:extLst>
          </p:cNvPr>
          <p:cNvSpPr/>
          <p:nvPr/>
        </p:nvSpPr>
        <p:spPr>
          <a:xfrm>
            <a:off x="1353718" y="3280714"/>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49" name="Group 48">
            <a:extLst>
              <a:ext uri="{FF2B5EF4-FFF2-40B4-BE49-F238E27FC236}">
                <a16:creationId xmlns:a16="http://schemas.microsoft.com/office/drawing/2014/main" id="{15AE1D75-82F9-4C95-9E37-DEDD2C6E9259}"/>
              </a:ext>
            </a:extLst>
          </p:cNvPr>
          <p:cNvGrpSpPr/>
          <p:nvPr/>
        </p:nvGrpSpPr>
        <p:grpSpPr>
          <a:xfrm>
            <a:off x="1261405" y="3855714"/>
            <a:ext cx="3645680" cy="643894"/>
            <a:chOff x="1717199" y="4363552"/>
            <a:chExt cx="3645680" cy="643894"/>
          </a:xfrm>
        </p:grpSpPr>
        <p:sp>
          <p:nvSpPr>
            <p:cNvPr id="50" name="Rounded Rectangle 36">
              <a:extLst>
                <a:ext uri="{FF2B5EF4-FFF2-40B4-BE49-F238E27FC236}">
                  <a16:creationId xmlns:a16="http://schemas.microsoft.com/office/drawing/2014/main" id="{40A1355C-A63A-410C-B78D-94591B273DA9}"/>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51" name="Rectangle 50">
              <a:extLst>
                <a:ext uri="{FF2B5EF4-FFF2-40B4-BE49-F238E27FC236}">
                  <a16:creationId xmlns:a16="http://schemas.microsoft.com/office/drawing/2014/main" id="{550AD4F8-AC6F-42B9-B837-4FD3908F6221}"/>
                </a:ext>
              </a:extLst>
            </p:cNvPr>
            <p:cNvSpPr/>
            <p:nvPr/>
          </p:nvSpPr>
          <p:spPr>
            <a:xfrm>
              <a:off x="2451265" y="4363552"/>
              <a:ext cx="1832553"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to,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rõ</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52" name="Oval 51">
              <a:extLst>
                <a:ext uri="{FF2B5EF4-FFF2-40B4-BE49-F238E27FC236}">
                  <a16:creationId xmlns:a16="http://schemas.microsoft.com/office/drawing/2014/main" id="{57C66C13-A42D-4799-BC6D-8038813C52BE}"/>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grpSp>
        <p:nvGrpSpPr>
          <p:cNvPr id="53" name="Group 52">
            <a:extLst>
              <a:ext uri="{FF2B5EF4-FFF2-40B4-BE49-F238E27FC236}">
                <a16:creationId xmlns:a16="http://schemas.microsoft.com/office/drawing/2014/main" id="{D635C10E-2D17-4988-9D42-D7DB68B59BDF}"/>
              </a:ext>
            </a:extLst>
          </p:cNvPr>
          <p:cNvGrpSpPr/>
          <p:nvPr/>
        </p:nvGrpSpPr>
        <p:grpSpPr>
          <a:xfrm>
            <a:off x="1261405" y="4594182"/>
            <a:ext cx="5119273" cy="643894"/>
            <a:chOff x="1717199" y="5199333"/>
            <a:chExt cx="5119273" cy="643894"/>
          </a:xfrm>
        </p:grpSpPr>
        <p:sp>
          <p:nvSpPr>
            <p:cNvPr id="54" name="Rounded Rectangle 40">
              <a:extLst>
                <a:ext uri="{FF2B5EF4-FFF2-40B4-BE49-F238E27FC236}">
                  <a16:creationId xmlns:a16="http://schemas.microsoft.com/office/drawing/2014/main" id="{22BCBBE7-14E6-4319-8EA9-1394A0D93D4D}"/>
                </a:ext>
              </a:extLst>
            </p:cNvPr>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55" name="Rectangle 54">
              <a:extLst>
                <a:ext uri="{FF2B5EF4-FFF2-40B4-BE49-F238E27FC236}">
                  <a16:creationId xmlns:a16="http://schemas.microsoft.com/office/drawing/2014/main" id="{A4EDDE5D-5E6D-4AD3-9143-1C18C7DDA68C}"/>
                </a:ext>
              </a:extLst>
            </p:cNvPr>
            <p:cNvSpPr/>
            <p:nvPr/>
          </p:nvSpPr>
          <p:spPr>
            <a:xfrm>
              <a:off x="2451265" y="5199333"/>
              <a:ext cx="3437159"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Ngắt</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nghỉ</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chỗ</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56" name="Oval 55">
              <a:extLst>
                <a:ext uri="{FF2B5EF4-FFF2-40B4-BE49-F238E27FC236}">
                  <a16:creationId xmlns:a16="http://schemas.microsoft.com/office/drawing/2014/main" id="{C01C097A-83FD-4CCC-91A3-CC56AAB2AC24}"/>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57" name="Picture 2" descr="Star Cartoon Images, Stock Photos &amp;amp; Vectors | Shutterstock">
            <a:extLst>
              <a:ext uri="{FF2B5EF4-FFF2-40B4-BE49-F238E27FC236}">
                <a16:creationId xmlns:a16="http://schemas.microsoft.com/office/drawing/2014/main" id="{C8C65053-6D1B-4B78-93C4-215F29896EF3}"/>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4999398" y="3234922"/>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Star Cartoon Images, Stock Photos &amp;amp; Vectors | Shutterstock">
            <a:extLst>
              <a:ext uri="{FF2B5EF4-FFF2-40B4-BE49-F238E27FC236}">
                <a16:creationId xmlns:a16="http://schemas.microsoft.com/office/drawing/2014/main" id="{A2BD4A7F-C93C-49D0-B6D6-2195365FCC31}"/>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052659" y="3883803"/>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Star Cartoon Images, Stock Photos &amp;amp; Vectors | Shutterstock">
            <a:extLst>
              <a:ext uri="{FF2B5EF4-FFF2-40B4-BE49-F238E27FC236}">
                <a16:creationId xmlns:a16="http://schemas.microsoft.com/office/drawing/2014/main" id="{CE1A645C-0113-4A40-9F7E-95B64EAFB28C}"/>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380678" y="4631174"/>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60" name="Group 59">
            <a:extLst>
              <a:ext uri="{FF2B5EF4-FFF2-40B4-BE49-F238E27FC236}">
                <a16:creationId xmlns:a16="http://schemas.microsoft.com/office/drawing/2014/main" id="{5FDC0F35-A38D-46B0-A3B6-B34014EB7144}"/>
              </a:ext>
            </a:extLst>
          </p:cNvPr>
          <p:cNvGrpSpPr/>
          <p:nvPr/>
        </p:nvGrpSpPr>
        <p:grpSpPr>
          <a:xfrm>
            <a:off x="1261405" y="5281954"/>
            <a:ext cx="8097635" cy="643894"/>
            <a:chOff x="1717199" y="5199333"/>
            <a:chExt cx="8097635" cy="643894"/>
          </a:xfrm>
        </p:grpSpPr>
        <p:sp>
          <p:nvSpPr>
            <p:cNvPr id="61" name="Rounded Rectangle 47">
              <a:extLst>
                <a:ext uri="{FF2B5EF4-FFF2-40B4-BE49-F238E27FC236}">
                  <a16:creationId xmlns:a16="http://schemas.microsoft.com/office/drawing/2014/main" id="{35DB7073-F97E-4A80-95D1-573E10368A99}"/>
                </a:ext>
              </a:extLst>
            </p:cNvPr>
            <p:cNvSpPr/>
            <p:nvPr/>
          </p:nvSpPr>
          <p:spPr>
            <a:xfrm>
              <a:off x="1717199" y="5206535"/>
              <a:ext cx="8097635" cy="584583"/>
            </a:xfrm>
            <a:prstGeom prst="roundRect">
              <a:avLst>
                <a:gd name="adj" fmla="val 50000"/>
              </a:avLst>
            </a:prstGeom>
            <a:solidFill>
              <a:srgbClr val="70AD47">
                <a:lumMod val="40000"/>
                <a:lumOff val="6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62" name="Rectangle 61">
              <a:extLst>
                <a:ext uri="{FF2B5EF4-FFF2-40B4-BE49-F238E27FC236}">
                  <a16:creationId xmlns:a16="http://schemas.microsoft.com/office/drawing/2014/main" id="{8BB00523-6108-458F-8D54-1434B916C30A}"/>
                </a:ext>
              </a:extLst>
            </p:cNvPr>
            <p:cNvSpPr/>
            <p:nvPr/>
          </p:nvSpPr>
          <p:spPr>
            <a:xfrm>
              <a:off x="2414689" y="5199333"/>
              <a:ext cx="5803192"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và</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nhấn</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phù</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hợp</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63" name="Oval 62">
              <a:extLst>
                <a:ext uri="{FF2B5EF4-FFF2-40B4-BE49-F238E27FC236}">
                  <a16:creationId xmlns:a16="http://schemas.microsoft.com/office/drawing/2014/main" id="{AF4BA9B3-2DFD-4E02-B5DF-63B297338A00}"/>
                </a:ext>
              </a:extLst>
            </p:cNvPr>
            <p:cNvSpPr/>
            <p:nvPr/>
          </p:nvSpPr>
          <p:spPr>
            <a:xfrm>
              <a:off x="1859964" y="5282826"/>
              <a:ext cx="432000" cy="432000"/>
            </a:xfrm>
            <a:prstGeom prst="ellipse">
              <a:avLst/>
            </a:prstGeom>
            <a:solidFill>
              <a:srgbClr val="70AD47">
                <a:lumMod val="60000"/>
                <a:lumOff val="4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4</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64" name="Picture 2" descr="Star Cartoon Images, Stock Photos &amp;amp; Vectors | Shutterstock">
            <a:extLst>
              <a:ext uri="{FF2B5EF4-FFF2-40B4-BE49-F238E27FC236}">
                <a16:creationId xmlns:a16="http://schemas.microsoft.com/office/drawing/2014/main" id="{9CBD2EE5-8F99-41B7-A100-70412B4DED9D}"/>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501805" y="5318946"/>
            <a:ext cx="1841154" cy="525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5249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down)">
                                      <p:cBhvr>
                                        <p:cTn id="12" dur="500"/>
                                        <p:tgtEl>
                                          <p:spTgt spid="44"/>
                                        </p:tgtEl>
                                      </p:cBhvr>
                                    </p:animEffect>
                                  </p:childTnLst>
                                </p:cTn>
                              </p:par>
                              <p:par>
                                <p:cTn id="13" presetID="22" presetClass="entr" presetSubtype="4"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down)">
                                      <p:cBhvr>
                                        <p:cTn id="1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a16="http://schemas.microsoft.com/office/drawing/2014/main" id="{55B7D040-E39F-403C-BE24-D8DAD619B531}"/>
              </a:ext>
            </a:extLst>
          </p:cNvPr>
          <p:cNvPicPr>
            <a:picLocks noChangeAspect="1"/>
          </p:cNvPicPr>
          <p:nvPr/>
        </p:nvPicPr>
        <p:blipFill>
          <a:blip r:embed="rId4"/>
          <a:stretch>
            <a:fillRect/>
          </a:stretch>
        </p:blipFill>
        <p:spPr>
          <a:xfrm>
            <a:off x="2767656" y="0"/>
            <a:ext cx="7132938" cy="1457070"/>
          </a:xfrm>
          <a:prstGeom prst="rect">
            <a:avLst/>
          </a:prstGeom>
        </p:spPr>
      </p:pic>
      <p:sp>
        <p:nvSpPr>
          <p:cNvPr id="5" name="TextBox 4">
            <a:extLst>
              <a:ext uri="{FF2B5EF4-FFF2-40B4-BE49-F238E27FC236}">
                <a16:creationId xmlns:a16="http://schemas.microsoft.com/office/drawing/2014/main" id="{54F8AC4B-50F5-4638-89D1-F4677BEC0713}"/>
              </a:ext>
            </a:extLst>
          </p:cNvPr>
          <p:cNvSpPr txBox="1"/>
          <p:nvPr/>
        </p:nvSpPr>
        <p:spPr>
          <a:xfrm>
            <a:off x="257175" y="1457070"/>
            <a:ext cx="505777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Chị đã qua tuổi Đoàn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 hôm nay vào Đội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đỏ dắt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Bước qua thời thơ dại.</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 lời ru vời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mở</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cửa</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vẫn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đợi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buồm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sông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a16="http://schemas.microsoft.com/office/drawing/2014/main" id="{19693318-ABD9-4919-8935-F21318FBDEFC}"/>
              </a:ext>
            </a:extLst>
          </p:cNvPr>
          <p:cNvSpPr txBox="1"/>
          <p:nvPr/>
        </p:nvSpPr>
        <p:spPr>
          <a:xfrm>
            <a:off x="8086725" y="1237155"/>
            <a:ext cx="4105275"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Đưa ta tới bến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chị đi qua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em đang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Khao khát lại bắt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màu khăn đỏ chói.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 Quỳnh)</a:t>
            </a:r>
          </a:p>
        </p:txBody>
      </p:sp>
      <p:pic>
        <p:nvPicPr>
          <p:cNvPr id="12" name="Picture 11">
            <a:extLst>
              <a:ext uri="{FF2B5EF4-FFF2-40B4-BE49-F238E27FC236}">
                <a16:creationId xmlns:a16="http://schemas.microsoft.com/office/drawing/2014/main" id="{993F2635-A994-44CC-A9F3-DF96844BF286}"/>
              </a:ext>
            </a:extLst>
          </p:cNvPr>
          <p:cNvPicPr>
            <a:picLocks noChangeAspect="1"/>
          </p:cNvPicPr>
          <p:nvPr/>
        </p:nvPicPr>
        <p:blipFill>
          <a:blip r:embed="rId5"/>
          <a:stretch>
            <a:fillRect/>
          </a:stretch>
        </p:blipFill>
        <p:spPr>
          <a:xfrm>
            <a:off x="3883777" y="1488782"/>
            <a:ext cx="3986295" cy="3772155"/>
          </a:xfrm>
          <a:prstGeom prst="rect">
            <a:avLst/>
          </a:prstGeom>
        </p:spPr>
      </p:pic>
    </p:spTree>
    <p:extLst>
      <p:ext uri="{BB962C8B-B14F-4D97-AF65-F5344CB8AC3E}">
        <p14:creationId xmlns:p14="http://schemas.microsoft.com/office/powerpoint/2010/main" val="4498279"/>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6" name="Picture 5" descr="Text&#10;&#10;Description automatically generated">
            <a:extLst>
              <a:ext uri="{FF2B5EF4-FFF2-40B4-BE49-F238E27FC236}">
                <a16:creationId xmlns:a16="http://schemas.microsoft.com/office/drawing/2014/main" id="{C8BE85D9-C997-4A09-B6D2-4216F2D666B0}"/>
              </a:ext>
            </a:extLst>
          </p:cNvPr>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3548038" y="2484666"/>
            <a:ext cx="7021552" cy="1754002"/>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
          <p:cNvSpPr>
            <a:spLocks/>
          </p:cNvSpPr>
          <p:nvPr/>
        </p:nvSpPr>
        <p:spPr bwMode="auto">
          <a:xfrm>
            <a:off x="8013700" y="2503488"/>
            <a:ext cx="776288" cy="381000"/>
          </a:xfrm>
          <a:custGeom>
            <a:avLst/>
            <a:gdLst>
              <a:gd name="T0" fmla="*/ 1 w 128"/>
              <a:gd name="T1" fmla="*/ 63 h 63"/>
              <a:gd name="T2" fmla="*/ 0 w 128"/>
              <a:gd name="T3" fmla="*/ 56 h 63"/>
              <a:gd name="T4" fmla="*/ 4 w 128"/>
              <a:gd name="T5" fmla="*/ 42 h 63"/>
              <a:gd name="T6" fmla="*/ 21 w 128"/>
              <a:gd name="T7" fmla="*/ 29 h 63"/>
              <a:gd name="T8" fmla="*/ 37 w 128"/>
              <a:gd name="T9" fmla="*/ 29 h 63"/>
              <a:gd name="T10" fmla="*/ 43 w 128"/>
              <a:gd name="T11" fmla="*/ 31 h 63"/>
              <a:gd name="T12" fmla="*/ 44 w 128"/>
              <a:gd name="T13" fmla="*/ 21 h 63"/>
              <a:gd name="T14" fmla="*/ 50 w 128"/>
              <a:gd name="T15" fmla="*/ 9 h 63"/>
              <a:gd name="T16" fmla="*/ 56 w 128"/>
              <a:gd name="T17" fmla="*/ 5 h 63"/>
              <a:gd name="T18" fmla="*/ 72 w 128"/>
              <a:gd name="T19" fmla="*/ 0 h 63"/>
              <a:gd name="T20" fmla="*/ 89 w 128"/>
              <a:gd name="T21" fmla="*/ 5 h 63"/>
              <a:gd name="T22" fmla="*/ 89 w 128"/>
              <a:gd name="T23" fmla="*/ 5 h 63"/>
              <a:gd name="T24" fmla="*/ 102 w 128"/>
              <a:gd name="T25" fmla="*/ 22 h 63"/>
              <a:gd name="T26" fmla="*/ 102 w 128"/>
              <a:gd name="T27" fmla="*/ 36 h 63"/>
              <a:gd name="T28" fmla="*/ 100 w 128"/>
              <a:gd name="T29" fmla="*/ 40 h 63"/>
              <a:gd name="T30" fmla="*/ 106 w 128"/>
              <a:gd name="T31" fmla="*/ 40 h 63"/>
              <a:gd name="T32" fmla="*/ 127 w 128"/>
              <a:gd name="T33" fmla="*/ 63 h 63"/>
              <a:gd name="T34" fmla="*/ 1 w 128"/>
              <a:gd name="T35"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63">
                <a:moveTo>
                  <a:pt x="1" y="63"/>
                </a:moveTo>
                <a:cubicBezTo>
                  <a:pt x="1" y="61"/>
                  <a:pt x="0" y="59"/>
                  <a:pt x="0" y="56"/>
                </a:cubicBezTo>
                <a:cubicBezTo>
                  <a:pt x="0" y="51"/>
                  <a:pt x="2" y="46"/>
                  <a:pt x="4" y="42"/>
                </a:cubicBezTo>
                <a:cubicBezTo>
                  <a:pt x="8" y="36"/>
                  <a:pt x="14" y="30"/>
                  <a:pt x="21" y="29"/>
                </a:cubicBezTo>
                <a:cubicBezTo>
                  <a:pt x="29" y="27"/>
                  <a:pt x="30" y="28"/>
                  <a:pt x="37" y="29"/>
                </a:cubicBezTo>
                <a:cubicBezTo>
                  <a:pt x="39" y="29"/>
                  <a:pt x="41" y="30"/>
                  <a:pt x="43" y="31"/>
                </a:cubicBezTo>
                <a:cubicBezTo>
                  <a:pt x="43" y="27"/>
                  <a:pt x="43" y="24"/>
                  <a:pt x="44" y="21"/>
                </a:cubicBezTo>
                <a:cubicBezTo>
                  <a:pt x="45" y="16"/>
                  <a:pt x="47" y="13"/>
                  <a:pt x="50" y="9"/>
                </a:cubicBezTo>
                <a:cubicBezTo>
                  <a:pt x="52" y="8"/>
                  <a:pt x="54" y="6"/>
                  <a:pt x="56" y="5"/>
                </a:cubicBezTo>
                <a:cubicBezTo>
                  <a:pt x="61" y="2"/>
                  <a:pt x="66" y="0"/>
                  <a:pt x="72" y="0"/>
                </a:cubicBezTo>
                <a:cubicBezTo>
                  <a:pt x="78" y="0"/>
                  <a:pt x="84" y="2"/>
                  <a:pt x="89" y="5"/>
                </a:cubicBezTo>
                <a:cubicBezTo>
                  <a:pt x="89" y="5"/>
                  <a:pt x="89" y="5"/>
                  <a:pt x="89" y="5"/>
                </a:cubicBezTo>
                <a:cubicBezTo>
                  <a:pt x="95" y="8"/>
                  <a:pt x="99" y="15"/>
                  <a:pt x="102" y="22"/>
                </a:cubicBezTo>
                <a:cubicBezTo>
                  <a:pt x="103" y="26"/>
                  <a:pt x="103" y="32"/>
                  <a:pt x="102" y="36"/>
                </a:cubicBezTo>
                <a:cubicBezTo>
                  <a:pt x="101" y="38"/>
                  <a:pt x="101" y="39"/>
                  <a:pt x="100" y="40"/>
                </a:cubicBezTo>
                <a:cubicBezTo>
                  <a:pt x="102" y="40"/>
                  <a:pt x="104" y="40"/>
                  <a:pt x="106" y="40"/>
                </a:cubicBezTo>
                <a:cubicBezTo>
                  <a:pt x="121" y="40"/>
                  <a:pt x="128" y="52"/>
                  <a:pt x="127" y="63"/>
                </a:cubicBezTo>
                <a:lnTo>
                  <a:pt x="1" y="63"/>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9" name="Freeform 6"/>
          <p:cNvSpPr>
            <a:spLocks/>
          </p:cNvSpPr>
          <p:nvPr/>
        </p:nvSpPr>
        <p:spPr bwMode="auto">
          <a:xfrm>
            <a:off x="6000750" y="3211513"/>
            <a:ext cx="679450" cy="309562"/>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 name="Freeform 30"/>
          <p:cNvSpPr>
            <a:spLocks/>
          </p:cNvSpPr>
          <p:nvPr/>
        </p:nvSpPr>
        <p:spPr bwMode="auto">
          <a:xfrm>
            <a:off x="10699750" y="3581400"/>
            <a:ext cx="1152525" cy="471487"/>
          </a:xfrm>
          <a:custGeom>
            <a:avLst/>
            <a:gdLst>
              <a:gd name="T0" fmla="*/ 190 w 190"/>
              <a:gd name="T1" fmla="*/ 78 h 78"/>
              <a:gd name="T2" fmla="*/ 163 w 190"/>
              <a:gd name="T3" fmla="*/ 51 h 78"/>
              <a:gd name="T4" fmla="*/ 133 w 190"/>
              <a:gd name="T5" fmla="*/ 55 h 78"/>
              <a:gd name="T6" fmla="*/ 133 w 190"/>
              <a:gd name="T7" fmla="*/ 54 h 78"/>
              <a:gd name="T8" fmla="*/ 105 w 190"/>
              <a:gd name="T9" fmla="*/ 36 h 78"/>
              <a:gd name="T10" fmla="*/ 105 w 190"/>
              <a:gd name="T11" fmla="*/ 36 h 78"/>
              <a:gd name="T12" fmla="*/ 70 w 190"/>
              <a:gd name="T13" fmla="*/ 0 h 78"/>
              <a:gd name="T14" fmla="*/ 34 w 190"/>
              <a:gd name="T15" fmla="*/ 36 h 78"/>
              <a:gd name="T16" fmla="*/ 37 w 190"/>
              <a:gd name="T17" fmla="*/ 48 h 78"/>
              <a:gd name="T18" fmla="*/ 32 w 190"/>
              <a:gd name="T19" fmla="*/ 48 h 78"/>
              <a:gd name="T20" fmla="*/ 0 w 190"/>
              <a:gd name="T21" fmla="*/ 78 h 78"/>
              <a:gd name="T22" fmla="*/ 190 w 190"/>
              <a:gd name="T2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78">
                <a:moveTo>
                  <a:pt x="190" y="78"/>
                </a:moveTo>
                <a:cubicBezTo>
                  <a:pt x="187" y="65"/>
                  <a:pt x="177" y="54"/>
                  <a:pt x="163" y="51"/>
                </a:cubicBezTo>
                <a:cubicBezTo>
                  <a:pt x="153" y="48"/>
                  <a:pt x="142" y="50"/>
                  <a:pt x="133" y="55"/>
                </a:cubicBezTo>
                <a:cubicBezTo>
                  <a:pt x="133" y="54"/>
                  <a:pt x="133" y="54"/>
                  <a:pt x="133" y="54"/>
                </a:cubicBezTo>
                <a:cubicBezTo>
                  <a:pt x="127" y="44"/>
                  <a:pt x="116" y="38"/>
                  <a:pt x="105" y="36"/>
                </a:cubicBezTo>
                <a:cubicBezTo>
                  <a:pt x="105" y="36"/>
                  <a:pt x="105" y="36"/>
                  <a:pt x="105" y="36"/>
                </a:cubicBezTo>
                <a:cubicBezTo>
                  <a:pt x="105" y="16"/>
                  <a:pt x="89" y="0"/>
                  <a:pt x="70" y="0"/>
                </a:cubicBezTo>
                <a:cubicBezTo>
                  <a:pt x="50" y="0"/>
                  <a:pt x="34" y="16"/>
                  <a:pt x="34" y="36"/>
                </a:cubicBezTo>
                <a:cubicBezTo>
                  <a:pt x="34" y="40"/>
                  <a:pt x="35" y="44"/>
                  <a:pt x="37" y="48"/>
                </a:cubicBezTo>
                <a:cubicBezTo>
                  <a:pt x="35" y="48"/>
                  <a:pt x="34" y="48"/>
                  <a:pt x="32" y="48"/>
                </a:cubicBezTo>
                <a:cubicBezTo>
                  <a:pt x="12" y="48"/>
                  <a:pt x="1" y="63"/>
                  <a:pt x="0" y="78"/>
                </a:cubicBezTo>
                <a:lnTo>
                  <a:pt x="190"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 name="Freeform 7"/>
          <p:cNvSpPr>
            <a:spLocks/>
          </p:cNvSpPr>
          <p:nvPr/>
        </p:nvSpPr>
        <p:spPr bwMode="auto">
          <a:xfrm>
            <a:off x="8729665" y="4361094"/>
            <a:ext cx="3379788" cy="2351089"/>
          </a:xfrm>
          <a:custGeom>
            <a:avLst/>
            <a:gdLst>
              <a:gd name="T0" fmla="*/ 715 w 715"/>
              <a:gd name="T1" fmla="*/ 597 h 597"/>
              <a:gd name="T2" fmla="*/ 715 w 715"/>
              <a:gd name="T3" fmla="*/ 583 h 597"/>
              <a:gd name="T4" fmla="*/ 358 w 715"/>
              <a:gd name="T5" fmla="*/ 0 h 597"/>
              <a:gd name="T6" fmla="*/ 0 w 715"/>
              <a:gd name="T7" fmla="*/ 583 h 597"/>
              <a:gd name="T8" fmla="*/ 0 w 715"/>
              <a:gd name="T9" fmla="*/ 597 h 597"/>
              <a:gd name="T10" fmla="*/ 715 w 715"/>
              <a:gd name="T11" fmla="*/ 597 h 597"/>
            </a:gdLst>
            <a:ahLst/>
            <a:cxnLst>
              <a:cxn ang="0">
                <a:pos x="T0" y="T1"/>
              </a:cxn>
              <a:cxn ang="0">
                <a:pos x="T2" y="T3"/>
              </a:cxn>
              <a:cxn ang="0">
                <a:pos x="T4" y="T5"/>
              </a:cxn>
              <a:cxn ang="0">
                <a:pos x="T6" y="T7"/>
              </a:cxn>
              <a:cxn ang="0">
                <a:pos x="T8" y="T9"/>
              </a:cxn>
              <a:cxn ang="0">
                <a:pos x="T10" y="T11"/>
              </a:cxn>
            </a:cxnLst>
            <a:rect l="0" t="0" r="r" b="b"/>
            <a:pathLst>
              <a:path w="715" h="597">
                <a:moveTo>
                  <a:pt x="715" y="597"/>
                </a:moveTo>
                <a:cubicBezTo>
                  <a:pt x="715" y="592"/>
                  <a:pt x="715" y="588"/>
                  <a:pt x="715" y="583"/>
                </a:cubicBezTo>
                <a:cubicBezTo>
                  <a:pt x="715" y="261"/>
                  <a:pt x="555" y="0"/>
                  <a:pt x="358" y="0"/>
                </a:cubicBezTo>
                <a:cubicBezTo>
                  <a:pt x="160" y="0"/>
                  <a:pt x="0" y="261"/>
                  <a:pt x="0" y="583"/>
                </a:cubicBezTo>
                <a:cubicBezTo>
                  <a:pt x="0" y="588"/>
                  <a:pt x="0" y="592"/>
                  <a:pt x="0" y="597"/>
                </a:cubicBezTo>
                <a:cubicBezTo>
                  <a:pt x="715" y="597"/>
                  <a:pt x="715" y="597"/>
                  <a:pt x="715" y="597"/>
                </a:cubicBezTo>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 name="Freeform 8"/>
          <p:cNvSpPr>
            <a:spLocks noEditPoints="1"/>
          </p:cNvSpPr>
          <p:nvPr/>
        </p:nvSpPr>
        <p:spPr bwMode="auto">
          <a:xfrm>
            <a:off x="8729665" y="4365222"/>
            <a:ext cx="1636060" cy="2346961"/>
          </a:xfrm>
          <a:custGeom>
            <a:avLst/>
            <a:gdLst>
              <a:gd name="T0" fmla="*/ 346 w 346"/>
              <a:gd name="T1" fmla="*/ 550 h 596"/>
              <a:gd name="T2" fmla="*/ 335 w 346"/>
              <a:gd name="T3" fmla="*/ 550 h 596"/>
              <a:gd name="T4" fmla="*/ 335 w 346"/>
              <a:gd name="T5" fmla="*/ 572 h 596"/>
              <a:gd name="T6" fmla="*/ 335 w 346"/>
              <a:gd name="T7" fmla="*/ 583 h 596"/>
              <a:gd name="T8" fmla="*/ 0 w 346"/>
              <a:gd name="T9" fmla="*/ 583 h 596"/>
              <a:gd name="T10" fmla="*/ 0 w 346"/>
              <a:gd name="T11" fmla="*/ 596 h 596"/>
              <a:gd name="T12" fmla="*/ 346 w 346"/>
              <a:gd name="T13" fmla="*/ 596 h 596"/>
              <a:gd name="T14" fmla="*/ 346 w 346"/>
              <a:gd name="T15" fmla="*/ 550 h 596"/>
              <a:gd name="T16" fmla="*/ 346 w 346"/>
              <a:gd name="T17" fmla="*/ 0 h 596"/>
              <a:gd name="T18" fmla="*/ 127 w 346"/>
              <a:gd name="T19" fmla="*/ 137 h 596"/>
              <a:gd name="T20" fmla="*/ 327 w 346"/>
              <a:gd name="T21" fmla="*/ 463 h 596"/>
              <a:gd name="T22" fmla="*/ 346 w 346"/>
              <a:gd name="T23" fmla="*/ 472 h 596"/>
              <a:gd name="T24" fmla="*/ 346 w 346"/>
              <a:gd name="T25"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596">
                <a:moveTo>
                  <a:pt x="346" y="550"/>
                </a:moveTo>
                <a:cubicBezTo>
                  <a:pt x="335" y="550"/>
                  <a:pt x="335" y="550"/>
                  <a:pt x="335" y="550"/>
                </a:cubicBezTo>
                <a:cubicBezTo>
                  <a:pt x="335" y="557"/>
                  <a:pt x="335" y="565"/>
                  <a:pt x="335" y="572"/>
                </a:cubicBezTo>
                <a:cubicBezTo>
                  <a:pt x="335" y="576"/>
                  <a:pt x="335" y="579"/>
                  <a:pt x="335" y="583"/>
                </a:cubicBezTo>
                <a:cubicBezTo>
                  <a:pt x="0" y="583"/>
                  <a:pt x="0" y="583"/>
                  <a:pt x="0" y="583"/>
                </a:cubicBezTo>
                <a:cubicBezTo>
                  <a:pt x="0" y="587"/>
                  <a:pt x="0" y="592"/>
                  <a:pt x="0" y="596"/>
                </a:cubicBezTo>
                <a:cubicBezTo>
                  <a:pt x="346" y="596"/>
                  <a:pt x="346" y="596"/>
                  <a:pt x="346" y="596"/>
                </a:cubicBezTo>
                <a:cubicBezTo>
                  <a:pt x="346" y="550"/>
                  <a:pt x="346" y="550"/>
                  <a:pt x="346" y="550"/>
                </a:cubicBezTo>
                <a:moveTo>
                  <a:pt x="346" y="0"/>
                </a:moveTo>
                <a:cubicBezTo>
                  <a:pt x="263" y="4"/>
                  <a:pt x="186" y="55"/>
                  <a:pt x="127" y="137"/>
                </a:cubicBezTo>
                <a:cubicBezTo>
                  <a:pt x="225" y="177"/>
                  <a:pt x="303" y="303"/>
                  <a:pt x="327" y="463"/>
                </a:cubicBezTo>
                <a:cubicBezTo>
                  <a:pt x="334" y="464"/>
                  <a:pt x="341" y="467"/>
                  <a:pt x="346" y="472"/>
                </a:cubicBezTo>
                <a:cubicBezTo>
                  <a:pt x="346" y="0"/>
                  <a:pt x="346" y="0"/>
                  <a:pt x="346" y="0"/>
                </a:cubicBezTo>
              </a:path>
            </a:pathLst>
          </a:custGeom>
          <a:solidFill>
            <a:srgbClr val="FFB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2" name="Freeform 9"/>
          <p:cNvSpPr>
            <a:spLocks/>
          </p:cNvSpPr>
          <p:nvPr/>
        </p:nvSpPr>
        <p:spPr bwMode="auto">
          <a:xfrm>
            <a:off x="7432676" y="4825627"/>
            <a:ext cx="2595172" cy="1807180"/>
          </a:xfrm>
          <a:custGeom>
            <a:avLst/>
            <a:gdLst>
              <a:gd name="T0" fmla="*/ 549 w 549"/>
              <a:gd name="T1" fmla="*/ 459 h 459"/>
              <a:gd name="T2" fmla="*/ 549 w 549"/>
              <a:gd name="T3" fmla="*/ 448 h 459"/>
              <a:gd name="T4" fmla="*/ 275 w 549"/>
              <a:gd name="T5" fmla="*/ 0 h 459"/>
              <a:gd name="T6" fmla="*/ 0 w 549"/>
              <a:gd name="T7" fmla="*/ 448 h 459"/>
              <a:gd name="T8" fmla="*/ 1 w 549"/>
              <a:gd name="T9" fmla="*/ 459 h 459"/>
              <a:gd name="T10" fmla="*/ 549 w 549"/>
              <a:gd name="T11" fmla="*/ 459 h 459"/>
            </a:gdLst>
            <a:ahLst/>
            <a:cxnLst>
              <a:cxn ang="0">
                <a:pos x="T0" y="T1"/>
              </a:cxn>
              <a:cxn ang="0">
                <a:pos x="T2" y="T3"/>
              </a:cxn>
              <a:cxn ang="0">
                <a:pos x="T4" y="T5"/>
              </a:cxn>
              <a:cxn ang="0">
                <a:pos x="T6" y="T7"/>
              </a:cxn>
              <a:cxn ang="0">
                <a:pos x="T8" y="T9"/>
              </a:cxn>
              <a:cxn ang="0">
                <a:pos x="T10" y="T11"/>
              </a:cxn>
            </a:cxnLst>
            <a:rect l="0" t="0" r="r" b="b"/>
            <a:pathLst>
              <a:path w="549" h="459">
                <a:moveTo>
                  <a:pt x="549" y="459"/>
                </a:moveTo>
                <a:cubicBezTo>
                  <a:pt x="549" y="455"/>
                  <a:pt x="549" y="452"/>
                  <a:pt x="549" y="448"/>
                </a:cubicBezTo>
                <a:cubicBezTo>
                  <a:pt x="549" y="201"/>
                  <a:pt x="427" y="0"/>
                  <a:pt x="275" y="0"/>
                </a:cubicBezTo>
                <a:cubicBezTo>
                  <a:pt x="123" y="0"/>
                  <a:pt x="0" y="201"/>
                  <a:pt x="0" y="448"/>
                </a:cubicBezTo>
                <a:cubicBezTo>
                  <a:pt x="0" y="452"/>
                  <a:pt x="1" y="455"/>
                  <a:pt x="1" y="459"/>
                </a:cubicBezTo>
                <a:cubicBezTo>
                  <a:pt x="549" y="459"/>
                  <a:pt x="549" y="459"/>
                  <a:pt x="549" y="459"/>
                </a:cubicBezTo>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4" name="Freeform 11"/>
          <p:cNvSpPr>
            <a:spLocks/>
          </p:cNvSpPr>
          <p:nvPr/>
        </p:nvSpPr>
        <p:spPr bwMode="auto">
          <a:xfrm>
            <a:off x="7432676" y="4829755"/>
            <a:ext cx="1257365" cy="1803052"/>
          </a:xfrm>
          <a:custGeom>
            <a:avLst/>
            <a:gdLst>
              <a:gd name="T0" fmla="*/ 1 w 266"/>
              <a:gd name="T1" fmla="*/ 416 h 458"/>
              <a:gd name="T2" fmla="*/ 1 w 266"/>
              <a:gd name="T3" fmla="*/ 417 h 458"/>
              <a:gd name="T4" fmla="*/ 1 w 266"/>
              <a:gd name="T5" fmla="*/ 417 h 458"/>
              <a:gd name="T6" fmla="*/ 1 w 266"/>
              <a:gd name="T7" fmla="*/ 418 h 458"/>
              <a:gd name="T8" fmla="*/ 1 w 266"/>
              <a:gd name="T9" fmla="*/ 418 h 458"/>
              <a:gd name="T10" fmla="*/ 1 w 266"/>
              <a:gd name="T11" fmla="*/ 419 h 458"/>
              <a:gd name="T12" fmla="*/ 1 w 266"/>
              <a:gd name="T13" fmla="*/ 419 h 458"/>
              <a:gd name="T14" fmla="*/ 1 w 266"/>
              <a:gd name="T15" fmla="*/ 420 h 458"/>
              <a:gd name="T16" fmla="*/ 1 w 266"/>
              <a:gd name="T17" fmla="*/ 421 h 458"/>
              <a:gd name="T18" fmla="*/ 1 w 266"/>
              <a:gd name="T19" fmla="*/ 421 h 458"/>
              <a:gd name="T20" fmla="*/ 1 w 266"/>
              <a:gd name="T21" fmla="*/ 422 h 458"/>
              <a:gd name="T22" fmla="*/ 1 w 266"/>
              <a:gd name="T23" fmla="*/ 422 h 458"/>
              <a:gd name="T24" fmla="*/ 1 w 266"/>
              <a:gd name="T25" fmla="*/ 423 h 458"/>
              <a:gd name="T26" fmla="*/ 1 w 266"/>
              <a:gd name="T27" fmla="*/ 423 h 458"/>
              <a:gd name="T28" fmla="*/ 1 w 266"/>
              <a:gd name="T29" fmla="*/ 424 h 458"/>
              <a:gd name="T30" fmla="*/ 1 w 266"/>
              <a:gd name="T31" fmla="*/ 424 h 458"/>
              <a:gd name="T32" fmla="*/ 1 w 266"/>
              <a:gd name="T33" fmla="*/ 425 h 458"/>
              <a:gd name="T34" fmla="*/ 1 w 266"/>
              <a:gd name="T35" fmla="*/ 425 h 458"/>
              <a:gd name="T36" fmla="*/ 1 w 266"/>
              <a:gd name="T37" fmla="*/ 426 h 458"/>
              <a:gd name="T38" fmla="*/ 1 w 266"/>
              <a:gd name="T39" fmla="*/ 426 h 458"/>
              <a:gd name="T40" fmla="*/ 1 w 266"/>
              <a:gd name="T41" fmla="*/ 427 h 458"/>
              <a:gd name="T42" fmla="*/ 1 w 266"/>
              <a:gd name="T43" fmla="*/ 428 h 458"/>
              <a:gd name="T44" fmla="*/ 1 w 266"/>
              <a:gd name="T45" fmla="*/ 430 h 458"/>
              <a:gd name="T46" fmla="*/ 1 w 266"/>
              <a:gd name="T47" fmla="*/ 431 h 458"/>
              <a:gd name="T48" fmla="*/ 1 w 266"/>
              <a:gd name="T49" fmla="*/ 431 h 458"/>
              <a:gd name="T50" fmla="*/ 1 w 266"/>
              <a:gd name="T51" fmla="*/ 432 h 458"/>
              <a:gd name="T52" fmla="*/ 1 w 266"/>
              <a:gd name="T53" fmla="*/ 432 h 458"/>
              <a:gd name="T54" fmla="*/ 1 w 266"/>
              <a:gd name="T55" fmla="*/ 433 h 458"/>
              <a:gd name="T56" fmla="*/ 1 w 266"/>
              <a:gd name="T57" fmla="*/ 433 h 458"/>
              <a:gd name="T58" fmla="*/ 1 w 266"/>
              <a:gd name="T59" fmla="*/ 434 h 458"/>
              <a:gd name="T60" fmla="*/ 1 w 266"/>
              <a:gd name="T61" fmla="*/ 434 h 458"/>
              <a:gd name="T62" fmla="*/ 1 w 266"/>
              <a:gd name="T63" fmla="*/ 435 h 458"/>
              <a:gd name="T64" fmla="*/ 1 w 266"/>
              <a:gd name="T65" fmla="*/ 435 h 458"/>
              <a:gd name="T66" fmla="*/ 1 w 266"/>
              <a:gd name="T67" fmla="*/ 436 h 458"/>
              <a:gd name="T68" fmla="*/ 1 w 266"/>
              <a:gd name="T69" fmla="*/ 436 h 458"/>
              <a:gd name="T70" fmla="*/ 1 w 266"/>
              <a:gd name="T71" fmla="*/ 437 h 458"/>
              <a:gd name="T72" fmla="*/ 1 w 266"/>
              <a:gd name="T73" fmla="*/ 437 h 458"/>
              <a:gd name="T74" fmla="*/ 1 w 266"/>
              <a:gd name="T75" fmla="*/ 438 h 458"/>
              <a:gd name="T76" fmla="*/ 1 w 266"/>
              <a:gd name="T77" fmla="*/ 439 h 458"/>
              <a:gd name="T78" fmla="*/ 1 w 266"/>
              <a:gd name="T79" fmla="*/ 439 h 458"/>
              <a:gd name="T80" fmla="*/ 1 w 266"/>
              <a:gd name="T81" fmla="*/ 440 h 458"/>
              <a:gd name="T82" fmla="*/ 1 w 266"/>
              <a:gd name="T83" fmla="*/ 440 h 458"/>
              <a:gd name="T84" fmla="*/ 1 w 266"/>
              <a:gd name="T85" fmla="*/ 441 h 458"/>
              <a:gd name="T86" fmla="*/ 1 w 266"/>
              <a:gd name="T87" fmla="*/ 441 h 458"/>
              <a:gd name="T88" fmla="*/ 1 w 266"/>
              <a:gd name="T89" fmla="*/ 442 h 458"/>
              <a:gd name="T90" fmla="*/ 1 w 266"/>
              <a:gd name="T91" fmla="*/ 442 h 458"/>
              <a:gd name="T92" fmla="*/ 1 w 266"/>
              <a:gd name="T93" fmla="*/ 443 h 458"/>
              <a:gd name="T94" fmla="*/ 1 w 266"/>
              <a:gd name="T95" fmla="*/ 443 h 458"/>
              <a:gd name="T96" fmla="*/ 1 w 266"/>
              <a:gd name="T97" fmla="*/ 444 h 458"/>
              <a:gd name="T98" fmla="*/ 1 w 266"/>
              <a:gd name="T99" fmla="*/ 444 h 458"/>
              <a:gd name="T100" fmla="*/ 0 w 266"/>
              <a:gd name="T101" fmla="*/ 445 h 458"/>
              <a:gd name="T102" fmla="*/ 0 w 266"/>
              <a:gd name="T103" fmla="*/ 446 h 458"/>
              <a:gd name="T104" fmla="*/ 0 w 266"/>
              <a:gd name="T105" fmla="*/ 446 h 458"/>
              <a:gd name="T106" fmla="*/ 0 w 266"/>
              <a:gd name="T107" fmla="*/ 447 h 458"/>
              <a:gd name="T108" fmla="*/ 266 w 266"/>
              <a:gd name="T109" fmla="*/ 458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6" h="458">
                <a:moveTo>
                  <a:pt x="266" y="0"/>
                </a:moveTo>
                <a:cubicBezTo>
                  <a:pt x="125" y="7"/>
                  <a:pt x="11" y="188"/>
                  <a:pt x="1" y="416"/>
                </a:cubicBezTo>
                <a:cubicBezTo>
                  <a:pt x="1" y="416"/>
                  <a:pt x="1" y="416"/>
                  <a:pt x="1" y="416"/>
                </a:cubicBezTo>
                <a:cubicBezTo>
                  <a:pt x="1" y="416"/>
                  <a:pt x="1" y="417"/>
                  <a:pt x="1" y="417"/>
                </a:cubicBezTo>
                <a:cubicBezTo>
                  <a:pt x="1" y="417"/>
                  <a:pt x="1" y="417"/>
                  <a:pt x="1" y="417"/>
                </a:cubicBezTo>
                <a:cubicBezTo>
                  <a:pt x="1" y="417"/>
                  <a:pt x="1" y="417"/>
                  <a:pt x="1" y="417"/>
                </a:cubicBezTo>
                <a:cubicBezTo>
                  <a:pt x="1" y="417"/>
                  <a:pt x="1" y="417"/>
                  <a:pt x="1" y="417"/>
                </a:cubicBezTo>
                <a:cubicBezTo>
                  <a:pt x="1" y="417"/>
                  <a:pt x="1" y="417"/>
                  <a:pt x="1" y="417"/>
                </a:cubicBezTo>
                <a:cubicBezTo>
                  <a:pt x="1" y="417"/>
                  <a:pt x="1" y="417"/>
                  <a:pt x="1" y="417"/>
                </a:cubicBezTo>
                <a:cubicBezTo>
                  <a:pt x="1" y="417"/>
                  <a:pt x="1" y="418"/>
                  <a:pt x="1" y="418"/>
                </a:cubicBezTo>
                <a:cubicBezTo>
                  <a:pt x="1" y="418"/>
                  <a:pt x="1" y="418"/>
                  <a:pt x="1" y="418"/>
                </a:cubicBezTo>
                <a:cubicBezTo>
                  <a:pt x="1" y="418"/>
                  <a:pt x="1" y="418"/>
                  <a:pt x="1" y="418"/>
                </a:cubicBezTo>
                <a:cubicBezTo>
                  <a:pt x="1" y="418"/>
                  <a:pt x="1" y="418"/>
                  <a:pt x="1" y="418"/>
                </a:cubicBezTo>
                <a:cubicBezTo>
                  <a:pt x="1" y="418"/>
                  <a:pt x="1" y="418"/>
                  <a:pt x="1" y="418"/>
                </a:cubicBezTo>
                <a:cubicBezTo>
                  <a:pt x="1" y="418"/>
                  <a:pt x="1" y="418"/>
                  <a:pt x="1" y="418"/>
                </a:cubicBezTo>
                <a:cubicBezTo>
                  <a:pt x="1" y="419"/>
                  <a:pt x="1" y="419"/>
                  <a:pt x="1" y="419"/>
                </a:cubicBezTo>
                <a:cubicBezTo>
                  <a:pt x="1" y="419"/>
                  <a:pt x="1" y="419"/>
                  <a:pt x="1" y="419"/>
                </a:cubicBezTo>
                <a:cubicBezTo>
                  <a:pt x="1" y="419"/>
                  <a:pt x="1" y="419"/>
                  <a:pt x="1" y="419"/>
                </a:cubicBezTo>
                <a:cubicBezTo>
                  <a:pt x="1" y="419"/>
                  <a:pt x="1" y="419"/>
                  <a:pt x="1" y="419"/>
                </a:cubicBezTo>
                <a:cubicBezTo>
                  <a:pt x="1" y="419"/>
                  <a:pt x="1" y="419"/>
                  <a:pt x="1" y="419"/>
                </a:cubicBezTo>
                <a:cubicBezTo>
                  <a:pt x="1" y="419"/>
                  <a:pt x="1" y="419"/>
                  <a:pt x="1" y="419"/>
                </a:cubicBezTo>
                <a:cubicBezTo>
                  <a:pt x="1" y="420"/>
                  <a:pt x="1" y="420"/>
                  <a:pt x="1" y="420"/>
                </a:cubicBezTo>
                <a:cubicBezTo>
                  <a:pt x="1" y="420"/>
                  <a:pt x="1" y="420"/>
                  <a:pt x="1" y="420"/>
                </a:cubicBezTo>
                <a:cubicBezTo>
                  <a:pt x="1" y="420"/>
                  <a:pt x="1" y="420"/>
                  <a:pt x="1" y="420"/>
                </a:cubicBezTo>
                <a:cubicBezTo>
                  <a:pt x="1" y="420"/>
                  <a:pt x="1" y="420"/>
                  <a:pt x="1" y="420"/>
                </a:cubicBezTo>
                <a:cubicBezTo>
                  <a:pt x="1" y="420"/>
                  <a:pt x="1" y="420"/>
                  <a:pt x="1" y="420"/>
                </a:cubicBezTo>
                <a:cubicBezTo>
                  <a:pt x="1" y="420"/>
                  <a:pt x="1" y="421"/>
                  <a:pt x="1" y="421"/>
                </a:cubicBezTo>
                <a:cubicBezTo>
                  <a:pt x="1" y="421"/>
                  <a:pt x="1" y="421"/>
                  <a:pt x="1" y="421"/>
                </a:cubicBezTo>
                <a:cubicBezTo>
                  <a:pt x="1" y="421"/>
                  <a:pt x="1" y="421"/>
                  <a:pt x="1" y="421"/>
                </a:cubicBezTo>
                <a:cubicBezTo>
                  <a:pt x="1" y="421"/>
                  <a:pt x="1" y="421"/>
                  <a:pt x="1" y="421"/>
                </a:cubicBezTo>
                <a:cubicBezTo>
                  <a:pt x="1" y="421"/>
                  <a:pt x="1" y="421"/>
                  <a:pt x="1" y="421"/>
                </a:cubicBezTo>
                <a:cubicBezTo>
                  <a:pt x="1" y="421"/>
                  <a:pt x="1" y="421"/>
                  <a:pt x="1" y="422"/>
                </a:cubicBezTo>
                <a:cubicBezTo>
                  <a:pt x="1" y="422"/>
                  <a:pt x="1" y="422"/>
                  <a:pt x="1" y="422"/>
                </a:cubicBezTo>
                <a:cubicBezTo>
                  <a:pt x="1" y="422"/>
                  <a:pt x="1" y="422"/>
                  <a:pt x="1" y="422"/>
                </a:cubicBezTo>
                <a:cubicBezTo>
                  <a:pt x="1" y="422"/>
                  <a:pt x="1" y="422"/>
                  <a:pt x="1" y="422"/>
                </a:cubicBezTo>
                <a:cubicBezTo>
                  <a:pt x="1" y="422"/>
                  <a:pt x="1" y="422"/>
                  <a:pt x="1" y="422"/>
                </a:cubicBezTo>
                <a:cubicBezTo>
                  <a:pt x="1" y="422"/>
                  <a:pt x="1" y="422"/>
                  <a:pt x="1" y="422"/>
                </a:cubicBezTo>
                <a:cubicBezTo>
                  <a:pt x="1" y="422"/>
                  <a:pt x="1" y="422"/>
                  <a:pt x="1" y="423"/>
                </a:cubicBezTo>
                <a:cubicBezTo>
                  <a:pt x="1" y="423"/>
                  <a:pt x="1" y="423"/>
                  <a:pt x="1" y="423"/>
                </a:cubicBezTo>
                <a:cubicBezTo>
                  <a:pt x="1" y="423"/>
                  <a:pt x="1" y="423"/>
                  <a:pt x="1" y="423"/>
                </a:cubicBezTo>
                <a:cubicBezTo>
                  <a:pt x="1" y="423"/>
                  <a:pt x="1" y="423"/>
                  <a:pt x="1" y="423"/>
                </a:cubicBezTo>
                <a:cubicBezTo>
                  <a:pt x="1" y="423"/>
                  <a:pt x="1" y="423"/>
                  <a:pt x="1" y="423"/>
                </a:cubicBezTo>
                <a:cubicBezTo>
                  <a:pt x="1" y="423"/>
                  <a:pt x="1" y="423"/>
                  <a:pt x="1" y="423"/>
                </a:cubicBezTo>
                <a:cubicBezTo>
                  <a:pt x="1" y="423"/>
                  <a:pt x="1" y="424"/>
                  <a:pt x="1" y="424"/>
                </a:cubicBezTo>
                <a:cubicBezTo>
                  <a:pt x="1" y="424"/>
                  <a:pt x="1" y="424"/>
                  <a:pt x="1" y="424"/>
                </a:cubicBezTo>
                <a:cubicBezTo>
                  <a:pt x="1" y="424"/>
                  <a:pt x="1" y="424"/>
                  <a:pt x="1" y="424"/>
                </a:cubicBezTo>
                <a:cubicBezTo>
                  <a:pt x="1" y="424"/>
                  <a:pt x="1" y="424"/>
                  <a:pt x="1" y="424"/>
                </a:cubicBezTo>
                <a:cubicBezTo>
                  <a:pt x="1" y="424"/>
                  <a:pt x="1" y="424"/>
                  <a:pt x="1" y="424"/>
                </a:cubicBezTo>
                <a:cubicBezTo>
                  <a:pt x="1" y="424"/>
                  <a:pt x="1" y="424"/>
                  <a:pt x="1" y="424"/>
                </a:cubicBezTo>
                <a:cubicBezTo>
                  <a:pt x="1" y="424"/>
                  <a:pt x="1" y="425"/>
                  <a:pt x="1" y="425"/>
                </a:cubicBezTo>
                <a:cubicBezTo>
                  <a:pt x="1" y="425"/>
                  <a:pt x="1" y="425"/>
                  <a:pt x="1" y="425"/>
                </a:cubicBezTo>
                <a:cubicBezTo>
                  <a:pt x="1" y="425"/>
                  <a:pt x="1" y="425"/>
                  <a:pt x="1" y="425"/>
                </a:cubicBezTo>
                <a:cubicBezTo>
                  <a:pt x="1" y="425"/>
                  <a:pt x="1" y="425"/>
                  <a:pt x="1" y="425"/>
                </a:cubicBezTo>
                <a:cubicBezTo>
                  <a:pt x="1" y="425"/>
                  <a:pt x="1" y="425"/>
                  <a:pt x="1" y="425"/>
                </a:cubicBezTo>
                <a:cubicBezTo>
                  <a:pt x="1" y="425"/>
                  <a:pt x="1" y="425"/>
                  <a:pt x="1" y="425"/>
                </a:cubicBezTo>
                <a:cubicBezTo>
                  <a:pt x="1" y="426"/>
                  <a:pt x="1" y="426"/>
                  <a:pt x="1" y="426"/>
                </a:cubicBezTo>
                <a:cubicBezTo>
                  <a:pt x="1" y="426"/>
                  <a:pt x="1" y="426"/>
                  <a:pt x="1" y="426"/>
                </a:cubicBezTo>
                <a:cubicBezTo>
                  <a:pt x="1" y="426"/>
                  <a:pt x="1" y="426"/>
                  <a:pt x="1" y="426"/>
                </a:cubicBezTo>
                <a:cubicBezTo>
                  <a:pt x="1" y="426"/>
                  <a:pt x="1" y="426"/>
                  <a:pt x="1" y="426"/>
                </a:cubicBezTo>
                <a:cubicBezTo>
                  <a:pt x="1" y="426"/>
                  <a:pt x="1" y="426"/>
                  <a:pt x="1" y="426"/>
                </a:cubicBezTo>
                <a:cubicBezTo>
                  <a:pt x="1" y="426"/>
                  <a:pt x="1" y="427"/>
                  <a:pt x="1" y="427"/>
                </a:cubicBezTo>
                <a:cubicBezTo>
                  <a:pt x="1" y="427"/>
                  <a:pt x="1" y="427"/>
                  <a:pt x="1" y="427"/>
                </a:cubicBezTo>
                <a:cubicBezTo>
                  <a:pt x="1" y="427"/>
                  <a:pt x="1" y="427"/>
                  <a:pt x="1" y="427"/>
                </a:cubicBezTo>
                <a:cubicBezTo>
                  <a:pt x="1" y="427"/>
                  <a:pt x="1" y="427"/>
                  <a:pt x="1" y="428"/>
                </a:cubicBezTo>
                <a:cubicBezTo>
                  <a:pt x="1" y="428"/>
                  <a:pt x="1" y="428"/>
                  <a:pt x="1" y="428"/>
                </a:cubicBezTo>
                <a:cubicBezTo>
                  <a:pt x="1" y="428"/>
                  <a:pt x="1" y="428"/>
                  <a:pt x="1" y="428"/>
                </a:cubicBezTo>
                <a:cubicBezTo>
                  <a:pt x="1" y="428"/>
                  <a:pt x="1" y="428"/>
                  <a:pt x="1" y="428"/>
                </a:cubicBezTo>
                <a:cubicBezTo>
                  <a:pt x="1" y="429"/>
                  <a:pt x="1" y="429"/>
                  <a:pt x="1" y="429"/>
                </a:cubicBezTo>
                <a:cubicBezTo>
                  <a:pt x="1" y="430"/>
                  <a:pt x="1" y="430"/>
                  <a:pt x="1" y="430"/>
                </a:cubicBezTo>
                <a:cubicBezTo>
                  <a:pt x="1" y="430"/>
                  <a:pt x="1" y="430"/>
                  <a:pt x="1" y="430"/>
                </a:cubicBezTo>
                <a:cubicBezTo>
                  <a:pt x="1" y="430"/>
                  <a:pt x="1" y="430"/>
                  <a:pt x="1" y="430"/>
                </a:cubicBezTo>
                <a:cubicBezTo>
                  <a:pt x="1" y="430"/>
                  <a:pt x="1" y="431"/>
                  <a:pt x="1" y="431"/>
                </a:cubicBezTo>
                <a:cubicBezTo>
                  <a:pt x="1" y="431"/>
                  <a:pt x="1" y="431"/>
                  <a:pt x="1" y="431"/>
                </a:cubicBezTo>
                <a:cubicBezTo>
                  <a:pt x="1" y="431"/>
                  <a:pt x="1" y="431"/>
                  <a:pt x="1" y="431"/>
                </a:cubicBezTo>
                <a:cubicBezTo>
                  <a:pt x="1" y="431"/>
                  <a:pt x="1" y="431"/>
                  <a:pt x="1" y="431"/>
                </a:cubicBezTo>
                <a:cubicBezTo>
                  <a:pt x="1" y="431"/>
                  <a:pt x="1" y="431"/>
                  <a:pt x="1" y="431"/>
                </a:cubicBezTo>
                <a:cubicBezTo>
                  <a:pt x="1" y="431"/>
                  <a:pt x="1" y="431"/>
                  <a:pt x="1" y="431"/>
                </a:cubicBezTo>
                <a:cubicBezTo>
                  <a:pt x="1" y="431"/>
                  <a:pt x="1" y="432"/>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5"/>
                  <a:pt x="1" y="435"/>
                </a:cubicBezTo>
                <a:cubicBezTo>
                  <a:pt x="1" y="435"/>
                  <a:pt x="1" y="435"/>
                  <a:pt x="1" y="435"/>
                </a:cubicBezTo>
                <a:cubicBezTo>
                  <a:pt x="1" y="435"/>
                  <a:pt x="1" y="435"/>
                  <a:pt x="1" y="435"/>
                </a:cubicBezTo>
                <a:cubicBezTo>
                  <a:pt x="1" y="435"/>
                  <a:pt x="1" y="435"/>
                  <a:pt x="1" y="435"/>
                </a:cubicBezTo>
                <a:cubicBezTo>
                  <a:pt x="1" y="435"/>
                  <a:pt x="1" y="435"/>
                  <a:pt x="1" y="435"/>
                </a:cubicBezTo>
                <a:cubicBezTo>
                  <a:pt x="1" y="435"/>
                  <a:pt x="1" y="435"/>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9"/>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2"/>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0" y="444"/>
                  <a:pt x="0" y="445"/>
                  <a:pt x="0" y="445"/>
                </a:cubicBezTo>
                <a:cubicBezTo>
                  <a:pt x="0" y="445"/>
                  <a:pt x="0" y="445"/>
                  <a:pt x="0" y="445"/>
                </a:cubicBezTo>
                <a:cubicBezTo>
                  <a:pt x="0" y="445"/>
                  <a:pt x="0" y="445"/>
                  <a:pt x="0" y="445"/>
                </a:cubicBezTo>
                <a:cubicBezTo>
                  <a:pt x="0" y="445"/>
                  <a:pt x="0" y="445"/>
                  <a:pt x="0" y="445"/>
                </a:cubicBezTo>
                <a:cubicBezTo>
                  <a:pt x="0" y="445"/>
                  <a:pt x="0" y="445"/>
                  <a:pt x="0" y="445"/>
                </a:cubicBezTo>
                <a:cubicBezTo>
                  <a:pt x="0" y="445"/>
                  <a:pt x="0" y="445"/>
                  <a:pt x="0" y="446"/>
                </a:cubicBezTo>
                <a:cubicBezTo>
                  <a:pt x="0" y="446"/>
                  <a:pt x="0" y="446"/>
                  <a:pt x="0" y="446"/>
                </a:cubicBezTo>
                <a:cubicBezTo>
                  <a:pt x="0" y="446"/>
                  <a:pt x="0" y="446"/>
                  <a:pt x="0" y="446"/>
                </a:cubicBezTo>
                <a:cubicBezTo>
                  <a:pt x="0" y="446"/>
                  <a:pt x="0" y="446"/>
                  <a:pt x="0" y="446"/>
                </a:cubicBezTo>
                <a:cubicBezTo>
                  <a:pt x="0" y="446"/>
                  <a:pt x="0" y="446"/>
                  <a:pt x="0" y="446"/>
                </a:cubicBezTo>
                <a:cubicBezTo>
                  <a:pt x="0" y="446"/>
                  <a:pt x="0" y="446"/>
                  <a:pt x="0" y="446"/>
                </a:cubicBezTo>
                <a:cubicBezTo>
                  <a:pt x="0" y="447"/>
                  <a:pt x="0" y="447"/>
                  <a:pt x="0" y="447"/>
                </a:cubicBezTo>
                <a:cubicBezTo>
                  <a:pt x="0" y="447"/>
                  <a:pt x="0" y="447"/>
                  <a:pt x="0" y="447"/>
                </a:cubicBezTo>
                <a:cubicBezTo>
                  <a:pt x="0" y="451"/>
                  <a:pt x="1" y="454"/>
                  <a:pt x="1" y="458"/>
                </a:cubicBezTo>
                <a:cubicBezTo>
                  <a:pt x="266" y="458"/>
                  <a:pt x="266" y="458"/>
                  <a:pt x="266" y="458"/>
                </a:cubicBezTo>
                <a:cubicBezTo>
                  <a:pt x="266" y="0"/>
                  <a:pt x="266" y="0"/>
                  <a:pt x="266"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5" name="Rectangle 12"/>
          <p:cNvSpPr>
            <a:spLocks noChangeArrowheads="1"/>
          </p:cNvSpPr>
          <p:nvPr/>
        </p:nvSpPr>
        <p:spPr bwMode="auto">
          <a:xfrm>
            <a:off x="7699375" y="5857875"/>
            <a:ext cx="169863" cy="727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6" name="Freeform 13"/>
          <p:cNvSpPr>
            <a:spLocks/>
          </p:cNvSpPr>
          <p:nvPr/>
        </p:nvSpPr>
        <p:spPr bwMode="auto">
          <a:xfrm>
            <a:off x="7699375" y="5857875"/>
            <a:ext cx="169863" cy="727075"/>
          </a:xfrm>
          <a:custGeom>
            <a:avLst/>
            <a:gdLst>
              <a:gd name="T0" fmla="*/ 0 w 107"/>
              <a:gd name="T1" fmla="*/ 0 h 458"/>
              <a:gd name="T2" fmla="*/ 0 w 107"/>
              <a:gd name="T3" fmla="*/ 458 h 458"/>
              <a:gd name="T4" fmla="*/ 107 w 107"/>
              <a:gd name="T5" fmla="*/ 458 h 458"/>
              <a:gd name="T6" fmla="*/ 107 w 107"/>
              <a:gd name="T7" fmla="*/ 0 h 458"/>
            </a:gdLst>
            <a:ahLst/>
            <a:cxnLst>
              <a:cxn ang="0">
                <a:pos x="T0" y="T1"/>
              </a:cxn>
              <a:cxn ang="0">
                <a:pos x="T2" y="T3"/>
              </a:cxn>
              <a:cxn ang="0">
                <a:pos x="T4" y="T5"/>
              </a:cxn>
              <a:cxn ang="0">
                <a:pos x="T6" y="T7"/>
              </a:cxn>
            </a:cxnLst>
            <a:rect l="0" t="0" r="r" b="b"/>
            <a:pathLst>
              <a:path w="107" h="458">
                <a:moveTo>
                  <a:pt x="0" y="0"/>
                </a:moveTo>
                <a:lnTo>
                  <a:pt x="0" y="458"/>
                </a:lnTo>
                <a:lnTo>
                  <a:pt x="107" y="45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7" name="Rectangle 14"/>
          <p:cNvSpPr>
            <a:spLocks noChangeArrowheads="1"/>
          </p:cNvSpPr>
          <p:nvPr/>
        </p:nvSpPr>
        <p:spPr bwMode="auto">
          <a:xfrm>
            <a:off x="7262813" y="5857875"/>
            <a:ext cx="169863" cy="727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8" name="Freeform 15"/>
          <p:cNvSpPr>
            <a:spLocks/>
          </p:cNvSpPr>
          <p:nvPr/>
        </p:nvSpPr>
        <p:spPr bwMode="auto">
          <a:xfrm>
            <a:off x="7262813" y="5857875"/>
            <a:ext cx="169863" cy="727075"/>
          </a:xfrm>
          <a:custGeom>
            <a:avLst/>
            <a:gdLst>
              <a:gd name="T0" fmla="*/ 0 w 107"/>
              <a:gd name="T1" fmla="*/ 0 h 458"/>
              <a:gd name="T2" fmla="*/ 0 w 107"/>
              <a:gd name="T3" fmla="*/ 458 h 458"/>
              <a:gd name="T4" fmla="*/ 107 w 107"/>
              <a:gd name="T5" fmla="*/ 458 h 458"/>
              <a:gd name="T6" fmla="*/ 107 w 107"/>
              <a:gd name="T7" fmla="*/ 0 h 458"/>
            </a:gdLst>
            <a:ahLst/>
            <a:cxnLst>
              <a:cxn ang="0">
                <a:pos x="T0" y="T1"/>
              </a:cxn>
              <a:cxn ang="0">
                <a:pos x="T2" y="T3"/>
              </a:cxn>
              <a:cxn ang="0">
                <a:pos x="T4" y="T5"/>
              </a:cxn>
              <a:cxn ang="0">
                <a:pos x="T6" y="T7"/>
              </a:cxn>
            </a:cxnLst>
            <a:rect l="0" t="0" r="r" b="b"/>
            <a:pathLst>
              <a:path w="107" h="458">
                <a:moveTo>
                  <a:pt x="0" y="0"/>
                </a:moveTo>
                <a:lnTo>
                  <a:pt x="0" y="458"/>
                </a:lnTo>
                <a:lnTo>
                  <a:pt x="107" y="45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9" name="Rectangle 16"/>
          <p:cNvSpPr>
            <a:spLocks noChangeArrowheads="1"/>
          </p:cNvSpPr>
          <p:nvPr/>
        </p:nvSpPr>
        <p:spPr bwMode="auto">
          <a:xfrm>
            <a:off x="6873875" y="5857875"/>
            <a:ext cx="169863" cy="727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0" name="Freeform 17"/>
          <p:cNvSpPr>
            <a:spLocks/>
          </p:cNvSpPr>
          <p:nvPr/>
        </p:nvSpPr>
        <p:spPr bwMode="auto">
          <a:xfrm>
            <a:off x="6873875" y="5857875"/>
            <a:ext cx="169863" cy="727075"/>
          </a:xfrm>
          <a:custGeom>
            <a:avLst/>
            <a:gdLst>
              <a:gd name="T0" fmla="*/ 0 w 107"/>
              <a:gd name="T1" fmla="*/ 0 h 458"/>
              <a:gd name="T2" fmla="*/ 0 w 107"/>
              <a:gd name="T3" fmla="*/ 458 h 458"/>
              <a:gd name="T4" fmla="*/ 107 w 107"/>
              <a:gd name="T5" fmla="*/ 458 h 458"/>
              <a:gd name="T6" fmla="*/ 107 w 107"/>
              <a:gd name="T7" fmla="*/ 0 h 458"/>
            </a:gdLst>
            <a:ahLst/>
            <a:cxnLst>
              <a:cxn ang="0">
                <a:pos x="T0" y="T1"/>
              </a:cxn>
              <a:cxn ang="0">
                <a:pos x="T2" y="T3"/>
              </a:cxn>
              <a:cxn ang="0">
                <a:pos x="T4" y="T5"/>
              </a:cxn>
              <a:cxn ang="0">
                <a:pos x="T6" y="T7"/>
              </a:cxn>
            </a:cxnLst>
            <a:rect l="0" t="0" r="r" b="b"/>
            <a:pathLst>
              <a:path w="107" h="458">
                <a:moveTo>
                  <a:pt x="0" y="0"/>
                </a:moveTo>
                <a:lnTo>
                  <a:pt x="0" y="458"/>
                </a:lnTo>
                <a:lnTo>
                  <a:pt x="107" y="45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3" name="Rectangle 20"/>
          <p:cNvSpPr>
            <a:spLocks noChangeArrowheads="1"/>
          </p:cNvSpPr>
          <p:nvPr/>
        </p:nvSpPr>
        <p:spPr bwMode="auto">
          <a:xfrm>
            <a:off x="6534150" y="6124575"/>
            <a:ext cx="1212850" cy="219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4" name="Freeform 21"/>
          <p:cNvSpPr>
            <a:spLocks/>
          </p:cNvSpPr>
          <p:nvPr/>
        </p:nvSpPr>
        <p:spPr bwMode="auto">
          <a:xfrm>
            <a:off x="6534150" y="6124575"/>
            <a:ext cx="1212850" cy="219075"/>
          </a:xfrm>
          <a:custGeom>
            <a:avLst/>
            <a:gdLst>
              <a:gd name="T0" fmla="*/ 0 w 764"/>
              <a:gd name="T1" fmla="*/ 138 h 138"/>
              <a:gd name="T2" fmla="*/ 764 w 764"/>
              <a:gd name="T3" fmla="*/ 138 h 138"/>
              <a:gd name="T4" fmla="*/ 764 w 764"/>
              <a:gd name="T5" fmla="*/ 0 h 138"/>
              <a:gd name="T6" fmla="*/ 0 w 764"/>
              <a:gd name="T7" fmla="*/ 0 h 138"/>
            </a:gdLst>
            <a:ahLst/>
            <a:cxnLst>
              <a:cxn ang="0">
                <a:pos x="T0" y="T1"/>
              </a:cxn>
              <a:cxn ang="0">
                <a:pos x="T2" y="T3"/>
              </a:cxn>
              <a:cxn ang="0">
                <a:pos x="T4" y="T5"/>
              </a:cxn>
              <a:cxn ang="0">
                <a:pos x="T6" y="T7"/>
              </a:cxn>
            </a:cxnLst>
            <a:rect l="0" t="0" r="r" b="b"/>
            <a:pathLst>
              <a:path w="764" h="138">
                <a:moveTo>
                  <a:pt x="0" y="138"/>
                </a:moveTo>
                <a:lnTo>
                  <a:pt x="764" y="138"/>
                </a:lnTo>
                <a:lnTo>
                  <a:pt x="76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5" name="Freeform 22"/>
          <p:cNvSpPr>
            <a:spLocks/>
          </p:cNvSpPr>
          <p:nvPr/>
        </p:nvSpPr>
        <p:spPr bwMode="auto">
          <a:xfrm>
            <a:off x="8820150" y="5954713"/>
            <a:ext cx="1546225" cy="588962"/>
          </a:xfrm>
          <a:custGeom>
            <a:avLst/>
            <a:gdLst>
              <a:gd name="T0" fmla="*/ 0 w 255"/>
              <a:gd name="T1" fmla="*/ 97 h 97"/>
              <a:gd name="T2" fmla="*/ 255 w 255"/>
              <a:gd name="T3" fmla="*/ 97 h 97"/>
              <a:gd name="T4" fmla="*/ 254 w 255"/>
              <a:gd name="T5" fmla="*/ 89 h 97"/>
              <a:gd name="T6" fmla="*/ 249 w 255"/>
              <a:gd name="T7" fmla="*/ 78 h 97"/>
              <a:gd name="T8" fmla="*/ 232 w 255"/>
              <a:gd name="T9" fmla="*/ 61 h 97"/>
              <a:gd name="T10" fmla="*/ 232 w 255"/>
              <a:gd name="T11" fmla="*/ 61 h 97"/>
              <a:gd name="T12" fmla="*/ 209 w 255"/>
              <a:gd name="T13" fmla="*/ 54 h 97"/>
              <a:gd name="T14" fmla="*/ 202 w 255"/>
              <a:gd name="T15" fmla="*/ 55 h 97"/>
              <a:gd name="T16" fmla="*/ 202 w 255"/>
              <a:gd name="T17" fmla="*/ 52 h 97"/>
              <a:gd name="T18" fmla="*/ 159 w 255"/>
              <a:gd name="T19" fmla="*/ 9 h 97"/>
              <a:gd name="T20" fmla="*/ 135 w 255"/>
              <a:gd name="T21" fmla="*/ 16 h 97"/>
              <a:gd name="T22" fmla="*/ 108 w 255"/>
              <a:gd name="T23" fmla="*/ 0 h 97"/>
              <a:gd name="T24" fmla="*/ 78 w 255"/>
              <a:gd name="T25" fmla="*/ 26 h 97"/>
              <a:gd name="T26" fmla="*/ 67 w 255"/>
              <a:gd name="T27" fmla="*/ 24 h 97"/>
              <a:gd name="T28" fmla="*/ 37 w 255"/>
              <a:gd name="T29" fmla="*/ 55 h 97"/>
              <a:gd name="T30" fmla="*/ 38 w 255"/>
              <a:gd name="T31" fmla="*/ 62 h 97"/>
              <a:gd name="T32" fmla="*/ 37 w 255"/>
              <a:gd name="T33" fmla="*/ 62 h 97"/>
              <a:gd name="T34" fmla="*/ 0 w 255"/>
              <a:gd name="T35"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 h="97">
                <a:moveTo>
                  <a:pt x="0" y="97"/>
                </a:moveTo>
                <a:cubicBezTo>
                  <a:pt x="255" y="97"/>
                  <a:pt x="255" y="97"/>
                  <a:pt x="255" y="97"/>
                </a:cubicBezTo>
                <a:cubicBezTo>
                  <a:pt x="255" y="94"/>
                  <a:pt x="254" y="91"/>
                  <a:pt x="254" y="89"/>
                </a:cubicBezTo>
                <a:cubicBezTo>
                  <a:pt x="252" y="85"/>
                  <a:pt x="251" y="81"/>
                  <a:pt x="249" y="78"/>
                </a:cubicBezTo>
                <a:cubicBezTo>
                  <a:pt x="245" y="71"/>
                  <a:pt x="239" y="65"/>
                  <a:pt x="232" y="61"/>
                </a:cubicBezTo>
                <a:cubicBezTo>
                  <a:pt x="232" y="61"/>
                  <a:pt x="232" y="61"/>
                  <a:pt x="232" y="61"/>
                </a:cubicBezTo>
                <a:cubicBezTo>
                  <a:pt x="225" y="57"/>
                  <a:pt x="217" y="54"/>
                  <a:pt x="209" y="54"/>
                </a:cubicBezTo>
                <a:cubicBezTo>
                  <a:pt x="206" y="55"/>
                  <a:pt x="204" y="55"/>
                  <a:pt x="202" y="55"/>
                </a:cubicBezTo>
                <a:cubicBezTo>
                  <a:pt x="202" y="54"/>
                  <a:pt x="202" y="53"/>
                  <a:pt x="202" y="52"/>
                </a:cubicBezTo>
                <a:cubicBezTo>
                  <a:pt x="202" y="29"/>
                  <a:pt x="182" y="9"/>
                  <a:pt x="159" y="9"/>
                </a:cubicBezTo>
                <a:cubicBezTo>
                  <a:pt x="150" y="9"/>
                  <a:pt x="142" y="12"/>
                  <a:pt x="135" y="16"/>
                </a:cubicBezTo>
                <a:cubicBezTo>
                  <a:pt x="130" y="7"/>
                  <a:pt x="121" y="0"/>
                  <a:pt x="108" y="0"/>
                </a:cubicBezTo>
                <a:cubicBezTo>
                  <a:pt x="90" y="0"/>
                  <a:pt x="80" y="12"/>
                  <a:pt x="78" y="26"/>
                </a:cubicBezTo>
                <a:cubicBezTo>
                  <a:pt x="74" y="25"/>
                  <a:pt x="71" y="24"/>
                  <a:pt x="67" y="24"/>
                </a:cubicBezTo>
                <a:cubicBezTo>
                  <a:pt x="50" y="24"/>
                  <a:pt x="37" y="38"/>
                  <a:pt x="37" y="55"/>
                </a:cubicBezTo>
                <a:cubicBezTo>
                  <a:pt x="37" y="57"/>
                  <a:pt x="37" y="60"/>
                  <a:pt x="38" y="62"/>
                </a:cubicBezTo>
                <a:cubicBezTo>
                  <a:pt x="37" y="62"/>
                  <a:pt x="37" y="62"/>
                  <a:pt x="37" y="62"/>
                </a:cubicBezTo>
                <a:cubicBezTo>
                  <a:pt x="18" y="62"/>
                  <a:pt x="1" y="78"/>
                  <a:pt x="0" y="97"/>
                </a:cubicBezTo>
              </a:path>
            </a:pathLst>
          </a:custGeom>
          <a:solidFill>
            <a:srgbClr val="F7D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6" name="Freeform 23"/>
          <p:cNvSpPr>
            <a:spLocks noEditPoints="1"/>
          </p:cNvSpPr>
          <p:nvPr/>
        </p:nvSpPr>
        <p:spPr bwMode="auto">
          <a:xfrm>
            <a:off x="9639300" y="6010275"/>
            <a:ext cx="193675" cy="42862"/>
          </a:xfrm>
          <a:custGeom>
            <a:avLst/>
            <a:gdLst>
              <a:gd name="T0" fmla="*/ 0 w 32"/>
              <a:gd name="T1" fmla="*/ 7 h 7"/>
              <a:gd name="T2" fmla="*/ 0 w 32"/>
              <a:gd name="T3" fmla="*/ 7 h 7"/>
              <a:gd name="T4" fmla="*/ 0 w 32"/>
              <a:gd name="T5" fmla="*/ 7 h 7"/>
              <a:gd name="T6" fmla="*/ 24 w 32"/>
              <a:gd name="T7" fmla="*/ 0 h 7"/>
              <a:gd name="T8" fmla="*/ 0 w 32"/>
              <a:gd name="T9" fmla="*/ 7 h 7"/>
              <a:gd name="T10" fmla="*/ 0 w 32"/>
              <a:gd name="T11" fmla="*/ 7 h 7"/>
              <a:gd name="T12" fmla="*/ 0 w 32"/>
              <a:gd name="T13" fmla="*/ 7 h 7"/>
              <a:gd name="T14" fmla="*/ 24 w 32"/>
              <a:gd name="T15" fmla="*/ 0 h 7"/>
              <a:gd name="T16" fmla="*/ 32 w 32"/>
              <a:gd name="T17" fmla="*/ 1 h 7"/>
              <a:gd name="T18" fmla="*/ 32 w 32"/>
              <a:gd name="T19" fmla="*/ 1 h 7"/>
              <a:gd name="T20" fmla="*/ 24 w 32"/>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7">
                <a:moveTo>
                  <a:pt x="0" y="7"/>
                </a:moveTo>
                <a:cubicBezTo>
                  <a:pt x="0" y="7"/>
                  <a:pt x="0" y="7"/>
                  <a:pt x="0" y="7"/>
                </a:cubicBezTo>
                <a:cubicBezTo>
                  <a:pt x="0" y="7"/>
                  <a:pt x="0" y="7"/>
                  <a:pt x="0" y="7"/>
                </a:cubicBezTo>
                <a:moveTo>
                  <a:pt x="24" y="0"/>
                </a:moveTo>
                <a:cubicBezTo>
                  <a:pt x="15" y="0"/>
                  <a:pt x="7" y="3"/>
                  <a:pt x="0" y="7"/>
                </a:cubicBezTo>
                <a:cubicBezTo>
                  <a:pt x="0" y="7"/>
                  <a:pt x="0" y="7"/>
                  <a:pt x="0" y="7"/>
                </a:cubicBezTo>
                <a:cubicBezTo>
                  <a:pt x="0" y="7"/>
                  <a:pt x="0" y="7"/>
                  <a:pt x="0" y="7"/>
                </a:cubicBezTo>
                <a:cubicBezTo>
                  <a:pt x="7" y="3"/>
                  <a:pt x="15" y="0"/>
                  <a:pt x="24" y="0"/>
                </a:cubicBezTo>
                <a:cubicBezTo>
                  <a:pt x="27" y="0"/>
                  <a:pt x="30" y="0"/>
                  <a:pt x="32" y="1"/>
                </a:cubicBezTo>
                <a:cubicBezTo>
                  <a:pt x="32" y="1"/>
                  <a:pt x="32" y="1"/>
                  <a:pt x="32" y="1"/>
                </a:cubicBezTo>
                <a:cubicBezTo>
                  <a:pt x="30" y="0"/>
                  <a:pt x="27" y="0"/>
                  <a:pt x="24"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7" name="Freeform 24"/>
          <p:cNvSpPr>
            <a:spLocks/>
          </p:cNvSpPr>
          <p:nvPr/>
        </p:nvSpPr>
        <p:spPr bwMode="auto">
          <a:xfrm>
            <a:off x="9596438" y="6003925"/>
            <a:ext cx="769938" cy="539750"/>
          </a:xfrm>
          <a:custGeom>
            <a:avLst/>
            <a:gdLst>
              <a:gd name="T0" fmla="*/ 0 w 127"/>
              <a:gd name="T1" fmla="*/ 0 h 89"/>
              <a:gd name="T2" fmla="*/ 0 w 127"/>
              <a:gd name="T3" fmla="*/ 89 h 89"/>
              <a:gd name="T4" fmla="*/ 127 w 127"/>
              <a:gd name="T5" fmla="*/ 89 h 89"/>
              <a:gd name="T6" fmla="*/ 126 w 127"/>
              <a:gd name="T7" fmla="*/ 81 h 89"/>
              <a:gd name="T8" fmla="*/ 121 w 127"/>
              <a:gd name="T9" fmla="*/ 70 h 89"/>
              <a:gd name="T10" fmla="*/ 104 w 127"/>
              <a:gd name="T11" fmla="*/ 53 h 89"/>
              <a:gd name="T12" fmla="*/ 104 w 127"/>
              <a:gd name="T13" fmla="*/ 53 h 89"/>
              <a:gd name="T14" fmla="*/ 81 w 127"/>
              <a:gd name="T15" fmla="*/ 46 h 89"/>
              <a:gd name="T16" fmla="*/ 74 w 127"/>
              <a:gd name="T17" fmla="*/ 47 h 89"/>
              <a:gd name="T18" fmla="*/ 74 w 127"/>
              <a:gd name="T19" fmla="*/ 47 h 89"/>
              <a:gd name="T20" fmla="*/ 74 w 127"/>
              <a:gd name="T21" fmla="*/ 47 h 89"/>
              <a:gd name="T22" fmla="*/ 74 w 127"/>
              <a:gd name="T23" fmla="*/ 44 h 89"/>
              <a:gd name="T24" fmla="*/ 39 w 127"/>
              <a:gd name="T25" fmla="*/ 2 h 89"/>
              <a:gd name="T26" fmla="*/ 31 w 127"/>
              <a:gd name="T27" fmla="*/ 1 h 89"/>
              <a:gd name="T28" fmla="*/ 7 w 127"/>
              <a:gd name="T29" fmla="*/ 8 h 89"/>
              <a:gd name="T30" fmla="*/ 7 w 127"/>
              <a:gd name="T31" fmla="*/ 8 h 89"/>
              <a:gd name="T32" fmla="*/ 7 w 127"/>
              <a:gd name="T33" fmla="*/ 8 h 89"/>
              <a:gd name="T34" fmla="*/ 7 w 127"/>
              <a:gd name="T35" fmla="*/ 8 h 89"/>
              <a:gd name="T36" fmla="*/ 0 w 127"/>
              <a:gd name="T3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89">
                <a:moveTo>
                  <a:pt x="0" y="0"/>
                </a:moveTo>
                <a:cubicBezTo>
                  <a:pt x="0" y="89"/>
                  <a:pt x="0" y="89"/>
                  <a:pt x="0" y="89"/>
                </a:cubicBezTo>
                <a:cubicBezTo>
                  <a:pt x="127" y="89"/>
                  <a:pt x="127" y="89"/>
                  <a:pt x="127" y="89"/>
                </a:cubicBezTo>
                <a:cubicBezTo>
                  <a:pt x="127" y="86"/>
                  <a:pt x="126" y="83"/>
                  <a:pt x="126" y="81"/>
                </a:cubicBezTo>
                <a:cubicBezTo>
                  <a:pt x="124" y="77"/>
                  <a:pt x="123" y="73"/>
                  <a:pt x="121" y="70"/>
                </a:cubicBezTo>
                <a:cubicBezTo>
                  <a:pt x="117" y="63"/>
                  <a:pt x="111" y="57"/>
                  <a:pt x="104" y="53"/>
                </a:cubicBezTo>
                <a:cubicBezTo>
                  <a:pt x="104" y="53"/>
                  <a:pt x="104" y="53"/>
                  <a:pt x="104" y="53"/>
                </a:cubicBezTo>
                <a:cubicBezTo>
                  <a:pt x="97" y="49"/>
                  <a:pt x="89" y="46"/>
                  <a:pt x="81" y="46"/>
                </a:cubicBezTo>
                <a:cubicBezTo>
                  <a:pt x="78" y="47"/>
                  <a:pt x="76" y="47"/>
                  <a:pt x="74" y="47"/>
                </a:cubicBezTo>
                <a:cubicBezTo>
                  <a:pt x="74" y="47"/>
                  <a:pt x="74" y="47"/>
                  <a:pt x="74" y="47"/>
                </a:cubicBezTo>
                <a:cubicBezTo>
                  <a:pt x="74" y="47"/>
                  <a:pt x="74" y="47"/>
                  <a:pt x="74" y="47"/>
                </a:cubicBezTo>
                <a:cubicBezTo>
                  <a:pt x="74" y="46"/>
                  <a:pt x="74" y="45"/>
                  <a:pt x="74" y="44"/>
                </a:cubicBezTo>
                <a:cubicBezTo>
                  <a:pt x="74" y="23"/>
                  <a:pt x="59" y="6"/>
                  <a:pt x="39" y="2"/>
                </a:cubicBezTo>
                <a:cubicBezTo>
                  <a:pt x="37" y="1"/>
                  <a:pt x="34" y="1"/>
                  <a:pt x="31" y="1"/>
                </a:cubicBezTo>
                <a:cubicBezTo>
                  <a:pt x="22" y="1"/>
                  <a:pt x="14" y="4"/>
                  <a:pt x="7" y="8"/>
                </a:cubicBezTo>
                <a:cubicBezTo>
                  <a:pt x="7" y="8"/>
                  <a:pt x="7" y="8"/>
                  <a:pt x="7" y="8"/>
                </a:cubicBezTo>
                <a:cubicBezTo>
                  <a:pt x="7" y="8"/>
                  <a:pt x="7" y="8"/>
                  <a:pt x="7" y="8"/>
                </a:cubicBezTo>
                <a:cubicBezTo>
                  <a:pt x="7" y="8"/>
                  <a:pt x="7" y="8"/>
                  <a:pt x="7" y="8"/>
                </a:cubicBezTo>
                <a:cubicBezTo>
                  <a:pt x="5" y="5"/>
                  <a:pt x="3" y="2"/>
                  <a:pt x="0" y="0"/>
                </a:cubicBezTo>
              </a:path>
            </a:pathLst>
          </a:custGeom>
          <a:solidFill>
            <a:srgbClr val="F9D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8" name="Freeform 25"/>
          <p:cNvSpPr>
            <a:spLocks/>
          </p:cNvSpPr>
          <p:nvPr/>
        </p:nvSpPr>
        <p:spPr bwMode="auto">
          <a:xfrm>
            <a:off x="9080500" y="6288088"/>
            <a:ext cx="169863" cy="133350"/>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9" name="Freeform 26"/>
          <p:cNvSpPr>
            <a:spLocks/>
          </p:cNvSpPr>
          <p:nvPr/>
        </p:nvSpPr>
        <p:spPr bwMode="auto">
          <a:xfrm>
            <a:off x="9348788" y="6083300"/>
            <a:ext cx="193675" cy="150812"/>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0" name="Freeform 27"/>
          <p:cNvSpPr>
            <a:spLocks/>
          </p:cNvSpPr>
          <p:nvPr/>
        </p:nvSpPr>
        <p:spPr bwMode="auto">
          <a:xfrm>
            <a:off x="9420225" y="6307138"/>
            <a:ext cx="195263" cy="150812"/>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1" name="Freeform 28"/>
          <p:cNvSpPr>
            <a:spLocks/>
          </p:cNvSpPr>
          <p:nvPr/>
        </p:nvSpPr>
        <p:spPr bwMode="auto">
          <a:xfrm>
            <a:off x="9686925" y="6149975"/>
            <a:ext cx="169863" cy="131762"/>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 name="Freeform 29"/>
          <p:cNvSpPr>
            <a:spLocks/>
          </p:cNvSpPr>
          <p:nvPr/>
        </p:nvSpPr>
        <p:spPr bwMode="auto">
          <a:xfrm>
            <a:off x="9882188" y="6318250"/>
            <a:ext cx="169863" cy="133350"/>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nvGrpSpPr>
          <p:cNvPr id="40" name="组合 39"/>
          <p:cNvGrpSpPr/>
          <p:nvPr/>
        </p:nvGrpSpPr>
        <p:grpSpPr>
          <a:xfrm>
            <a:off x="7966075" y="5446713"/>
            <a:ext cx="836613" cy="1404937"/>
            <a:chOff x="7966075" y="5446713"/>
            <a:chExt cx="836613" cy="1404937"/>
          </a:xfrm>
        </p:grpSpPr>
        <p:sp>
          <p:nvSpPr>
            <p:cNvPr id="34" name="Freeform 31"/>
            <p:cNvSpPr>
              <a:spLocks/>
            </p:cNvSpPr>
            <p:nvPr/>
          </p:nvSpPr>
          <p:spPr bwMode="auto">
            <a:xfrm>
              <a:off x="8342313" y="5864225"/>
              <a:ext cx="223838" cy="987425"/>
            </a:xfrm>
            <a:custGeom>
              <a:avLst/>
              <a:gdLst>
                <a:gd name="T0" fmla="*/ 7 w 37"/>
                <a:gd name="T1" fmla="*/ 163 h 163"/>
                <a:gd name="T2" fmla="*/ 7 w 37"/>
                <a:gd name="T3" fmla="*/ 156 h 163"/>
                <a:gd name="T4" fmla="*/ 9 w 37"/>
                <a:gd name="T5" fmla="*/ 137 h 163"/>
                <a:gd name="T6" fmla="*/ 11 w 37"/>
                <a:gd name="T7" fmla="*/ 81 h 163"/>
                <a:gd name="T8" fmla="*/ 11 w 37"/>
                <a:gd name="T9" fmla="*/ 66 h 163"/>
                <a:gd name="T10" fmla="*/ 10 w 37"/>
                <a:gd name="T11" fmla="*/ 51 h 163"/>
                <a:gd name="T12" fmla="*/ 9 w 37"/>
                <a:gd name="T13" fmla="*/ 37 h 163"/>
                <a:gd name="T14" fmla="*/ 7 w 37"/>
                <a:gd name="T15" fmla="*/ 25 h 163"/>
                <a:gd name="T16" fmla="*/ 5 w 37"/>
                <a:gd name="T17" fmla="*/ 14 h 163"/>
                <a:gd name="T18" fmla="*/ 2 w 37"/>
                <a:gd name="T19" fmla="*/ 6 h 163"/>
                <a:gd name="T20" fmla="*/ 0 w 37"/>
                <a:gd name="T21" fmla="*/ 0 h 163"/>
                <a:gd name="T22" fmla="*/ 3 w 37"/>
                <a:gd name="T23" fmla="*/ 6 h 163"/>
                <a:gd name="T24" fmla="*/ 7 w 37"/>
                <a:gd name="T25" fmla="*/ 13 h 163"/>
                <a:gd name="T26" fmla="*/ 11 w 37"/>
                <a:gd name="T27" fmla="*/ 23 h 163"/>
                <a:gd name="T28" fmla="*/ 16 w 37"/>
                <a:gd name="T29" fmla="*/ 35 h 163"/>
                <a:gd name="T30" fmla="*/ 20 w 37"/>
                <a:gd name="T31" fmla="*/ 49 h 163"/>
                <a:gd name="T32" fmla="*/ 23 w 37"/>
                <a:gd name="T33" fmla="*/ 64 h 163"/>
                <a:gd name="T34" fmla="*/ 26 w 37"/>
                <a:gd name="T35" fmla="*/ 79 h 163"/>
                <a:gd name="T36" fmla="*/ 35 w 37"/>
                <a:gd name="T37" fmla="*/ 137 h 163"/>
                <a:gd name="T38" fmla="*/ 37 w 37"/>
                <a:gd name="T39" fmla="*/ 156 h 163"/>
                <a:gd name="T40" fmla="*/ 37 w 37"/>
                <a:gd name="T41" fmla="*/ 163 h 163"/>
                <a:gd name="T42" fmla="*/ 7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7" y="163"/>
                  </a:moveTo>
                  <a:cubicBezTo>
                    <a:pt x="7" y="163"/>
                    <a:pt x="7" y="160"/>
                    <a:pt x="7" y="156"/>
                  </a:cubicBezTo>
                  <a:cubicBezTo>
                    <a:pt x="8" y="151"/>
                    <a:pt x="8" y="145"/>
                    <a:pt x="9" y="137"/>
                  </a:cubicBezTo>
                  <a:cubicBezTo>
                    <a:pt x="10" y="122"/>
                    <a:pt x="11" y="101"/>
                    <a:pt x="11" y="81"/>
                  </a:cubicBezTo>
                  <a:cubicBezTo>
                    <a:pt x="11" y="76"/>
                    <a:pt x="11" y="71"/>
                    <a:pt x="11" y="66"/>
                  </a:cubicBezTo>
                  <a:cubicBezTo>
                    <a:pt x="11" y="60"/>
                    <a:pt x="10" y="56"/>
                    <a:pt x="10" y="51"/>
                  </a:cubicBezTo>
                  <a:cubicBezTo>
                    <a:pt x="9" y="46"/>
                    <a:pt x="9" y="41"/>
                    <a:pt x="9" y="37"/>
                  </a:cubicBezTo>
                  <a:cubicBezTo>
                    <a:pt x="8" y="33"/>
                    <a:pt x="8" y="28"/>
                    <a:pt x="7" y="25"/>
                  </a:cubicBezTo>
                  <a:cubicBezTo>
                    <a:pt x="6" y="21"/>
                    <a:pt x="5" y="17"/>
                    <a:pt x="5" y="14"/>
                  </a:cubicBezTo>
                  <a:cubicBezTo>
                    <a:pt x="4" y="11"/>
                    <a:pt x="3" y="9"/>
                    <a:pt x="2" y="6"/>
                  </a:cubicBezTo>
                  <a:cubicBezTo>
                    <a:pt x="1" y="2"/>
                    <a:pt x="0" y="0"/>
                    <a:pt x="0" y="0"/>
                  </a:cubicBezTo>
                  <a:cubicBezTo>
                    <a:pt x="0" y="0"/>
                    <a:pt x="1" y="2"/>
                    <a:pt x="3" y="6"/>
                  </a:cubicBezTo>
                  <a:cubicBezTo>
                    <a:pt x="5" y="8"/>
                    <a:pt x="6" y="10"/>
                    <a:pt x="7" y="13"/>
                  </a:cubicBezTo>
                  <a:cubicBezTo>
                    <a:pt x="9" y="16"/>
                    <a:pt x="10" y="20"/>
                    <a:pt x="11" y="23"/>
                  </a:cubicBezTo>
                  <a:cubicBezTo>
                    <a:pt x="13" y="27"/>
                    <a:pt x="14" y="31"/>
                    <a:pt x="16" y="35"/>
                  </a:cubicBezTo>
                  <a:cubicBezTo>
                    <a:pt x="17" y="40"/>
                    <a:pt x="18" y="44"/>
                    <a:pt x="20" y="49"/>
                  </a:cubicBezTo>
                  <a:cubicBezTo>
                    <a:pt x="21" y="54"/>
                    <a:pt x="22" y="59"/>
                    <a:pt x="23" y="64"/>
                  </a:cubicBezTo>
                  <a:cubicBezTo>
                    <a:pt x="24" y="69"/>
                    <a:pt x="25" y="74"/>
                    <a:pt x="26" y="79"/>
                  </a:cubicBezTo>
                  <a:cubicBezTo>
                    <a:pt x="30" y="100"/>
                    <a:pt x="33" y="121"/>
                    <a:pt x="35" y="137"/>
                  </a:cubicBezTo>
                  <a:cubicBezTo>
                    <a:pt x="36" y="145"/>
                    <a:pt x="36" y="151"/>
                    <a:pt x="37" y="156"/>
                  </a:cubicBezTo>
                  <a:cubicBezTo>
                    <a:pt x="37" y="160"/>
                    <a:pt x="37" y="163"/>
                    <a:pt x="37" y="163"/>
                  </a:cubicBezTo>
                  <a:lnTo>
                    <a:pt x="7"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 name="Freeform 32"/>
            <p:cNvSpPr>
              <a:spLocks/>
            </p:cNvSpPr>
            <p:nvPr/>
          </p:nvSpPr>
          <p:spPr bwMode="auto">
            <a:xfrm>
              <a:off x="7966075" y="5446713"/>
              <a:ext cx="750888" cy="793750"/>
            </a:xfrm>
            <a:custGeom>
              <a:avLst/>
              <a:gdLst>
                <a:gd name="T0" fmla="*/ 105 w 124"/>
                <a:gd name="T1" fmla="*/ 55 h 131"/>
                <a:gd name="T2" fmla="*/ 92 w 124"/>
                <a:gd name="T3" fmla="*/ 52 h 131"/>
                <a:gd name="T4" fmla="*/ 82 w 124"/>
                <a:gd name="T5" fmla="*/ 11 h 131"/>
                <a:gd name="T6" fmla="*/ 41 w 124"/>
                <a:gd name="T7" fmla="*/ 33 h 131"/>
                <a:gd name="T8" fmla="*/ 30 w 124"/>
                <a:gd name="T9" fmla="*/ 31 h 131"/>
                <a:gd name="T10" fmla="*/ 20 w 124"/>
                <a:gd name="T11" fmla="*/ 34 h 131"/>
                <a:gd name="T12" fmla="*/ 20 w 124"/>
                <a:gd name="T13" fmla="*/ 34 h 131"/>
                <a:gd name="T14" fmla="*/ 7 w 124"/>
                <a:gd name="T15" fmla="*/ 46 h 131"/>
                <a:gd name="T16" fmla="*/ 17 w 124"/>
                <a:gd name="T17" fmla="*/ 80 h 131"/>
                <a:gd name="T18" fmla="*/ 21 w 124"/>
                <a:gd name="T19" fmla="*/ 81 h 131"/>
                <a:gd name="T20" fmla="*/ 18 w 124"/>
                <a:gd name="T21" fmla="*/ 86 h 131"/>
                <a:gd name="T22" fmla="*/ 30 w 124"/>
                <a:gd name="T23" fmla="*/ 124 h 131"/>
                <a:gd name="T24" fmla="*/ 68 w 124"/>
                <a:gd name="T25" fmla="*/ 112 h 131"/>
                <a:gd name="T26" fmla="*/ 71 w 124"/>
                <a:gd name="T27" fmla="*/ 102 h 131"/>
                <a:gd name="T28" fmla="*/ 72 w 124"/>
                <a:gd name="T29" fmla="*/ 104 h 131"/>
                <a:gd name="T30" fmla="*/ 84 w 124"/>
                <a:gd name="T31" fmla="*/ 110 h 131"/>
                <a:gd name="T32" fmla="*/ 90 w 124"/>
                <a:gd name="T33" fmla="*/ 110 h 131"/>
                <a:gd name="T34" fmla="*/ 96 w 124"/>
                <a:gd name="T35" fmla="*/ 110 h 131"/>
                <a:gd name="T36" fmla="*/ 100 w 124"/>
                <a:gd name="T37" fmla="*/ 109 h 131"/>
                <a:gd name="T38" fmla="*/ 117 w 124"/>
                <a:gd name="T39" fmla="*/ 94 h 131"/>
                <a:gd name="T40" fmla="*/ 105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05" y="55"/>
                  </a:moveTo>
                  <a:cubicBezTo>
                    <a:pt x="101" y="53"/>
                    <a:pt x="97" y="52"/>
                    <a:pt x="92" y="52"/>
                  </a:cubicBezTo>
                  <a:cubicBezTo>
                    <a:pt x="101" y="39"/>
                    <a:pt x="100" y="20"/>
                    <a:pt x="82" y="11"/>
                  </a:cubicBezTo>
                  <a:cubicBezTo>
                    <a:pt x="62" y="0"/>
                    <a:pt x="44" y="15"/>
                    <a:pt x="41" y="33"/>
                  </a:cubicBezTo>
                  <a:cubicBezTo>
                    <a:pt x="37" y="31"/>
                    <a:pt x="34" y="31"/>
                    <a:pt x="30" y="31"/>
                  </a:cubicBezTo>
                  <a:cubicBezTo>
                    <a:pt x="27" y="31"/>
                    <a:pt x="23" y="32"/>
                    <a:pt x="20" y="34"/>
                  </a:cubicBezTo>
                  <a:cubicBezTo>
                    <a:pt x="20" y="34"/>
                    <a:pt x="20" y="34"/>
                    <a:pt x="20" y="34"/>
                  </a:cubicBezTo>
                  <a:cubicBezTo>
                    <a:pt x="14" y="36"/>
                    <a:pt x="9" y="41"/>
                    <a:pt x="7" y="46"/>
                  </a:cubicBezTo>
                  <a:cubicBezTo>
                    <a:pt x="0" y="58"/>
                    <a:pt x="5" y="73"/>
                    <a:pt x="17" y="80"/>
                  </a:cubicBezTo>
                  <a:cubicBezTo>
                    <a:pt x="19" y="80"/>
                    <a:pt x="20" y="81"/>
                    <a:pt x="21" y="81"/>
                  </a:cubicBezTo>
                  <a:cubicBezTo>
                    <a:pt x="20" y="83"/>
                    <a:pt x="19" y="84"/>
                    <a:pt x="18" y="86"/>
                  </a:cubicBezTo>
                  <a:cubicBezTo>
                    <a:pt x="11" y="99"/>
                    <a:pt x="17" y="117"/>
                    <a:pt x="30" y="124"/>
                  </a:cubicBezTo>
                  <a:cubicBezTo>
                    <a:pt x="44" y="131"/>
                    <a:pt x="61" y="125"/>
                    <a:pt x="68" y="112"/>
                  </a:cubicBezTo>
                  <a:cubicBezTo>
                    <a:pt x="70" y="109"/>
                    <a:pt x="70" y="106"/>
                    <a:pt x="71" y="102"/>
                  </a:cubicBezTo>
                  <a:cubicBezTo>
                    <a:pt x="71" y="103"/>
                    <a:pt x="72" y="103"/>
                    <a:pt x="72" y="104"/>
                  </a:cubicBezTo>
                  <a:cubicBezTo>
                    <a:pt x="76" y="107"/>
                    <a:pt x="79" y="109"/>
                    <a:pt x="84" y="110"/>
                  </a:cubicBezTo>
                  <a:cubicBezTo>
                    <a:pt x="86" y="110"/>
                    <a:pt x="88" y="110"/>
                    <a:pt x="90" y="110"/>
                  </a:cubicBezTo>
                  <a:cubicBezTo>
                    <a:pt x="92" y="110"/>
                    <a:pt x="94" y="110"/>
                    <a:pt x="96" y="110"/>
                  </a:cubicBezTo>
                  <a:cubicBezTo>
                    <a:pt x="97" y="109"/>
                    <a:pt x="98" y="109"/>
                    <a:pt x="100" y="109"/>
                  </a:cubicBezTo>
                  <a:cubicBezTo>
                    <a:pt x="107" y="106"/>
                    <a:pt x="114" y="101"/>
                    <a:pt x="117" y="94"/>
                  </a:cubicBezTo>
                  <a:cubicBezTo>
                    <a:pt x="124" y="80"/>
                    <a:pt x="119" y="63"/>
                    <a:pt x="105" y="55"/>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 name="Freeform 33"/>
            <p:cNvSpPr>
              <a:spLocks/>
            </p:cNvSpPr>
            <p:nvPr/>
          </p:nvSpPr>
          <p:spPr bwMode="auto">
            <a:xfrm>
              <a:off x="8093075" y="5646738"/>
              <a:ext cx="454025" cy="417512"/>
            </a:xfrm>
            <a:custGeom>
              <a:avLst/>
              <a:gdLst>
                <a:gd name="T0" fmla="*/ 48 w 75"/>
                <a:gd name="T1" fmla="*/ 15 h 69"/>
                <a:gd name="T2" fmla="*/ 27 w 75"/>
                <a:gd name="T3" fmla="*/ 55 h 69"/>
                <a:gd name="T4" fmla="*/ 48 w 75"/>
                <a:gd name="T5" fmla="*/ 15 h 69"/>
              </a:gdLst>
              <a:ahLst/>
              <a:cxnLst>
                <a:cxn ang="0">
                  <a:pos x="T0" y="T1"/>
                </a:cxn>
                <a:cxn ang="0">
                  <a:pos x="T2" y="T3"/>
                </a:cxn>
                <a:cxn ang="0">
                  <a:pos x="T4" y="T5"/>
                </a:cxn>
              </a:cxnLst>
              <a:rect l="0" t="0" r="r" b="b"/>
              <a:pathLst>
                <a:path w="75" h="69">
                  <a:moveTo>
                    <a:pt x="48" y="15"/>
                  </a:moveTo>
                  <a:cubicBezTo>
                    <a:pt x="21" y="0"/>
                    <a:pt x="0" y="41"/>
                    <a:pt x="27" y="55"/>
                  </a:cubicBezTo>
                  <a:cubicBezTo>
                    <a:pt x="54" y="69"/>
                    <a:pt x="75" y="29"/>
                    <a:pt x="48"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 name="Freeform 34"/>
            <p:cNvSpPr>
              <a:spLocks/>
            </p:cNvSpPr>
            <p:nvPr/>
          </p:nvSpPr>
          <p:spPr bwMode="auto">
            <a:xfrm>
              <a:off x="8469313" y="6167438"/>
              <a:ext cx="333375" cy="266700"/>
            </a:xfrm>
            <a:custGeom>
              <a:avLst/>
              <a:gdLst>
                <a:gd name="T0" fmla="*/ 7 w 55"/>
                <a:gd name="T1" fmla="*/ 44 h 44"/>
                <a:gd name="T2" fmla="*/ 43 w 55"/>
                <a:gd name="T3" fmla="*/ 0 h 44"/>
                <a:gd name="T4" fmla="*/ 7 w 55"/>
                <a:gd name="T5" fmla="*/ 44 h 44"/>
              </a:gdLst>
              <a:ahLst/>
              <a:cxnLst>
                <a:cxn ang="0">
                  <a:pos x="T0" y="T1"/>
                </a:cxn>
                <a:cxn ang="0">
                  <a:pos x="T2" y="T3"/>
                </a:cxn>
                <a:cxn ang="0">
                  <a:pos x="T4" y="T5"/>
                </a:cxn>
              </a:cxnLst>
              <a:rect l="0" t="0" r="r" b="b"/>
              <a:pathLst>
                <a:path w="55" h="44">
                  <a:moveTo>
                    <a:pt x="7" y="44"/>
                  </a:moveTo>
                  <a:cubicBezTo>
                    <a:pt x="7" y="44"/>
                    <a:pt x="0" y="5"/>
                    <a:pt x="43" y="0"/>
                  </a:cubicBezTo>
                  <a:cubicBezTo>
                    <a:pt x="43" y="0"/>
                    <a:pt x="55" y="40"/>
                    <a:pt x="7"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38"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5" name="Oval 28"/>
          <p:cNvSpPr>
            <a:spLocks noChangeArrowheads="1"/>
          </p:cNvSpPr>
          <p:nvPr/>
        </p:nvSpPr>
        <p:spPr bwMode="auto">
          <a:xfrm>
            <a:off x="9882188" y="0"/>
            <a:ext cx="682625" cy="682625"/>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6" name="Freeform 58"/>
          <p:cNvSpPr>
            <a:spLocks/>
          </p:cNvSpPr>
          <p:nvPr/>
        </p:nvSpPr>
        <p:spPr bwMode="auto">
          <a:xfrm>
            <a:off x="11229976" y="733425"/>
            <a:ext cx="539750" cy="265113"/>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3 w 126"/>
              <a:gd name="T11" fmla="*/ 31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6"/>
                  <a:pt x="118" y="23"/>
                  <a:pt x="95" y="23"/>
                </a:cubicBezTo>
                <a:cubicBezTo>
                  <a:pt x="93" y="23"/>
                  <a:pt x="91" y="23"/>
                  <a:pt x="90" y="23"/>
                </a:cubicBezTo>
                <a:cubicBezTo>
                  <a:pt x="89" y="12"/>
                  <a:pt x="81" y="0"/>
                  <a:pt x="66" y="0"/>
                </a:cubicBezTo>
                <a:cubicBezTo>
                  <a:pt x="48" y="0"/>
                  <a:pt x="40" y="17"/>
                  <a:pt x="43" y="31"/>
                </a:cubicBezTo>
                <a:cubicBezTo>
                  <a:pt x="40" y="30"/>
                  <a:pt x="36" y="29"/>
                  <a:pt x="33" y="29"/>
                </a:cubicBezTo>
                <a:cubicBezTo>
                  <a:pt x="16" y="29"/>
                  <a:pt x="0" y="44"/>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7" name="Freeform 59"/>
          <p:cNvSpPr>
            <a:spLocks/>
          </p:cNvSpPr>
          <p:nvPr/>
        </p:nvSpPr>
        <p:spPr bwMode="auto">
          <a:xfrm>
            <a:off x="8659813" y="493712"/>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8" name="Freeform 60"/>
          <p:cNvSpPr>
            <a:spLocks/>
          </p:cNvSpPr>
          <p:nvPr/>
        </p:nvSpPr>
        <p:spPr bwMode="auto">
          <a:xfrm>
            <a:off x="9740901" y="1111250"/>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39" name="Picture 3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4787" y="5389797"/>
            <a:ext cx="2400300" cy="1468203"/>
          </a:xfrm>
          <a:prstGeom prst="rect">
            <a:avLst/>
          </a:prstGeom>
        </p:spPr>
      </p:pic>
      <p:sp>
        <p:nvSpPr>
          <p:cNvPr id="41" name="Rectangle: Rounded Corners 40">
            <a:extLst>
              <a:ext uri="{FF2B5EF4-FFF2-40B4-BE49-F238E27FC236}">
                <a16:creationId xmlns:a16="http://schemas.microsoft.com/office/drawing/2014/main" id="{94C51A99-4C38-41A0-ACBC-892D4B0B438E}"/>
              </a:ext>
            </a:extLst>
          </p:cNvPr>
          <p:cNvSpPr/>
          <p:nvPr/>
        </p:nvSpPr>
        <p:spPr>
          <a:xfrm>
            <a:off x="1123949" y="276225"/>
            <a:ext cx="10448925" cy="17907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Thư</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viện</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trường</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sau</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kì</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nghỉ</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sinh</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phát</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tuyệt</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vời</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42" name="Rectangle: Rounded Corners 41">
            <a:extLst>
              <a:ext uri="{FF2B5EF4-FFF2-40B4-BE49-F238E27FC236}">
                <a16:creationId xmlns:a16="http://schemas.microsoft.com/office/drawing/2014/main" id="{E88F4A0E-D5B7-492A-ADA8-05410F0A8652}"/>
              </a:ext>
            </a:extLst>
          </p:cNvPr>
          <p:cNvSpPr/>
          <p:nvPr/>
        </p:nvSpPr>
        <p:spPr>
          <a:xfrm>
            <a:off x="2124075" y="2746376"/>
            <a:ext cx="8440738" cy="207327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Đáp</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án</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Các bạn đã phát hiện ra một căn phòng mới đã biến thành thư viện.</a:t>
            </a:r>
            <a:endPar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28165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anim calcmode="lin" valueType="num">
                                      <p:cBhvr>
                                        <p:cTn id="8" dur="1000" fill="hold"/>
                                        <p:tgtEl>
                                          <p:spTgt spid="116"/>
                                        </p:tgtEl>
                                        <p:attrNameLst>
                                          <p:attrName>ppt_x</p:attrName>
                                        </p:attrNameLst>
                                      </p:cBhvr>
                                      <p:tavLst>
                                        <p:tav tm="0">
                                          <p:val>
                                            <p:strVal val="#ppt_x"/>
                                          </p:val>
                                        </p:tav>
                                        <p:tav tm="100000">
                                          <p:val>
                                            <p:strVal val="#ppt_x"/>
                                          </p:val>
                                        </p:tav>
                                      </p:tavLst>
                                    </p:anim>
                                    <p:anim calcmode="lin" valueType="num">
                                      <p:cBhvr>
                                        <p:cTn id="9" dur="1000" fill="hold"/>
                                        <p:tgtEl>
                                          <p:spTgt spid="1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7"/>
                                        </p:tgtEl>
                                        <p:attrNameLst>
                                          <p:attrName>style.visibility</p:attrName>
                                        </p:attrNameLst>
                                      </p:cBhvr>
                                      <p:to>
                                        <p:strVal val="visible"/>
                                      </p:to>
                                    </p:set>
                                    <p:animEffect transition="in" filter="fade">
                                      <p:cBhvr>
                                        <p:cTn id="12" dur="1000"/>
                                        <p:tgtEl>
                                          <p:spTgt spid="117"/>
                                        </p:tgtEl>
                                      </p:cBhvr>
                                    </p:animEffect>
                                    <p:anim calcmode="lin" valueType="num">
                                      <p:cBhvr>
                                        <p:cTn id="13" dur="1000" fill="hold"/>
                                        <p:tgtEl>
                                          <p:spTgt spid="117"/>
                                        </p:tgtEl>
                                        <p:attrNameLst>
                                          <p:attrName>ppt_x</p:attrName>
                                        </p:attrNameLst>
                                      </p:cBhvr>
                                      <p:tavLst>
                                        <p:tav tm="0">
                                          <p:val>
                                            <p:strVal val="#ppt_x"/>
                                          </p:val>
                                        </p:tav>
                                        <p:tav tm="100000">
                                          <p:val>
                                            <p:strVal val="#ppt_x"/>
                                          </p:val>
                                        </p:tav>
                                      </p:tavLst>
                                    </p:anim>
                                    <p:anim calcmode="lin" valueType="num">
                                      <p:cBhvr>
                                        <p:cTn id="14" dur="1000" fill="hold"/>
                                        <p:tgtEl>
                                          <p:spTgt spid="1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8"/>
                                        </p:tgtEl>
                                        <p:attrNameLst>
                                          <p:attrName>style.visibility</p:attrName>
                                        </p:attrNameLst>
                                      </p:cBhvr>
                                      <p:to>
                                        <p:strVal val="visible"/>
                                      </p:to>
                                    </p:set>
                                    <p:animEffect transition="in" filter="fade">
                                      <p:cBhvr>
                                        <p:cTn id="17" dur="1000"/>
                                        <p:tgtEl>
                                          <p:spTgt spid="118"/>
                                        </p:tgtEl>
                                      </p:cBhvr>
                                    </p:animEffect>
                                    <p:anim calcmode="lin" valueType="num">
                                      <p:cBhvr>
                                        <p:cTn id="18" dur="1000" fill="hold"/>
                                        <p:tgtEl>
                                          <p:spTgt spid="118"/>
                                        </p:tgtEl>
                                        <p:attrNameLst>
                                          <p:attrName>ppt_x</p:attrName>
                                        </p:attrNameLst>
                                      </p:cBhvr>
                                      <p:tavLst>
                                        <p:tav tm="0">
                                          <p:val>
                                            <p:strVal val="#ppt_x"/>
                                          </p:val>
                                        </p:tav>
                                        <p:tav tm="100000">
                                          <p:val>
                                            <p:strVal val="#ppt_x"/>
                                          </p:val>
                                        </p:tav>
                                      </p:tavLst>
                                    </p:anim>
                                    <p:anim calcmode="lin" valueType="num">
                                      <p:cBhvr>
                                        <p:cTn id="19" dur="1000" fill="hold"/>
                                        <p:tgtEl>
                                          <p:spTgt spid="1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5"/>
                                        </p:tgtEl>
                                        <p:attrNameLst>
                                          <p:attrName>style.visibility</p:attrName>
                                        </p:attrNameLst>
                                      </p:cBhvr>
                                      <p:to>
                                        <p:strVal val="visible"/>
                                      </p:to>
                                    </p:set>
                                    <p:animEffect transition="in" filter="fade">
                                      <p:cBhvr>
                                        <p:cTn id="22" dur="1000"/>
                                        <p:tgtEl>
                                          <p:spTgt spid="115"/>
                                        </p:tgtEl>
                                      </p:cBhvr>
                                    </p:animEffect>
                                    <p:anim calcmode="lin" valueType="num">
                                      <p:cBhvr>
                                        <p:cTn id="23" dur="1000" fill="hold"/>
                                        <p:tgtEl>
                                          <p:spTgt spid="115"/>
                                        </p:tgtEl>
                                        <p:attrNameLst>
                                          <p:attrName>ppt_x</p:attrName>
                                        </p:attrNameLst>
                                      </p:cBhvr>
                                      <p:tavLst>
                                        <p:tav tm="0">
                                          <p:val>
                                            <p:strVal val="#ppt_x"/>
                                          </p:val>
                                        </p:tav>
                                        <p:tav tm="100000">
                                          <p:val>
                                            <p:strVal val="#ppt_x"/>
                                          </p:val>
                                        </p:tav>
                                      </p:tavLst>
                                    </p:anim>
                                    <p:anim calcmode="lin" valueType="num">
                                      <p:cBhvr>
                                        <p:cTn id="24" dur="1000" fill="hold"/>
                                        <p:tgtEl>
                                          <p:spTgt spid="1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additive="base">
                                        <p:cTn id="34" dur="500" fill="hold"/>
                                        <p:tgtEl>
                                          <p:spTgt spid="42"/>
                                        </p:tgtEl>
                                        <p:attrNameLst>
                                          <p:attrName>ppt_x</p:attrName>
                                        </p:attrNameLst>
                                      </p:cBhvr>
                                      <p:tavLst>
                                        <p:tav tm="0">
                                          <p:val>
                                            <p:strVal val="#ppt_x"/>
                                          </p:val>
                                        </p:tav>
                                        <p:tav tm="100000">
                                          <p:val>
                                            <p:strVal val="#ppt_x"/>
                                          </p:val>
                                        </p:tav>
                                      </p:tavLst>
                                    </p:anim>
                                    <p:anim calcmode="lin" valueType="num">
                                      <p:cBhvr additive="base">
                                        <p:cTn id="35"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6" grpId="0" animBg="1"/>
      <p:bldP spid="117" grpId="0" animBg="1"/>
      <p:bldP spid="118" grpId="0" animBg="1"/>
      <p:bldP spid="41" grpId="0" animBg="1"/>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4787" y="5389797"/>
            <a:ext cx="2400300" cy="1468203"/>
          </a:xfrm>
          <a:prstGeom prst="rect">
            <a:avLst/>
          </a:prstGeom>
        </p:spPr>
      </p:pic>
      <p:sp>
        <p:nvSpPr>
          <p:cNvPr id="12" name="Rectangle: Rounded Corners 11">
            <a:extLst>
              <a:ext uri="{FF2B5EF4-FFF2-40B4-BE49-F238E27FC236}">
                <a16:creationId xmlns:a16="http://schemas.microsoft.com/office/drawing/2014/main" id="{1F16AF7A-4CC0-4BD8-B567-9CEA024ABAA4}"/>
              </a:ext>
            </a:extLst>
          </p:cNvPr>
          <p:cNvSpPr/>
          <p:nvPr/>
        </p:nvSpPr>
        <p:spPr>
          <a:xfrm>
            <a:off x="1123949" y="276225"/>
            <a:ext cx="10448925" cy="17907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 hiệu trưởng đã dặn các bạn học sinh đã làm được những điều gì?</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Rectangle: Rounded Corners 12">
            <a:extLst>
              <a:ext uri="{FF2B5EF4-FFF2-40B4-BE49-F238E27FC236}">
                <a16:creationId xmlns:a16="http://schemas.microsoft.com/office/drawing/2014/main" id="{911E28DC-D06F-4954-ADBE-CF7266ADA59C}"/>
              </a:ext>
            </a:extLst>
          </p:cNvPr>
          <p:cNvSpPr/>
          <p:nvPr/>
        </p:nvSpPr>
        <p:spPr>
          <a:xfrm>
            <a:off x="1209676" y="2746375"/>
            <a:ext cx="10363198" cy="2330449"/>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Đáp</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án</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 hiệu trưởng dặn các bạn học sinh thoải mái vào thư viện, mượn sách về đọc và trả lại, mang sách của mình đến thu viện, có thể đọc bất kì quyển nào.</a:t>
            </a:r>
            <a:endPar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98681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4" name="Picture 3" descr="A picture containing vector graphics&#10;&#10;Description automatically generated">
            <a:extLst>
              <a:ext uri="{FF2B5EF4-FFF2-40B4-BE49-F238E27FC236}">
                <a16:creationId xmlns:a16="http://schemas.microsoft.com/office/drawing/2014/main" id="{548F1458-D29C-4555-AAA5-7BE0BCA069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0050" y="2466972"/>
            <a:ext cx="4391028" cy="4391028"/>
          </a:xfrm>
          <a:prstGeom prst="rect">
            <a:avLst/>
          </a:prstGeom>
        </p:spPr>
      </p:pic>
      <p:pic>
        <p:nvPicPr>
          <p:cNvPr id="2" name="Picture 1">
            <a:extLst>
              <a:ext uri="{FF2B5EF4-FFF2-40B4-BE49-F238E27FC236}">
                <a16:creationId xmlns:a16="http://schemas.microsoft.com/office/drawing/2014/main" id="{5A35F50B-5B29-409F-B71D-CF9DA86177AD}"/>
              </a:ext>
            </a:extLst>
          </p:cNvPr>
          <p:cNvPicPr>
            <a:picLocks noChangeAspect="1"/>
          </p:cNvPicPr>
          <p:nvPr/>
        </p:nvPicPr>
        <p:blipFill>
          <a:blip r:embed="rId5"/>
          <a:stretch>
            <a:fillRect/>
          </a:stretch>
        </p:blipFill>
        <p:spPr>
          <a:xfrm>
            <a:off x="4480420" y="841589"/>
            <a:ext cx="3231160" cy="926672"/>
          </a:xfrm>
          <a:prstGeom prst="rect">
            <a:avLst/>
          </a:prstGeom>
        </p:spPr>
      </p:pic>
      <p:pic>
        <p:nvPicPr>
          <p:cNvPr id="7" name="Picture 6">
            <a:extLst>
              <a:ext uri="{FF2B5EF4-FFF2-40B4-BE49-F238E27FC236}">
                <a16:creationId xmlns:a16="http://schemas.microsoft.com/office/drawing/2014/main" id="{09F4428C-57FE-47A8-B547-088D67D48419}"/>
              </a:ext>
            </a:extLst>
          </p:cNvPr>
          <p:cNvPicPr>
            <a:picLocks noChangeAspect="1"/>
          </p:cNvPicPr>
          <p:nvPr/>
        </p:nvPicPr>
        <p:blipFill>
          <a:blip r:embed="rId6"/>
          <a:stretch>
            <a:fillRect/>
          </a:stretch>
        </p:blipFill>
        <p:spPr>
          <a:xfrm>
            <a:off x="3641421" y="2172001"/>
            <a:ext cx="5773412" cy="184724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9" name="Picture 28">
            <a:extLst>
              <a:ext uri="{FF2B5EF4-FFF2-40B4-BE49-F238E27FC236}">
                <a16:creationId xmlns:a16="http://schemas.microsoft.com/office/drawing/2014/main" id="{00DE7E3E-F857-441C-AC3A-A3564D1711E7}"/>
              </a:ext>
            </a:extLst>
          </p:cNvPr>
          <p:cNvPicPr>
            <a:picLocks noChangeAspect="1"/>
          </p:cNvPicPr>
          <p:nvPr/>
        </p:nvPicPr>
        <p:blipFill>
          <a:blip r:embed="rId4">
            <a:lum bright="70000" contrast="-70000"/>
          </a:blip>
          <a:stretch>
            <a:fillRect/>
          </a:stretch>
        </p:blipFill>
        <p:spPr>
          <a:xfrm>
            <a:off x="2405143" y="1813449"/>
            <a:ext cx="5968501" cy="2786113"/>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0"/>
            <a:chExt cx="12192000" cy="6858000"/>
          </a:xfrm>
        </p:grpSpPr>
        <p:pic>
          <p:nvPicPr>
            <p:cNvPr id="17" name="图片 16"/>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8" name="矩形 27"/>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sp>
        <p:nvSpPr>
          <p:cNvPr id="18" name="Rectangle 17">
            <a:extLst>
              <a:ext uri="{FF2B5EF4-FFF2-40B4-BE49-F238E27FC236}">
                <a16:creationId xmlns:a16="http://schemas.microsoft.com/office/drawing/2014/main" id="{967F63D3-C83D-491F-B3A3-2A3C5B44DB1D}"/>
              </a:ext>
            </a:extLst>
          </p:cNvPr>
          <p:cNvSpPr/>
          <p:nvPr/>
        </p:nvSpPr>
        <p:spPr>
          <a:xfrm>
            <a:off x="3262732" y="389378"/>
            <a:ext cx="1915909" cy="584775"/>
          </a:xfrm>
          <a:prstGeom prst="rect">
            <a:avLst/>
          </a:prstGeom>
        </p:spPr>
        <p:txBody>
          <a:bodyPr wrap="none">
            <a:spAutoFit/>
          </a:bodyPr>
          <a:lstStyle/>
          <a:p>
            <a:pPr algn="ctr">
              <a:defRPr/>
            </a:pPr>
            <a:r>
              <a:rPr lang="en-US" altLang="zh-CN" sz="3200" b="1" kern="0" dirty="0" err="1">
                <a:solidFill>
                  <a:srgbClr val="FFFF00"/>
                </a:solidFill>
                <a:latin typeface="Arial"/>
                <a:ea typeface="inpin heiti" charset="-122"/>
                <a:cs typeface="Times New Roman" panose="02020603050405020304" pitchFamily="18" charset="0"/>
                <a:sym typeface="Arial"/>
              </a:rPr>
              <a:t>Đọc</a:t>
            </a:r>
            <a:r>
              <a:rPr lang="en-US" altLang="zh-CN" sz="3200" b="1" kern="0" dirty="0">
                <a:solidFill>
                  <a:srgbClr val="FFFF00"/>
                </a:solidFill>
                <a:latin typeface="Arial"/>
                <a:ea typeface="inpin heiti" charset="-122"/>
                <a:cs typeface="Times New Roman" panose="02020603050405020304" pitchFamily="18" charset="0"/>
                <a:sym typeface="Arial"/>
              </a:rPr>
              <a:t> </a:t>
            </a:r>
            <a:r>
              <a:rPr lang="en-US" altLang="zh-CN" sz="3200" b="1" kern="0" dirty="0" err="1">
                <a:solidFill>
                  <a:srgbClr val="FFFF00"/>
                </a:solidFill>
                <a:latin typeface="Arial"/>
                <a:ea typeface="inpin heiti" charset="-122"/>
                <a:cs typeface="Times New Roman" panose="02020603050405020304" pitchFamily="18" charset="0"/>
                <a:sym typeface="Arial"/>
              </a:rPr>
              <a:t>mẫu</a:t>
            </a:r>
            <a:endParaRPr lang="zh-CN" altLang="en-US" sz="3200" b="1" kern="0" dirty="0">
              <a:solidFill>
                <a:srgbClr val="FFFF00"/>
              </a:solidFill>
              <a:latin typeface="Arial"/>
              <a:ea typeface="inpin heiti" charset="-122"/>
              <a:cs typeface="Times New Roman" panose="02020603050405020304" pitchFamily="18" charset="0"/>
              <a:sym typeface="Arial"/>
            </a:endParaRPr>
          </a:p>
        </p:txBody>
      </p:sp>
      <p:pic>
        <p:nvPicPr>
          <p:cNvPr id="29" name="图片 2">
            <a:extLst>
              <a:ext uri="{FF2B5EF4-FFF2-40B4-BE49-F238E27FC236}">
                <a16:creationId xmlns:a16="http://schemas.microsoft.com/office/drawing/2014/main" id="{217E9B81-AE32-434D-BA0B-A2A5A13A01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7329" y="3478955"/>
            <a:ext cx="4776026" cy="1169382"/>
          </a:xfrm>
          <a:prstGeom prst="rect">
            <a:avLst/>
          </a:prstGeom>
        </p:spPr>
      </p:pic>
      <p:pic>
        <p:nvPicPr>
          <p:cNvPr id="30" name="Picture 29" descr="A close-up of a toy&#10;&#10;Description automatically generated with medium confidence">
            <a:extLst>
              <a:ext uri="{FF2B5EF4-FFF2-40B4-BE49-F238E27FC236}">
                <a16:creationId xmlns:a16="http://schemas.microsoft.com/office/drawing/2014/main" id="{76051555-3A56-4015-9FE2-51246FA62D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2155" y="1365394"/>
            <a:ext cx="1946374" cy="2246561"/>
          </a:xfrm>
          <a:prstGeom prst="rect">
            <a:avLst/>
          </a:prstGeom>
        </p:spPr>
      </p:pic>
      <p:sp>
        <p:nvSpPr>
          <p:cNvPr id="31" name="TextBox 28">
            <a:extLst>
              <a:ext uri="{FF2B5EF4-FFF2-40B4-BE49-F238E27FC236}">
                <a16:creationId xmlns:a16="http://schemas.microsoft.com/office/drawing/2014/main" id="{79C1B098-FEAB-44F3-B6EF-91F47535B4E4}"/>
              </a:ext>
            </a:extLst>
          </p:cNvPr>
          <p:cNvSpPr txBox="1"/>
          <p:nvPr/>
        </p:nvSpPr>
        <p:spPr>
          <a:xfrm>
            <a:off x="4392825" y="5308951"/>
            <a:ext cx="3717630" cy="983873"/>
          </a:xfrm>
          <a:prstGeom prst="cloud">
            <a:avLst/>
          </a:prstGeom>
          <a:solidFill>
            <a:srgbClr val="EC9DAE"/>
          </a:solidFill>
        </p:spPr>
        <p:txBody>
          <a:bodyPr wrap="square" rtlCol="0">
            <a:spAutoFit/>
          </a:bodyPr>
          <a:lstStyle/>
          <a:p>
            <a:pPr algn="ctr">
              <a:defRPr/>
            </a:pPr>
            <a:r>
              <a:rPr lang="en-US" altLang="zh-CN" sz="3600" b="1">
                <a:solidFill>
                  <a:prstClr val="black"/>
                </a:solidFill>
                <a:latin typeface="Arial"/>
                <a:ea typeface="inpin heiti" charset="-122"/>
                <a:cs typeface="Times New Roman" panose="02020603050405020304" pitchFamily="18" charset="0"/>
                <a:sym typeface="Arial"/>
              </a:rPr>
              <a:t>MẮT DÕI</a:t>
            </a:r>
            <a:endParaRPr lang="zh-CN" altLang="en-US" sz="3600" b="1" dirty="0">
              <a:solidFill>
                <a:prstClr val="black"/>
              </a:solidFill>
              <a:latin typeface="Arial"/>
              <a:ea typeface="inpin heiti" charset="-122"/>
              <a:cs typeface="Times New Roman" panose="02020603050405020304" pitchFamily="18" charset="0"/>
              <a:sym typeface="Arial"/>
            </a:endParaRPr>
          </a:p>
        </p:txBody>
      </p:sp>
      <p:sp>
        <p:nvSpPr>
          <p:cNvPr id="33" name="TextBox 28">
            <a:extLst>
              <a:ext uri="{FF2B5EF4-FFF2-40B4-BE49-F238E27FC236}">
                <a16:creationId xmlns:a16="http://schemas.microsoft.com/office/drawing/2014/main" id="{A4E5C8F8-8D20-4767-9B9A-B4B3CD366D92}"/>
              </a:ext>
            </a:extLst>
          </p:cNvPr>
          <p:cNvSpPr txBox="1"/>
          <p:nvPr/>
        </p:nvSpPr>
        <p:spPr>
          <a:xfrm>
            <a:off x="8014941" y="2201640"/>
            <a:ext cx="3661674" cy="983873"/>
          </a:xfrm>
          <a:prstGeom prst="cloud">
            <a:avLst/>
          </a:prstGeom>
          <a:solidFill>
            <a:srgbClr val="FFC000">
              <a:lumMod val="60000"/>
              <a:lumOff val="40000"/>
            </a:srgbClr>
          </a:solidFill>
        </p:spPr>
        <p:txBody>
          <a:bodyPr wrap="square" rtlCol="0">
            <a:spAutoFit/>
          </a:bodyPr>
          <a:lstStyle/>
          <a:p>
            <a:pPr algn="ctr">
              <a:defRPr/>
            </a:pPr>
            <a:r>
              <a:rPr lang="en-US" altLang="zh-CN" sz="3600" b="1" kern="0" dirty="0">
                <a:solidFill>
                  <a:prstClr val="black"/>
                </a:solidFill>
                <a:latin typeface="Arial"/>
                <a:ea typeface="inpin heiti" charset="-122"/>
                <a:cs typeface="Times New Roman" panose="02020603050405020304" pitchFamily="18" charset="0"/>
                <a:sym typeface="Arial"/>
              </a:rPr>
              <a:t>TAI NGHE</a:t>
            </a:r>
            <a:endParaRPr lang="zh-CN" altLang="en-US" sz="3600" b="1" kern="0" dirty="0">
              <a:solidFill>
                <a:prstClr val="black"/>
              </a:solidFill>
              <a:latin typeface="Arial"/>
              <a:ea typeface="inpin heiti" charset="-122"/>
              <a:cs typeface="Times New Roman" panose="02020603050405020304" pitchFamily="18" charset="0"/>
              <a:sym typeface="Arial"/>
            </a:endParaRPr>
          </a:p>
        </p:txBody>
      </p:sp>
      <p:sp>
        <p:nvSpPr>
          <p:cNvPr id="34" name="TextBox 28">
            <a:extLst>
              <a:ext uri="{FF2B5EF4-FFF2-40B4-BE49-F238E27FC236}">
                <a16:creationId xmlns:a16="http://schemas.microsoft.com/office/drawing/2014/main" id="{08759AF1-6E05-4C6E-AE76-063DBB02670D}"/>
              </a:ext>
            </a:extLst>
          </p:cNvPr>
          <p:cNvSpPr txBox="1"/>
          <p:nvPr/>
        </p:nvSpPr>
        <p:spPr>
          <a:xfrm>
            <a:off x="894896" y="2364210"/>
            <a:ext cx="2950113" cy="983873"/>
          </a:xfrm>
          <a:prstGeom prst="cloud">
            <a:avLst/>
          </a:prstGeom>
          <a:solidFill>
            <a:srgbClr val="ED7D31">
              <a:lumMod val="60000"/>
              <a:lumOff val="40000"/>
            </a:srgbClr>
          </a:solidFill>
        </p:spPr>
        <p:txBody>
          <a:bodyPr wrap="square" rtlCol="0">
            <a:spAutoFit/>
          </a:bodyPr>
          <a:lstStyle/>
          <a:p>
            <a:pPr algn="ctr">
              <a:defRPr/>
            </a:pPr>
            <a:r>
              <a:rPr lang="en-US" altLang="zh-CN" sz="3600" b="1" kern="0">
                <a:solidFill>
                  <a:prstClr val="black"/>
                </a:solidFill>
                <a:latin typeface="Arial"/>
                <a:ea typeface="inpin heiti" charset="-122"/>
                <a:cs typeface="Times New Roman" panose="02020603050405020304" pitchFamily="18" charset="0"/>
                <a:sym typeface="Arial"/>
              </a:rPr>
              <a:t>TAY DÒ</a:t>
            </a:r>
            <a:endParaRPr lang="zh-CN" altLang="en-US" sz="3600" b="1" kern="0" dirty="0">
              <a:solidFill>
                <a:prstClr val="black"/>
              </a:solidFill>
              <a:latin typeface="Arial"/>
              <a:ea typeface="inpin heiti" charset="-122"/>
              <a:cs typeface="Times New Roman" panose="02020603050405020304" pitchFamily="18" charset="0"/>
              <a:sym typeface="Arial"/>
            </a:endParaRPr>
          </a:p>
        </p:txBody>
      </p:sp>
      <p:pic>
        <p:nvPicPr>
          <p:cNvPr id="35" name="Picture 4" descr="Check out Arrow icon created by 4B Icons | Graphic design posters, Mini  drawings, Desktop wallpaper art">
            <a:extLst>
              <a:ext uri="{FF2B5EF4-FFF2-40B4-BE49-F238E27FC236}">
                <a16:creationId xmlns:a16="http://schemas.microsoft.com/office/drawing/2014/main" id="{7769C0AF-00DA-4CBF-B266-A310F290AD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49808" flipV="1">
            <a:off x="5681510" y="4510508"/>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Check out Arrow icon created by 4B Icons | Graphic design posters, Mini  drawings, Desktop wallpaper art">
            <a:extLst>
              <a:ext uri="{FF2B5EF4-FFF2-40B4-BE49-F238E27FC236}">
                <a16:creationId xmlns:a16="http://schemas.microsoft.com/office/drawing/2014/main" id="{646F3B86-332B-4F8A-AAAF-398DE38223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526325" flipV="1">
            <a:off x="7216004" y="2435214"/>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Check out Arrow icon created by 4B Icons | Graphic design posters, Mini  drawings, Desktop wallpaper art">
            <a:extLst>
              <a:ext uri="{FF2B5EF4-FFF2-40B4-BE49-F238E27FC236}">
                <a16:creationId xmlns:a16="http://schemas.microsoft.com/office/drawing/2014/main" id="{9C46E108-D023-4DF1-BF99-1F63A04A0F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073675" flipH="1" flipV="1">
            <a:off x="4021087" y="2422316"/>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id="{3AE8CE94-DA8A-427C-8D9D-DEA1642F08B1}"/>
              </a:ext>
            </a:extLst>
          </p:cNvPr>
          <p:cNvPicPr>
            <a:picLocks noChangeAspect="1"/>
          </p:cNvPicPr>
          <p:nvPr/>
        </p:nvPicPr>
        <p:blipFill>
          <a:blip r:embed="rId7">
            <a:clrChange>
              <a:clrFrom>
                <a:srgbClr val="F3FFD5"/>
              </a:clrFrom>
              <a:clrTo>
                <a:srgbClr val="F3FFD5">
                  <a:alpha val="0"/>
                </a:srgbClr>
              </a:clrTo>
            </a:clrChange>
            <a:extLst>
              <a:ext uri="{BEBA8EAE-BF5A-486C-A8C5-ECC9F3942E4B}">
                <a14:imgProps xmlns:a14="http://schemas.microsoft.com/office/drawing/2010/main">
                  <a14:imgLayer r:embed="rId8">
                    <a14:imgEffect>
                      <a14:backgroundRemoval t="9375" b="88542" l="2326" r="98837"/>
                    </a14:imgEffect>
                  </a14:imgLayer>
                </a14:imgProps>
              </a:ext>
            </a:extLst>
          </a:blip>
          <a:stretch>
            <a:fillRect/>
          </a:stretch>
        </p:blipFill>
        <p:spPr>
          <a:xfrm>
            <a:off x="2617866" y="275312"/>
            <a:ext cx="626045" cy="69884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down)">
                                      <p:cBhvr>
                                        <p:cTn id="14" dur="500"/>
                                        <p:tgtEl>
                                          <p:spTgt spid="30"/>
                                        </p:tgtEl>
                                      </p:cBhvr>
                                    </p:animEffect>
                                  </p:childTnLst>
                                </p:cTn>
                              </p:par>
                            </p:childTnLst>
                          </p:cTn>
                        </p:par>
                        <p:par>
                          <p:cTn id="15" fill="hold">
                            <p:stCondLst>
                              <p:cond delay="1000"/>
                            </p:stCondLst>
                            <p:childTnLst>
                              <p:par>
                                <p:cTn id="16" presetID="37" presetClass="entr" presetSubtype="0"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1000"/>
                                        <p:tgtEl>
                                          <p:spTgt spid="29"/>
                                        </p:tgtEl>
                                      </p:cBhvr>
                                    </p:animEffect>
                                    <p:anim calcmode="lin" valueType="num">
                                      <p:cBhvr>
                                        <p:cTn id="19" dur="1000" fill="hold"/>
                                        <p:tgtEl>
                                          <p:spTgt spid="29"/>
                                        </p:tgtEl>
                                        <p:attrNameLst>
                                          <p:attrName>ppt_x</p:attrName>
                                        </p:attrNameLst>
                                      </p:cBhvr>
                                      <p:tavLst>
                                        <p:tav tm="0">
                                          <p:val>
                                            <p:strVal val="#ppt_x"/>
                                          </p:val>
                                        </p:tav>
                                        <p:tav tm="100000">
                                          <p:val>
                                            <p:strVal val="#ppt_x"/>
                                          </p:val>
                                        </p:tav>
                                      </p:tavLst>
                                    </p:anim>
                                    <p:anim calcmode="lin" valueType="num">
                                      <p:cBhvr>
                                        <p:cTn id="20" dur="900" decel="100000" fill="hold"/>
                                        <p:tgtEl>
                                          <p:spTgt spid="2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22" fill="hold">
                            <p:stCondLst>
                              <p:cond delay="2000"/>
                            </p:stCondLst>
                            <p:childTnLst>
                              <p:par>
                                <p:cTn id="23" presetID="55" presetClass="entr" presetSubtype="0" fill="hold" grpId="0" nodeType="afterEffect">
                                  <p:stCondLst>
                                    <p:cond delay="0"/>
                                  </p:stCondLst>
                                  <p:iterate type="lt">
                                    <p:tmPct val="10000"/>
                                  </p:iterate>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strVal val="#ppt_w*0.70"/>
                                          </p:val>
                                        </p:tav>
                                        <p:tav tm="100000">
                                          <p:val>
                                            <p:strVal val="#ppt_w"/>
                                          </p:val>
                                        </p:tav>
                                      </p:tavLst>
                                    </p:anim>
                                    <p:anim calcmode="lin" valueType="num">
                                      <p:cBhvr>
                                        <p:cTn id="26" dur="500" fill="hold"/>
                                        <p:tgtEl>
                                          <p:spTgt spid="31"/>
                                        </p:tgtEl>
                                        <p:attrNameLst>
                                          <p:attrName>ppt_h</p:attrName>
                                        </p:attrNameLst>
                                      </p:cBhvr>
                                      <p:tavLst>
                                        <p:tav tm="0">
                                          <p:val>
                                            <p:strVal val="#ppt_h"/>
                                          </p:val>
                                        </p:tav>
                                        <p:tav tm="100000">
                                          <p:val>
                                            <p:strVal val="#ppt_h"/>
                                          </p:val>
                                        </p:tav>
                                      </p:tavLst>
                                    </p:anim>
                                    <p:animEffect transition="in" filter="fade">
                                      <p:cBhvr>
                                        <p:cTn id="27" dur="500"/>
                                        <p:tgtEl>
                                          <p:spTgt spid="31"/>
                                        </p:tgtEl>
                                      </p:cBhvr>
                                    </p:animEffect>
                                  </p:childTnLst>
                                </p:cTn>
                              </p:par>
                              <p:par>
                                <p:cTn id="28" presetID="22" presetClass="entr" presetSubtype="1"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up)">
                                      <p:cBhvr>
                                        <p:cTn id="30" dur="500"/>
                                        <p:tgtEl>
                                          <p:spTgt spid="35"/>
                                        </p:tgtEl>
                                      </p:cBhvr>
                                    </p:animEffect>
                                  </p:childTnLst>
                                </p:cTn>
                              </p:par>
                            </p:childTnLst>
                          </p:cTn>
                        </p:par>
                        <p:par>
                          <p:cTn id="31" fill="hold">
                            <p:stCondLst>
                              <p:cond delay="2750"/>
                            </p:stCondLst>
                            <p:childTnLst>
                              <p:par>
                                <p:cTn id="32" presetID="55" presetClass="entr" presetSubtype="0" fill="hold" grpId="0" nodeType="afterEffect">
                                  <p:stCondLst>
                                    <p:cond delay="0"/>
                                  </p:stCondLst>
                                  <p:iterate type="lt">
                                    <p:tmPct val="10000"/>
                                  </p:iterate>
                                  <p:childTnLst>
                                    <p:set>
                                      <p:cBhvr>
                                        <p:cTn id="33" dur="1" fill="hold">
                                          <p:stCondLst>
                                            <p:cond delay="0"/>
                                          </p:stCondLst>
                                        </p:cTn>
                                        <p:tgtEl>
                                          <p:spTgt spid="33"/>
                                        </p:tgtEl>
                                        <p:attrNameLst>
                                          <p:attrName>style.visibility</p:attrName>
                                        </p:attrNameLst>
                                      </p:cBhvr>
                                      <p:to>
                                        <p:strVal val="visible"/>
                                      </p:to>
                                    </p:set>
                                    <p:anim calcmode="lin" valueType="num">
                                      <p:cBhvr>
                                        <p:cTn id="34" dur="500" fill="hold"/>
                                        <p:tgtEl>
                                          <p:spTgt spid="33"/>
                                        </p:tgtEl>
                                        <p:attrNameLst>
                                          <p:attrName>ppt_w</p:attrName>
                                        </p:attrNameLst>
                                      </p:cBhvr>
                                      <p:tavLst>
                                        <p:tav tm="0">
                                          <p:val>
                                            <p:strVal val="#ppt_w*0.70"/>
                                          </p:val>
                                        </p:tav>
                                        <p:tav tm="100000">
                                          <p:val>
                                            <p:strVal val="#ppt_w"/>
                                          </p:val>
                                        </p:tav>
                                      </p:tavLst>
                                    </p:anim>
                                    <p:anim calcmode="lin" valueType="num">
                                      <p:cBhvr>
                                        <p:cTn id="35" dur="500" fill="hold"/>
                                        <p:tgtEl>
                                          <p:spTgt spid="33"/>
                                        </p:tgtEl>
                                        <p:attrNameLst>
                                          <p:attrName>ppt_h</p:attrName>
                                        </p:attrNameLst>
                                      </p:cBhvr>
                                      <p:tavLst>
                                        <p:tav tm="0">
                                          <p:val>
                                            <p:strVal val="#ppt_h"/>
                                          </p:val>
                                        </p:tav>
                                        <p:tav tm="100000">
                                          <p:val>
                                            <p:strVal val="#ppt_h"/>
                                          </p:val>
                                        </p:tav>
                                      </p:tavLst>
                                    </p:anim>
                                    <p:animEffect transition="in" filter="fade">
                                      <p:cBhvr>
                                        <p:cTn id="36" dur="500"/>
                                        <p:tgtEl>
                                          <p:spTgt spid="33"/>
                                        </p:tgtEl>
                                      </p:cBhvr>
                                    </p:animEffect>
                                  </p:childTnLst>
                                </p:cTn>
                              </p:par>
                              <p:par>
                                <p:cTn id="37" presetID="22" presetClass="entr" presetSubtype="8"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left)">
                                      <p:cBhvr>
                                        <p:cTn id="39" dur="500"/>
                                        <p:tgtEl>
                                          <p:spTgt spid="36"/>
                                        </p:tgtEl>
                                      </p:cBhvr>
                                    </p:animEffect>
                                  </p:childTnLst>
                                </p:cTn>
                              </p:par>
                            </p:childTnLst>
                          </p:cTn>
                        </p:par>
                        <p:par>
                          <p:cTn id="40" fill="hold">
                            <p:stCondLst>
                              <p:cond delay="3550"/>
                            </p:stCondLst>
                            <p:childTnLst>
                              <p:par>
                                <p:cTn id="41" presetID="55" presetClass="entr" presetSubtype="0" fill="hold" grpId="0" nodeType="afterEffect">
                                  <p:stCondLst>
                                    <p:cond delay="0"/>
                                  </p:stCondLst>
                                  <p:iterate type="lt">
                                    <p:tmPct val="10000"/>
                                  </p:iterate>
                                  <p:childTnLst>
                                    <p:set>
                                      <p:cBhvr>
                                        <p:cTn id="42" dur="1" fill="hold">
                                          <p:stCondLst>
                                            <p:cond delay="0"/>
                                          </p:stCondLst>
                                        </p:cTn>
                                        <p:tgtEl>
                                          <p:spTgt spid="34"/>
                                        </p:tgtEl>
                                        <p:attrNameLst>
                                          <p:attrName>style.visibility</p:attrName>
                                        </p:attrNameLst>
                                      </p:cBhvr>
                                      <p:to>
                                        <p:strVal val="visible"/>
                                      </p:to>
                                    </p:set>
                                    <p:anim calcmode="lin" valueType="num">
                                      <p:cBhvr>
                                        <p:cTn id="43" dur="500" fill="hold"/>
                                        <p:tgtEl>
                                          <p:spTgt spid="34"/>
                                        </p:tgtEl>
                                        <p:attrNameLst>
                                          <p:attrName>ppt_w</p:attrName>
                                        </p:attrNameLst>
                                      </p:cBhvr>
                                      <p:tavLst>
                                        <p:tav tm="0">
                                          <p:val>
                                            <p:strVal val="#ppt_w*0.70"/>
                                          </p:val>
                                        </p:tav>
                                        <p:tav tm="100000">
                                          <p:val>
                                            <p:strVal val="#ppt_w"/>
                                          </p:val>
                                        </p:tav>
                                      </p:tavLst>
                                    </p:anim>
                                    <p:anim calcmode="lin" valueType="num">
                                      <p:cBhvr>
                                        <p:cTn id="44" dur="500" fill="hold"/>
                                        <p:tgtEl>
                                          <p:spTgt spid="34"/>
                                        </p:tgtEl>
                                        <p:attrNameLst>
                                          <p:attrName>ppt_h</p:attrName>
                                        </p:attrNameLst>
                                      </p:cBhvr>
                                      <p:tavLst>
                                        <p:tav tm="0">
                                          <p:val>
                                            <p:strVal val="#ppt_h"/>
                                          </p:val>
                                        </p:tav>
                                        <p:tav tm="100000">
                                          <p:val>
                                            <p:strVal val="#ppt_h"/>
                                          </p:val>
                                        </p:tav>
                                      </p:tavLst>
                                    </p:anim>
                                    <p:animEffect transition="in" filter="fade">
                                      <p:cBhvr>
                                        <p:cTn id="45" dur="500"/>
                                        <p:tgtEl>
                                          <p:spTgt spid="34"/>
                                        </p:tgtEl>
                                      </p:cBhvr>
                                    </p:animEffect>
                                  </p:childTnLst>
                                </p:cTn>
                              </p:par>
                              <p:par>
                                <p:cTn id="46" presetID="22" presetClass="entr" presetSubtype="2" fill="hold"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right)">
                                      <p:cBhvr>
                                        <p:cTn id="4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1" grpId="0" animBg="1"/>
      <p:bldP spid="33" grpId="0" animBg="1"/>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0" y="0"/>
            <a:ext cx="12192000" cy="6858000"/>
            <a:chOff x="0" y="0"/>
            <a:chExt cx="12192000" cy="6858000"/>
          </a:xfrm>
        </p:grpSpPr>
        <p:pic>
          <p:nvPicPr>
            <p:cNvPr id="62" name="图片 61"/>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64" name="矩形 63"/>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72" name="组合 26">
            <a:extLst>
              <a:ext uri="{FF2B5EF4-FFF2-40B4-BE49-F238E27FC236}">
                <a16:creationId xmlns:a16="http://schemas.microsoft.com/office/drawing/2014/main" id="{D43B9ADE-3842-47B5-AC72-46B2028C1186}"/>
              </a:ext>
            </a:extLst>
          </p:cNvPr>
          <p:cNvGrpSpPr/>
          <p:nvPr/>
        </p:nvGrpSpPr>
        <p:grpSpPr>
          <a:xfrm>
            <a:off x="2208611" y="1338064"/>
            <a:ext cx="9402361" cy="3264236"/>
            <a:chOff x="2334419" y="1503963"/>
            <a:chExt cx="7774776" cy="3264236"/>
          </a:xfrm>
        </p:grpSpPr>
        <p:sp>
          <p:nvSpPr>
            <p:cNvPr id="73" name="矩形: 圆角 27">
              <a:extLst>
                <a:ext uri="{FF2B5EF4-FFF2-40B4-BE49-F238E27FC236}">
                  <a16:creationId xmlns:a16="http://schemas.microsoft.com/office/drawing/2014/main" id="{1B083165-31C8-40EB-88D7-C82B393BA8C9}"/>
                </a:ext>
              </a:extLst>
            </p:cNvPr>
            <p:cNvSpPr/>
            <p:nvPr userDrawn="1"/>
          </p:nvSpPr>
          <p:spPr>
            <a:xfrm>
              <a:off x="2334419" y="1503963"/>
              <a:ext cx="7774776" cy="3264236"/>
            </a:xfrm>
            <a:prstGeom prst="roundRect">
              <a:avLst>
                <a:gd name="adj" fmla="val 50000"/>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74" name="矩形: 圆角 28">
              <a:extLst>
                <a:ext uri="{FF2B5EF4-FFF2-40B4-BE49-F238E27FC236}">
                  <a16:creationId xmlns:a16="http://schemas.microsoft.com/office/drawing/2014/main" id="{C9DF91D1-49A1-4C7B-BA5C-92C9E08F77C6}"/>
                </a:ext>
              </a:extLst>
            </p:cNvPr>
            <p:cNvSpPr/>
            <p:nvPr userDrawn="1"/>
          </p:nvSpPr>
          <p:spPr>
            <a:xfrm>
              <a:off x="2592140" y="1689252"/>
              <a:ext cx="7259335" cy="2871066"/>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grpSp>
        <p:nvGrpSpPr>
          <p:cNvPr id="75" name="组合 29">
            <a:extLst>
              <a:ext uri="{FF2B5EF4-FFF2-40B4-BE49-F238E27FC236}">
                <a16:creationId xmlns:a16="http://schemas.microsoft.com/office/drawing/2014/main" id="{3D0B6D82-F67C-4C9F-A206-0C9B31C66401}"/>
              </a:ext>
            </a:extLst>
          </p:cNvPr>
          <p:cNvGrpSpPr/>
          <p:nvPr/>
        </p:nvGrpSpPr>
        <p:grpSpPr>
          <a:xfrm>
            <a:off x="3877797" y="0"/>
            <a:ext cx="5674655" cy="2028074"/>
            <a:chOff x="3243995" y="165899"/>
            <a:chExt cx="5674655" cy="2028074"/>
          </a:xfrm>
        </p:grpSpPr>
        <p:grpSp>
          <p:nvGrpSpPr>
            <p:cNvPr id="76" name="组合 30">
              <a:extLst>
                <a:ext uri="{FF2B5EF4-FFF2-40B4-BE49-F238E27FC236}">
                  <a16:creationId xmlns:a16="http://schemas.microsoft.com/office/drawing/2014/main" id="{928711B5-9FEC-4E4D-9EAF-DBC9A0AF8C17}"/>
                </a:ext>
              </a:extLst>
            </p:cNvPr>
            <p:cNvGrpSpPr/>
            <p:nvPr userDrawn="1"/>
          </p:nvGrpSpPr>
          <p:grpSpPr>
            <a:xfrm>
              <a:off x="3243995" y="165899"/>
              <a:ext cx="288000" cy="2028074"/>
              <a:chOff x="3837156" y="371856"/>
              <a:chExt cx="288000" cy="2028074"/>
            </a:xfrm>
          </p:grpSpPr>
          <p:cxnSp>
            <p:nvCxnSpPr>
              <p:cNvPr id="80" name="直接连接符 34">
                <a:extLst>
                  <a:ext uri="{FF2B5EF4-FFF2-40B4-BE49-F238E27FC236}">
                    <a16:creationId xmlns:a16="http://schemas.microsoft.com/office/drawing/2014/main" id="{F77D864E-2C54-461E-AC97-DF23A4DC1607}"/>
                  </a:ext>
                </a:extLst>
              </p:cNvPr>
              <p:cNvCxnSpPr>
                <a:cxnSpLocks/>
              </p:cNvCxnSpPr>
              <p:nvPr userDrawn="1"/>
            </p:nvCxnSpPr>
            <p:spPr>
              <a:xfrm>
                <a:off x="3981156" y="371856"/>
                <a:ext cx="0" cy="1808636"/>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81" name="椭圆 35">
                <a:extLst>
                  <a:ext uri="{FF2B5EF4-FFF2-40B4-BE49-F238E27FC236}">
                    <a16:creationId xmlns:a16="http://schemas.microsoft.com/office/drawing/2014/main" id="{461B1C07-719A-4C44-88FC-CFD80597A0CF}"/>
                  </a:ext>
                </a:extLst>
              </p:cNvPr>
              <p:cNvSpPr/>
              <p:nvPr userDrawn="1"/>
            </p:nvSpPr>
            <p:spPr>
              <a:xfrm>
                <a:off x="3837156" y="2111930"/>
                <a:ext cx="288000" cy="28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31">
              <a:extLst>
                <a:ext uri="{FF2B5EF4-FFF2-40B4-BE49-F238E27FC236}">
                  <a16:creationId xmlns:a16="http://schemas.microsoft.com/office/drawing/2014/main" id="{3D23DE05-BA3C-48CB-918F-C1463279A6F2}"/>
                </a:ext>
              </a:extLst>
            </p:cNvPr>
            <p:cNvGrpSpPr/>
            <p:nvPr userDrawn="1"/>
          </p:nvGrpSpPr>
          <p:grpSpPr>
            <a:xfrm>
              <a:off x="8630650" y="165899"/>
              <a:ext cx="288000" cy="2016511"/>
              <a:chOff x="3837156" y="383419"/>
              <a:chExt cx="288000" cy="2016511"/>
            </a:xfrm>
          </p:grpSpPr>
          <p:cxnSp>
            <p:nvCxnSpPr>
              <p:cNvPr id="78" name="直接连接符 32">
                <a:extLst>
                  <a:ext uri="{FF2B5EF4-FFF2-40B4-BE49-F238E27FC236}">
                    <a16:creationId xmlns:a16="http://schemas.microsoft.com/office/drawing/2014/main" id="{2E0FDB46-2E51-424E-8E26-281F0175BE5E}"/>
                  </a:ext>
                </a:extLst>
              </p:cNvPr>
              <p:cNvCxnSpPr>
                <a:cxnSpLocks/>
              </p:cNvCxnSpPr>
              <p:nvPr userDrawn="1"/>
            </p:nvCxnSpPr>
            <p:spPr>
              <a:xfrm>
                <a:off x="3981156" y="383419"/>
                <a:ext cx="0" cy="1797073"/>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79" name="椭圆 33">
                <a:extLst>
                  <a:ext uri="{FF2B5EF4-FFF2-40B4-BE49-F238E27FC236}">
                    <a16:creationId xmlns:a16="http://schemas.microsoft.com/office/drawing/2014/main" id="{C6B58900-7654-41BB-B42F-B0392D9A42AF}"/>
                  </a:ext>
                </a:extLst>
              </p:cNvPr>
              <p:cNvSpPr/>
              <p:nvPr userDrawn="1"/>
            </p:nvSpPr>
            <p:spPr>
              <a:xfrm>
                <a:off x="3837156" y="2111930"/>
                <a:ext cx="288000" cy="28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2" name="TextBox 81">
            <a:extLst>
              <a:ext uri="{FF2B5EF4-FFF2-40B4-BE49-F238E27FC236}">
                <a16:creationId xmlns:a16="http://schemas.microsoft.com/office/drawing/2014/main" id="{22C36E73-3C15-4BD0-A41A-4C5C062AC764}"/>
              </a:ext>
            </a:extLst>
          </p:cNvPr>
          <p:cNvSpPr txBox="1"/>
          <p:nvPr/>
        </p:nvSpPr>
        <p:spPr>
          <a:xfrm>
            <a:off x="2965752" y="2300475"/>
            <a:ext cx="7888078" cy="1323439"/>
          </a:xfrm>
          <a:prstGeom prst="rect">
            <a:avLst/>
          </a:prstGeom>
          <a:noFill/>
        </p:spPr>
        <p:txBody>
          <a:bodyPr wrap="square" rtlCol="0">
            <a:spAutoFit/>
          </a:bodyPr>
          <a:lstStyle/>
          <a:p>
            <a:pPr marL="457200" lvl="0" indent="-457200" algn="just">
              <a:buFont typeface="Arial" panose="020B0604020202020204" pitchFamily="34" charset="0"/>
              <a:buChar char="•"/>
            </a:pPr>
            <a:r>
              <a:rPr lang="vi-VN"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Đọc diễn cảm, nhấn giọng ở những từ ngữ biểu hiện cảm xúc. </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3" name="TextBox 82">
            <a:extLst>
              <a:ext uri="{FF2B5EF4-FFF2-40B4-BE49-F238E27FC236}">
                <a16:creationId xmlns:a16="http://schemas.microsoft.com/office/drawing/2014/main" id="{BF3F41EA-A61E-49FC-A877-0C62496DB7D8}"/>
              </a:ext>
            </a:extLst>
          </p:cNvPr>
          <p:cNvSpPr txBox="1"/>
          <p:nvPr/>
        </p:nvSpPr>
        <p:spPr>
          <a:xfrm>
            <a:off x="5993175" y="330506"/>
            <a:ext cx="280930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Lưu</a:t>
            </a:r>
            <a:r>
              <a:rPr kumimoji="0" lang="en-US" sz="4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ý</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500"/>
                                        <p:tgtEl>
                                          <p:spTgt spid="7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82">
                                            <p:txEl>
                                              <p:pRg st="0" end="0"/>
                                            </p:txEl>
                                          </p:spTgt>
                                        </p:tgtEl>
                                        <p:attrNameLst>
                                          <p:attrName>style.visibility</p:attrName>
                                        </p:attrNameLst>
                                      </p:cBhvr>
                                      <p:to>
                                        <p:strVal val="visible"/>
                                      </p:to>
                                    </p:set>
                                    <p:animEffect transition="in" filter="wipe(down)">
                                      <p:cBhvr>
                                        <p:cTn id="16" dur="500"/>
                                        <p:tgtEl>
                                          <p:spTgt spid="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21.xml><?xml version="1.0" encoding="utf-8"?>
<p:tagLst xmlns:a="http://schemas.openxmlformats.org/drawingml/2006/main" xmlns:r="http://schemas.openxmlformats.org/officeDocument/2006/relationships" xmlns:p="http://schemas.openxmlformats.org/presentationml/2006/main">
  <p:tag name="PA" val="v3.2.0"/>
</p:tagLst>
</file>

<file path=ppt/tags/tag2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自定义 2402">
      <a:dk1>
        <a:sysClr val="windowText" lastClr="000000"/>
      </a:dk1>
      <a:lt1>
        <a:sysClr val="window" lastClr="FFFFFF"/>
      </a:lt1>
      <a:dk2>
        <a:srgbClr val="5BAE96"/>
      </a:dk2>
      <a:lt2>
        <a:srgbClr val="83AA03"/>
      </a:lt2>
      <a:accent1>
        <a:srgbClr val="83AA03"/>
      </a:accent1>
      <a:accent2>
        <a:srgbClr val="5BAE96"/>
      </a:accent2>
      <a:accent3>
        <a:srgbClr val="83AA03"/>
      </a:accent3>
      <a:accent4>
        <a:srgbClr val="5BAE96"/>
      </a:accent4>
      <a:accent5>
        <a:srgbClr val="83AA03"/>
      </a:accent5>
      <a:accent6>
        <a:srgbClr val="5BAE96"/>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472</TotalTime>
  <Words>1570</Words>
  <Application>Microsoft Office PowerPoint</Application>
  <PresentationFormat>Widescreen</PresentationFormat>
  <Paragraphs>289</Paragraphs>
  <Slides>34</Slides>
  <Notes>26</Notes>
  <HiddenSlides>0</HiddenSlides>
  <MMClips>3</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34</vt:i4>
      </vt:variant>
    </vt:vector>
  </HeadingPairs>
  <TitlesOfParts>
    <vt:vector size="48" baseType="lpstr">
      <vt:lpstr>微软雅黑</vt:lpstr>
      <vt:lpstr>宋体</vt:lpstr>
      <vt:lpstr>Arial</vt:lpstr>
      <vt:lpstr>Arial Black</vt:lpstr>
      <vt:lpstr>Arial-Rounded</vt:lpstr>
      <vt:lpstr>Calibri</vt:lpstr>
      <vt:lpstr>等线</vt:lpstr>
      <vt:lpstr>等线 Light</vt:lpstr>
      <vt:lpstr>iCiel Cadena</vt:lpstr>
      <vt:lpstr>inpin heiti</vt:lpstr>
      <vt:lpstr>Times New Roman</vt:lpstr>
      <vt:lpstr>​​</vt:lpstr>
      <vt:lpstr>5_Office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ANH KHOA</cp:lastModifiedBy>
  <cp:revision>38</cp:revision>
  <dcterms:created xsi:type="dcterms:W3CDTF">2022-06-28T01:22:44Z</dcterms:created>
  <dcterms:modified xsi:type="dcterms:W3CDTF">2024-11-25T13:47:43Z</dcterms:modified>
</cp:coreProperties>
</file>