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34"/>
  </p:notesMasterIdLst>
  <p:sldIdLst>
    <p:sldId id="265" r:id="rId3"/>
    <p:sldId id="336" r:id="rId4"/>
    <p:sldId id="360" r:id="rId5"/>
    <p:sldId id="282" r:id="rId6"/>
    <p:sldId id="284" r:id="rId7"/>
    <p:sldId id="261" r:id="rId8"/>
    <p:sldId id="328" r:id="rId9"/>
    <p:sldId id="362" r:id="rId10"/>
    <p:sldId id="361" r:id="rId11"/>
    <p:sldId id="363" r:id="rId12"/>
    <p:sldId id="348" r:id="rId13"/>
    <p:sldId id="338" r:id="rId14"/>
    <p:sldId id="290" r:id="rId15"/>
    <p:sldId id="364" r:id="rId16"/>
    <p:sldId id="365" r:id="rId17"/>
    <p:sldId id="334" r:id="rId18"/>
    <p:sldId id="366" r:id="rId19"/>
    <p:sldId id="367" r:id="rId20"/>
    <p:sldId id="368" r:id="rId21"/>
    <p:sldId id="257" r:id="rId22"/>
    <p:sldId id="260" r:id="rId23"/>
    <p:sldId id="369" r:id="rId24"/>
    <p:sldId id="370" r:id="rId25"/>
    <p:sldId id="371" r:id="rId26"/>
    <p:sldId id="372" r:id="rId27"/>
    <p:sldId id="373" r:id="rId28"/>
    <p:sldId id="374" r:id="rId29"/>
    <p:sldId id="375" r:id="rId30"/>
    <p:sldId id="376" r:id="rId31"/>
    <p:sldId id="377" r:id="rId32"/>
    <p:sldId id="301"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92"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331AC6-68FB-4051-A057-3E5D3BCF3961}" type="datetimeFigureOut">
              <a:rPr lang="en-US" smtClean="0"/>
              <a:t>11/25/2024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50A318-42CD-4D8A-8C0C-15E250C526D0}" type="slidenum">
              <a:rPr lang="en-US" smtClean="0"/>
              <a:t>‹#›</a:t>
            </a:fld>
            <a:endParaRPr lang="en-US"/>
          </a:p>
        </p:txBody>
      </p:sp>
    </p:spTree>
    <p:extLst>
      <p:ext uri="{BB962C8B-B14F-4D97-AF65-F5344CB8AC3E}">
        <p14:creationId xmlns:p14="http://schemas.microsoft.com/office/powerpoint/2010/main" val="3488327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vi-VN" sz="1400" b="0" i="0" u="none" strike="noStrike" kern="0" cap="none" spc="0" normalizeH="0" baseline="0" noProof="0">
                <a:ln>
                  <a:noFill/>
                </a:ln>
                <a:solidFill>
                  <a:srgbClr val="000000"/>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3119810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3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B5965A-69FD-4328-983F-3096CF674BF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341054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470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314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603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840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9684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空白" type="blank">
  <p:cSld name="空白">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
        <p:nvSpPr>
          <p:cNvPr id="19" name="Google Shape;19;p13"/>
          <p:cNvSpPr/>
          <p:nvPr/>
        </p:nvSpPr>
        <p:spPr>
          <a:xfrm>
            <a:off x="-12700" y="8890"/>
            <a:ext cx="12215495" cy="6839585"/>
          </a:xfrm>
          <a:prstGeom prst="rect">
            <a:avLst/>
          </a:prstGeom>
          <a:blipFill rotWithShape="1">
            <a:blip r:embed="rId2">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41786431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564613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5C8A9674-5572-4FE5-A07B-130A1AF7D96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4236119"/>
            <a:ext cx="6642100" cy="2621882"/>
          </a:xfrm>
          <a:prstGeom prst="rect">
            <a:avLst/>
          </a:prstGeom>
        </p:spPr>
      </p:pic>
    </p:spTree>
    <p:extLst>
      <p:ext uri="{BB962C8B-B14F-4D97-AF65-F5344CB8AC3E}">
        <p14:creationId xmlns:p14="http://schemas.microsoft.com/office/powerpoint/2010/main" val="41858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3C939B2A-0A5E-49CB-975B-FD19B93259E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3" y="4718485"/>
            <a:ext cx="5734927" cy="2139515"/>
          </a:xfrm>
          <a:prstGeom prst="rect">
            <a:avLst/>
          </a:prstGeom>
        </p:spPr>
      </p:pic>
      <p:grpSp>
        <p:nvGrpSpPr>
          <p:cNvPr id="8" name="组合 7">
            <a:extLst>
              <a:ext uri="{FF2B5EF4-FFF2-40B4-BE49-F238E27FC236}">
                <a16:creationId xmlns:a16="http://schemas.microsoft.com/office/drawing/2014/main" id="{68A10E5B-C215-49BD-BB85-756FD04239A4}"/>
              </a:ext>
            </a:extLst>
          </p:cNvPr>
          <p:cNvGrpSpPr/>
          <p:nvPr userDrawn="1"/>
        </p:nvGrpSpPr>
        <p:grpSpPr>
          <a:xfrm flipH="1">
            <a:off x="2208612" y="1731419"/>
            <a:ext cx="7774776" cy="2750939"/>
            <a:chOff x="2334419" y="1503963"/>
            <a:chExt cx="7774776" cy="3264236"/>
          </a:xfrm>
        </p:grpSpPr>
        <p:sp>
          <p:nvSpPr>
            <p:cNvPr id="13" name="矩形: 圆角 12">
              <a:extLst>
                <a:ext uri="{FF2B5EF4-FFF2-40B4-BE49-F238E27FC236}">
                  <a16:creationId xmlns:a16="http://schemas.microsoft.com/office/drawing/2014/main" id="{0EC54C79-5759-40A9-8F40-5D7BCFE9569C}"/>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4" name="矩形: 圆角 13">
              <a:extLst>
                <a:ext uri="{FF2B5EF4-FFF2-40B4-BE49-F238E27FC236}">
                  <a16:creationId xmlns:a16="http://schemas.microsoft.com/office/drawing/2014/main" id="{A988EC38-FB9A-4B35-892E-FC75846F5BC8}"/>
                </a:ext>
              </a:extLst>
            </p:cNvPr>
            <p:cNvSpPr/>
            <p:nvPr userDrawn="1"/>
          </p:nvSpPr>
          <p:spPr>
            <a:xfrm>
              <a:off x="2592140" y="1796148"/>
              <a:ext cx="7259335" cy="269131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spTree>
    <p:extLst>
      <p:ext uri="{BB962C8B-B14F-4D97-AF65-F5344CB8AC3E}">
        <p14:creationId xmlns:p14="http://schemas.microsoft.com/office/powerpoint/2010/main" val="2021713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Content Placeholder 4"/>
          <p:cNvSpPr>
            <a:spLocks noGrp="1"/>
          </p:cNvSpPr>
          <p:nvPr>
            <p:ph sz="quarter" idx="10"/>
          </p:nvPr>
        </p:nvSpPr>
        <p:spPr>
          <a:xfrm>
            <a:off x="10166350" y="6521450"/>
            <a:ext cx="914400" cy="9144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1113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06993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两栏内容">
    <p:spTree>
      <p:nvGrpSpPr>
        <p:cNvPr id="1" name=""/>
        <p:cNvGrpSpPr/>
        <p:nvPr/>
      </p:nvGrpSpPr>
      <p:grpSpPr>
        <a:xfrm>
          <a:off x="0" y="0"/>
          <a:ext cx="0" cy="0"/>
          <a:chOff x="0" y="0"/>
          <a:chExt cx="0" cy="0"/>
        </a:xfrm>
      </p:grpSpPr>
      <p:sp>
        <p:nvSpPr>
          <p:cNvPr id="16" name="矩形 15">
            <a:extLst>
              <a:ext uri="{FF2B5EF4-FFF2-40B4-BE49-F238E27FC236}">
                <a16:creationId xmlns:a16="http://schemas.microsoft.com/office/drawing/2014/main" id="{40D70B58-1F01-4E1C-853E-4E148A4BFA28}"/>
              </a:ext>
            </a:extLst>
          </p:cNvPr>
          <p:cNvSpPr/>
          <p:nvPr userDrawn="1"/>
        </p:nvSpPr>
        <p:spPr>
          <a:xfrm>
            <a:off x="11957050" y="-1"/>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a:extLst>
              <a:ext uri="{FF2B5EF4-FFF2-40B4-BE49-F238E27FC236}">
                <a16:creationId xmlns:a16="http://schemas.microsoft.com/office/drawing/2014/main" id="{333FB12A-5B2B-4D62-AF01-A8A972F1EDC0}"/>
              </a:ext>
            </a:extLst>
          </p:cNvPr>
          <p:cNvSpPr/>
          <p:nvPr userDrawn="1"/>
        </p:nvSpPr>
        <p:spPr>
          <a:xfrm>
            <a:off x="812800" y="469016"/>
            <a:ext cx="10566400" cy="5919967"/>
          </a:xfrm>
          <a:custGeom>
            <a:avLst/>
            <a:gdLst>
              <a:gd name="connsiteX0" fmla="*/ 0 w 10566400"/>
              <a:gd name="connsiteY0" fmla="*/ 542210 h 5919967"/>
              <a:gd name="connsiteX1" fmla="*/ 542210 w 10566400"/>
              <a:gd name="connsiteY1" fmla="*/ 0 h 5919967"/>
              <a:gd name="connsiteX2" fmla="*/ 1314314 w 10566400"/>
              <a:gd name="connsiteY2" fmla="*/ 0 h 5919967"/>
              <a:gd name="connsiteX3" fmla="*/ 1991598 w 10566400"/>
              <a:gd name="connsiteY3" fmla="*/ 0 h 5919967"/>
              <a:gd name="connsiteX4" fmla="*/ 2858522 w 10566400"/>
              <a:gd name="connsiteY4" fmla="*/ 0 h 5919967"/>
              <a:gd name="connsiteX5" fmla="*/ 3440987 w 10566400"/>
              <a:gd name="connsiteY5" fmla="*/ 0 h 5919967"/>
              <a:gd name="connsiteX6" fmla="*/ 3928631 w 10566400"/>
              <a:gd name="connsiteY6" fmla="*/ 0 h 5919967"/>
              <a:gd name="connsiteX7" fmla="*/ 4605916 w 10566400"/>
              <a:gd name="connsiteY7" fmla="*/ 0 h 5919967"/>
              <a:gd name="connsiteX8" fmla="*/ 5378020 w 10566400"/>
              <a:gd name="connsiteY8" fmla="*/ 0 h 5919967"/>
              <a:gd name="connsiteX9" fmla="*/ 6244944 w 10566400"/>
              <a:gd name="connsiteY9" fmla="*/ 0 h 5919967"/>
              <a:gd name="connsiteX10" fmla="*/ 7017048 w 10566400"/>
              <a:gd name="connsiteY10" fmla="*/ 0 h 5919967"/>
              <a:gd name="connsiteX11" fmla="*/ 7883972 w 10566400"/>
              <a:gd name="connsiteY11" fmla="*/ 0 h 5919967"/>
              <a:gd name="connsiteX12" fmla="*/ 8656076 w 10566400"/>
              <a:gd name="connsiteY12" fmla="*/ 0 h 5919967"/>
              <a:gd name="connsiteX13" fmla="*/ 9143720 w 10566400"/>
              <a:gd name="connsiteY13" fmla="*/ 0 h 5919967"/>
              <a:gd name="connsiteX14" fmla="*/ 10024190 w 10566400"/>
              <a:gd name="connsiteY14" fmla="*/ 0 h 5919967"/>
              <a:gd name="connsiteX15" fmla="*/ 10566400 w 10566400"/>
              <a:gd name="connsiteY15" fmla="*/ 542210 h 5919967"/>
              <a:gd name="connsiteX16" fmla="*/ 10566400 w 10566400"/>
              <a:gd name="connsiteY16" fmla="*/ 1281358 h 5919967"/>
              <a:gd name="connsiteX17" fmla="*/ 10566400 w 10566400"/>
              <a:gd name="connsiteY17" fmla="*/ 1875439 h 5919967"/>
              <a:gd name="connsiteX18" fmla="*/ 10566400 w 10566400"/>
              <a:gd name="connsiteY18" fmla="*/ 2469521 h 5919967"/>
              <a:gd name="connsiteX19" fmla="*/ 10566400 w 10566400"/>
              <a:gd name="connsiteY19" fmla="*/ 3160313 h 5919967"/>
              <a:gd name="connsiteX20" fmla="*/ 10566400 w 10566400"/>
              <a:gd name="connsiteY20" fmla="*/ 3851106 h 5919967"/>
              <a:gd name="connsiteX21" fmla="*/ 10566400 w 10566400"/>
              <a:gd name="connsiteY21" fmla="*/ 4493543 h 5919967"/>
              <a:gd name="connsiteX22" fmla="*/ 10566400 w 10566400"/>
              <a:gd name="connsiteY22" fmla="*/ 5377757 h 5919967"/>
              <a:gd name="connsiteX23" fmla="*/ 10024190 w 10566400"/>
              <a:gd name="connsiteY23" fmla="*/ 5919967 h 5919967"/>
              <a:gd name="connsiteX24" fmla="*/ 9631365 w 10566400"/>
              <a:gd name="connsiteY24" fmla="*/ 5919967 h 5919967"/>
              <a:gd name="connsiteX25" fmla="*/ 8859261 w 10566400"/>
              <a:gd name="connsiteY25" fmla="*/ 5919967 h 5919967"/>
              <a:gd name="connsiteX26" fmla="*/ 7992337 w 10566400"/>
              <a:gd name="connsiteY26" fmla="*/ 5919967 h 5919967"/>
              <a:gd name="connsiteX27" fmla="*/ 7599512 w 10566400"/>
              <a:gd name="connsiteY27" fmla="*/ 5919967 h 5919967"/>
              <a:gd name="connsiteX28" fmla="*/ 6732588 w 10566400"/>
              <a:gd name="connsiteY28" fmla="*/ 5919967 h 5919967"/>
              <a:gd name="connsiteX29" fmla="*/ 5865664 w 10566400"/>
              <a:gd name="connsiteY29" fmla="*/ 5919967 h 5919967"/>
              <a:gd name="connsiteX30" fmla="*/ 5472840 w 10566400"/>
              <a:gd name="connsiteY30" fmla="*/ 5919967 h 5919967"/>
              <a:gd name="connsiteX31" fmla="*/ 4795555 w 10566400"/>
              <a:gd name="connsiteY31" fmla="*/ 5919967 h 5919967"/>
              <a:gd name="connsiteX32" fmla="*/ 4213091 w 10566400"/>
              <a:gd name="connsiteY32" fmla="*/ 5919967 h 5919967"/>
              <a:gd name="connsiteX33" fmla="*/ 3630626 w 10566400"/>
              <a:gd name="connsiteY33" fmla="*/ 5919967 h 5919967"/>
              <a:gd name="connsiteX34" fmla="*/ 3048162 w 10566400"/>
              <a:gd name="connsiteY34" fmla="*/ 5919967 h 5919967"/>
              <a:gd name="connsiteX35" fmla="*/ 2655337 w 10566400"/>
              <a:gd name="connsiteY35" fmla="*/ 5919967 h 5919967"/>
              <a:gd name="connsiteX36" fmla="*/ 1788413 w 10566400"/>
              <a:gd name="connsiteY36" fmla="*/ 5919967 h 5919967"/>
              <a:gd name="connsiteX37" fmla="*/ 542210 w 10566400"/>
              <a:gd name="connsiteY37" fmla="*/ 5919967 h 5919967"/>
              <a:gd name="connsiteX38" fmla="*/ 0 w 10566400"/>
              <a:gd name="connsiteY38" fmla="*/ 5377757 h 5919967"/>
              <a:gd name="connsiteX39" fmla="*/ 0 w 10566400"/>
              <a:gd name="connsiteY39" fmla="*/ 4638609 h 5919967"/>
              <a:gd name="connsiteX40" fmla="*/ 0 w 10566400"/>
              <a:gd name="connsiteY40" fmla="*/ 3899461 h 5919967"/>
              <a:gd name="connsiteX41" fmla="*/ 0 w 10566400"/>
              <a:gd name="connsiteY41" fmla="*/ 3257024 h 5919967"/>
              <a:gd name="connsiteX42" fmla="*/ 0 w 10566400"/>
              <a:gd name="connsiteY42" fmla="*/ 2662943 h 5919967"/>
              <a:gd name="connsiteX43" fmla="*/ 0 w 10566400"/>
              <a:gd name="connsiteY43" fmla="*/ 2068861 h 5919967"/>
              <a:gd name="connsiteX44" fmla="*/ 0 w 10566400"/>
              <a:gd name="connsiteY44" fmla="*/ 1329713 h 5919967"/>
              <a:gd name="connsiteX45" fmla="*/ 0 w 10566400"/>
              <a:gd name="connsiteY45" fmla="*/ 542210 h 5919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66400" h="5919967" fill="none" extrusionOk="0">
                <a:moveTo>
                  <a:pt x="0" y="542210"/>
                </a:moveTo>
                <a:cubicBezTo>
                  <a:pt x="5877" y="183351"/>
                  <a:pt x="263393" y="-61008"/>
                  <a:pt x="542210" y="0"/>
                </a:cubicBezTo>
                <a:cubicBezTo>
                  <a:pt x="762382" y="-4513"/>
                  <a:pt x="1139843" y="32976"/>
                  <a:pt x="1314314" y="0"/>
                </a:cubicBezTo>
                <a:cubicBezTo>
                  <a:pt x="1488785" y="-32976"/>
                  <a:pt x="1849582" y="-5902"/>
                  <a:pt x="1991598" y="0"/>
                </a:cubicBezTo>
                <a:cubicBezTo>
                  <a:pt x="2133614" y="5902"/>
                  <a:pt x="2574878" y="-13122"/>
                  <a:pt x="2858522" y="0"/>
                </a:cubicBezTo>
                <a:cubicBezTo>
                  <a:pt x="3142166" y="13122"/>
                  <a:pt x="3246519" y="9509"/>
                  <a:pt x="3440987" y="0"/>
                </a:cubicBezTo>
                <a:cubicBezTo>
                  <a:pt x="3635455" y="-9509"/>
                  <a:pt x="3690032" y="23758"/>
                  <a:pt x="3928631" y="0"/>
                </a:cubicBezTo>
                <a:cubicBezTo>
                  <a:pt x="4167230" y="-23758"/>
                  <a:pt x="4360532" y="27184"/>
                  <a:pt x="4605916" y="0"/>
                </a:cubicBezTo>
                <a:cubicBezTo>
                  <a:pt x="4851300" y="-27184"/>
                  <a:pt x="5073927" y="-9508"/>
                  <a:pt x="5378020" y="0"/>
                </a:cubicBezTo>
                <a:cubicBezTo>
                  <a:pt x="5682113" y="9508"/>
                  <a:pt x="5995919" y="-43285"/>
                  <a:pt x="6244944" y="0"/>
                </a:cubicBezTo>
                <a:cubicBezTo>
                  <a:pt x="6493969" y="43285"/>
                  <a:pt x="6826138" y="-28751"/>
                  <a:pt x="7017048" y="0"/>
                </a:cubicBezTo>
                <a:cubicBezTo>
                  <a:pt x="7207958" y="28751"/>
                  <a:pt x="7525610" y="-19518"/>
                  <a:pt x="7883972" y="0"/>
                </a:cubicBezTo>
                <a:cubicBezTo>
                  <a:pt x="8242334" y="19518"/>
                  <a:pt x="8414759" y="15604"/>
                  <a:pt x="8656076" y="0"/>
                </a:cubicBezTo>
                <a:cubicBezTo>
                  <a:pt x="8897393" y="-15604"/>
                  <a:pt x="8950799" y="-7599"/>
                  <a:pt x="9143720" y="0"/>
                </a:cubicBezTo>
                <a:cubicBezTo>
                  <a:pt x="9336641" y="7599"/>
                  <a:pt x="9699772" y="-14769"/>
                  <a:pt x="10024190" y="0"/>
                </a:cubicBezTo>
                <a:cubicBezTo>
                  <a:pt x="10381194" y="8865"/>
                  <a:pt x="10591827" y="281767"/>
                  <a:pt x="10566400" y="542210"/>
                </a:cubicBezTo>
                <a:cubicBezTo>
                  <a:pt x="10602975" y="761869"/>
                  <a:pt x="10590662" y="918880"/>
                  <a:pt x="10566400" y="1281358"/>
                </a:cubicBezTo>
                <a:cubicBezTo>
                  <a:pt x="10542138" y="1643836"/>
                  <a:pt x="10580004" y="1670174"/>
                  <a:pt x="10566400" y="1875439"/>
                </a:cubicBezTo>
                <a:cubicBezTo>
                  <a:pt x="10552796" y="2080704"/>
                  <a:pt x="10568875" y="2243510"/>
                  <a:pt x="10566400" y="2469521"/>
                </a:cubicBezTo>
                <a:cubicBezTo>
                  <a:pt x="10563925" y="2695532"/>
                  <a:pt x="10567856" y="2899569"/>
                  <a:pt x="10566400" y="3160313"/>
                </a:cubicBezTo>
                <a:cubicBezTo>
                  <a:pt x="10564944" y="3421057"/>
                  <a:pt x="10598543" y="3659919"/>
                  <a:pt x="10566400" y="3851106"/>
                </a:cubicBezTo>
                <a:cubicBezTo>
                  <a:pt x="10534257" y="4042293"/>
                  <a:pt x="10594391" y="4329058"/>
                  <a:pt x="10566400" y="4493543"/>
                </a:cubicBezTo>
                <a:cubicBezTo>
                  <a:pt x="10538409" y="4658028"/>
                  <a:pt x="10522237" y="4979350"/>
                  <a:pt x="10566400" y="5377757"/>
                </a:cubicBezTo>
                <a:cubicBezTo>
                  <a:pt x="10546049" y="5679446"/>
                  <a:pt x="10335373" y="5934261"/>
                  <a:pt x="10024190" y="5919967"/>
                </a:cubicBezTo>
                <a:cubicBezTo>
                  <a:pt x="9887317" y="5904555"/>
                  <a:pt x="9772395" y="5920481"/>
                  <a:pt x="9631365" y="5919967"/>
                </a:cubicBezTo>
                <a:cubicBezTo>
                  <a:pt x="9490336" y="5919453"/>
                  <a:pt x="9019984" y="5905387"/>
                  <a:pt x="8859261" y="5919967"/>
                </a:cubicBezTo>
                <a:cubicBezTo>
                  <a:pt x="8698538" y="5934547"/>
                  <a:pt x="8328637" y="5917400"/>
                  <a:pt x="7992337" y="5919967"/>
                </a:cubicBezTo>
                <a:cubicBezTo>
                  <a:pt x="7656037" y="5922534"/>
                  <a:pt x="7776219" y="5907544"/>
                  <a:pt x="7599512" y="5919967"/>
                </a:cubicBezTo>
                <a:cubicBezTo>
                  <a:pt x="7422805" y="5932390"/>
                  <a:pt x="6933074" y="5949185"/>
                  <a:pt x="6732588" y="5919967"/>
                </a:cubicBezTo>
                <a:cubicBezTo>
                  <a:pt x="6532102" y="5890749"/>
                  <a:pt x="6092912" y="5937003"/>
                  <a:pt x="5865664" y="5919967"/>
                </a:cubicBezTo>
                <a:cubicBezTo>
                  <a:pt x="5638416" y="5902931"/>
                  <a:pt x="5564696" y="5926658"/>
                  <a:pt x="5472840" y="5919967"/>
                </a:cubicBezTo>
                <a:cubicBezTo>
                  <a:pt x="5380984" y="5913276"/>
                  <a:pt x="5083006" y="5914414"/>
                  <a:pt x="4795555" y="5919967"/>
                </a:cubicBezTo>
                <a:cubicBezTo>
                  <a:pt x="4508105" y="5925520"/>
                  <a:pt x="4334855" y="5947219"/>
                  <a:pt x="4213091" y="5919967"/>
                </a:cubicBezTo>
                <a:cubicBezTo>
                  <a:pt x="4091327" y="5892715"/>
                  <a:pt x="3790736" y="5933365"/>
                  <a:pt x="3630626" y="5919967"/>
                </a:cubicBezTo>
                <a:cubicBezTo>
                  <a:pt x="3470517" y="5906569"/>
                  <a:pt x="3217318" y="5912433"/>
                  <a:pt x="3048162" y="5919967"/>
                </a:cubicBezTo>
                <a:cubicBezTo>
                  <a:pt x="2879006" y="5927501"/>
                  <a:pt x="2783049" y="5910511"/>
                  <a:pt x="2655337" y="5919967"/>
                </a:cubicBezTo>
                <a:cubicBezTo>
                  <a:pt x="2527626" y="5929423"/>
                  <a:pt x="2140298" y="5913174"/>
                  <a:pt x="1788413" y="5919967"/>
                </a:cubicBezTo>
                <a:cubicBezTo>
                  <a:pt x="1436528" y="5926760"/>
                  <a:pt x="1153906" y="5892479"/>
                  <a:pt x="542210" y="5919967"/>
                </a:cubicBezTo>
                <a:cubicBezTo>
                  <a:pt x="186717" y="5906549"/>
                  <a:pt x="-1152" y="5645854"/>
                  <a:pt x="0" y="5377757"/>
                </a:cubicBezTo>
                <a:cubicBezTo>
                  <a:pt x="26454" y="5013007"/>
                  <a:pt x="36546" y="4845929"/>
                  <a:pt x="0" y="4638609"/>
                </a:cubicBezTo>
                <a:cubicBezTo>
                  <a:pt x="-36546" y="4431289"/>
                  <a:pt x="-20275" y="4166011"/>
                  <a:pt x="0" y="3899461"/>
                </a:cubicBezTo>
                <a:cubicBezTo>
                  <a:pt x="20275" y="3632911"/>
                  <a:pt x="12819" y="3439338"/>
                  <a:pt x="0" y="3257024"/>
                </a:cubicBezTo>
                <a:cubicBezTo>
                  <a:pt x="-12819" y="3074710"/>
                  <a:pt x="14978" y="2951469"/>
                  <a:pt x="0" y="2662943"/>
                </a:cubicBezTo>
                <a:cubicBezTo>
                  <a:pt x="-14978" y="2374417"/>
                  <a:pt x="-17651" y="2211180"/>
                  <a:pt x="0" y="2068861"/>
                </a:cubicBezTo>
                <a:cubicBezTo>
                  <a:pt x="17651" y="1926542"/>
                  <a:pt x="-5267" y="1572067"/>
                  <a:pt x="0" y="1329713"/>
                </a:cubicBezTo>
                <a:cubicBezTo>
                  <a:pt x="5267" y="1087359"/>
                  <a:pt x="-26183" y="787105"/>
                  <a:pt x="0" y="542210"/>
                </a:cubicBezTo>
                <a:close/>
              </a:path>
              <a:path w="10566400" h="5919967" stroke="0" extrusionOk="0">
                <a:moveTo>
                  <a:pt x="0" y="542210"/>
                </a:moveTo>
                <a:cubicBezTo>
                  <a:pt x="-11501" y="235662"/>
                  <a:pt x="196172" y="17484"/>
                  <a:pt x="542210" y="0"/>
                </a:cubicBezTo>
                <a:cubicBezTo>
                  <a:pt x="922107" y="-36596"/>
                  <a:pt x="1186992" y="-5543"/>
                  <a:pt x="1409134" y="0"/>
                </a:cubicBezTo>
                <a:cubicBezTo>
                  <a:pt x="1631276" y="5543"/>
                  <a:pt x="1808181" y="-4423"/>
                  <a:pt x="1991598" y="0"/>
                </a:cubicBezTo>
                <a:cubicBezTo>
                  <a:pt x="2175015" y="4423"/>
                  <a:pt x="2245735" y="-18966"/>
                  <a:pt x="2479243" y="0"/>
                </a:cubicBezTo>
                <a:cubicBezTo>
                  <a:pt x="2712751" y="18966"/>
                  <a:pt x="2978288" y="-37449"/>
                  <a:pt x="3251347" y="0"/>
                </a:cubicBezTo>
                <a:cubicBezTo>
                  <a:pt x="3524406" y="37449"/>
                  <a:pt x="3670174" y="4209"/>
                  <a:pt x="3833812" y="0"/>
                </a:cubicBezTo>
                <a:cubicBezTo>
                  <a:pt x="3997450" y="-4209"/>
                  <a:pt x="4452492" y="-4120"/>
                  <a:pt x="4700736" y="0"/>
                </a:cubicBezTo>
                <a:cubicBezTo>
                  <a:pt x="4948980" y="4120"/>
                  <a:pt x="5064062" y="-15308"/>
                  <a:pt x="5188380" y="0"/>
                </a:cubicBezTo>
                <a:cubicBezTo>
                  <a:pt x="5312698" y="15308"/>
                  <a:pt x="5792552" y="-9446"/>
                  <a:pt x="6055304" y="0"/>
                </a:cubicBezTo>
                <a:cubicBezTo>
                  <a:pt x="6318056" y="9446"/>
                  <a:pt x="6260530" y="-2174"/>
                  <a:pt x="6448129" y="0"/>
                </a:cubicBezTo>
                <a:cubicBezTo>
                  <a:pt x="6635728" y="2174"/>
                  <a:pt x="6978467" y="30178"/>
                  <a:pt x="7125413" y="0"/>
                </a:cubicBezTo>
                <a:cubicBezTo>
                  <a:pt x="7272359" y="-30178"/>
                  <a:pt x="7505659" y="-26267"/>
                  <a:pt x="7802698" y="0"/>
                </a:cubicBezTo>
                <a:cubicBezTo>
                  <a:pt x="8099738" y="26267"/>
                  <a:pt x="8154896" y="-13046"/>
                  <a:pt x="8385162" y="0"/>
                </a:cubicBezTo>
                <a:cubicBezTo>
                  <a:pt x="8615428" y="13046"/>
                  <a:pt x="9062164" y="29428"/>
                  <a:pt x="9252086" y="0"/>
                </a:cubicBezTo>
                <a:cubicBezTo>
                  <a:pt x="9442008" y="-29428"/>
                  <a:pt x="9689142" y="-27378"/>
                  <a:pt x="10024190" y="0"/>
                </a:cubicBezTo>
                <a:cubicBezTo>
                  <a:pt x="10314160" y="1557"/>
                  <a:pt x="10514659" y="207055"/>
                  <a:pt x="10566400" y="542210"/>
                </a:cubicBezTo>
                <a:cubicBezTo>
                  <a:pt x="10560242" y="786892"/>
                  <a:pt x="10591327" y="988945"/>
                  <a:pt x="10566400" y="1281358"/>
                </a:cubicBezTo>
                <a:cubicBezTo>
                  <a:pt x="10541473" y="1573771"/>
                  <a:pt x="10543967" y="1653050"/>
                  <a:pt x="10566400" y="1972150"/>
                </a:cubicBezTo>
                <a:cubicBezTo>
                  <a:pt x="10588833" y="2291250"/>
                  <a:pt x="10589551" y="2298726"/>
                  <a:pt x="10566400" y="2517876"/>
                </a:cubicBezTo>
                <a:cubicBezTo>
                  <a:pt x="10543249" y="2737026"/>
                  <a:pt x="10556199" y="2860110"/>
                  <a:pt x="10566400" y="3111958"/>
                </a:cubicBezTo>
                <a:cubicBezTo>
                  <a:pt x="10576601" y="3363806"/>
                  <a:pt x="10537373" y="3642267"/>
                  <a:pt x="10566400" y="3899461"/>
                </a:cubicBezTo>
                <a:cubicBezTo>
                  <a:pt x="10595427" y="4156655"/>
                  <a:pt x="10567552" y="4400339"/>
                  <a:pt x="10566400" y="4590254"/>
                </a:cubicBezTo>
                <a:cubicBezTo>
                  <a:pt x="10565248" y="4780169"/>
                  <a:pt x="10605547" y="5052881"/>
                  <a:pt x="10566400" y="5377757"/>
                </a:cubicBezTo>
                <a:cubicBezTo>
                  <a:pt x="10563854" y="5608549"/>
                  <a:pt x="10374159" y="5930500"/>
                  <a:pt x="10024190" y="5919967"/>
                </a:cubicBezTo>
                <a:cubicBezTo>
                  <a:pt x="9738761" y="5925573"/>
                  <a:pt x="9651923" y="5901898"/>
                  <a:pt x="9346906" y="5919967"/>
                </a:cubicBezTo>
                <a:cubicBezTo>
                  <a:pt x="9041889" y="5938036"/>
                  <a:pt x="8944530" y="5896518"/>
                  <a:pt x="8669621" y="5919967"/>
                </a:cubicBezTo>
                <a:cubicBezTo>
                  <a:pt x="8394712" y="5943416"/>
                  <a:pt x="8339134" y="5942696"/>
                  <a:pt x="8181977" y="5919967"/>
                </a:cubicBezTo>
                <a:cubicBezTo>
                  <a:pt x="8024820" y="5897238"/>
                  <a:pt x="7576866" y="5907620"/>
                  <a:pt x="7409873" y="5919967"/>
                </a:cubicBezTo>
                <a:cubicBezTo>
                  <a:pt x="7242880" y="5932314"/>
                  <a:pt x="7084664" y="5912848"/>
                  <a:pt x="6922228" y="5919967"/>
                </a:cubicBezTo>
                <a:cubicBezTo>
                  <a:pt x="6759792" y="5927086"/>
                  <a:pt x="6447193" y="5919849"/>
                  <a:pt x="6150124" y="5919967"/>
                </a:cubicBezTo>
                <a:cubicBezTo>
                  <a:pt x="5853055" y="5920085"/>
                  <a:pt x="5892888" y="5928495"/>
                  <a:pt x="5757299" y="5919967"/>
                </a:cubicBezTo>
                <a:cubicBezTo>
                  <a:pt x="5621711" y="5911439"/>
                  <a:pt x="5346333" y="5951062"/>
                  <a:pt x="4985195" y="5919967"/>
                </a:cubicBezTo>
                <a:cubicBezTo>
                  <a:pt x="4624057" y="5888872"/>
                  <a:pt x="4679236" y="5933501"/>
                  <a:pt x="4497550" y="5919967"/>
                </a:cubicBezTo>
                <a:cubicBezTo>
                  <a:pt x="4315865" y="5906433"/>
                  <a:pt x="4211669" y="5924876"/>
                  <a:pt x="4104725" y="5919967"/>
                </a:cubicBezTo>
                <a:cubicBezTo>
                  <a:pt x="3997782" y="5915058"/>
                  <a:pt x="3728808" y="5918469"/>
                  <a:pt x="3617081" y="5919967"/>
                </a:cubicBezTo>
                <a:cubicBezTo>
                  <a:pt x="3505354" y="5921465"/>
                  <a:pt x="3083886" y="5941789"/>
                  <a:pt x="2844977" y="5919967"/>
                </a:cubicBezTo>
                <a:cubicBezTo>
                  <a:pt x="2606068" y="5898145"/>
                  <a:pt x="2485237" y="5901963"/>
                  <a:pt x="2357332" y="5919967"/>
                </a:cubicBezTo>
                <a:cubicBezTo>
                  <a:pt x="2229428" y="5937971"/>
                  <a:pt x="2142373" y="5916675"/>
                  <a:pt x="1964507" y="5919967"/>
                </a:cubicBezTo>
                <a:cubicBezTo>
                  <a:pt x="1786641" y="5923259"/>
                  <a:pt x="1589076" y="5930362"/>
                  <a:pt x="1476862" y="5919967"/>
                </a:cubicBezTo>
                <a:cubicBezTo>
                  <a:pt x="1364648" y="5909572"/>
                  <a:pt x="901457" y="5935050"/>
                  <a:pt x="542210" y="5919967"/>
                </a:cubicBezTo>
                <a:cubicBezTo>
                  <a:pt x="215174" y="5923274"/>
                  <a:pt x="12223" y="5690049"/>
                  <a:pt x="0" y="5377757"/>
                </a:cubicBezTo>
                <a:cubicBezTo>
                  <a:pt x="11743" y="5185632"/>
                  <a:pt x="21451" y="5071660"/>
                  <a:pt x="0" y="4832031"/>
                </a:cubicBezTo>
                <a:cubicBezTo>
                  <a:pt x="-21451" y="4592402"/>
                  <a:pt x="-34142" y="4411811"/>
                  <a:pt x="0" y="4141239"/>
                </a:cubicBezTo>
                <a:cubicBezTo>
                  <a:pt x="34142" y="3870667"/>
                  <a:pt x="13140" y="3517683"/>
                  <a:pt x="0" y="3353735"/>
                </a:cubicBezTo>
                <a:cubicBezTo>
                  <a:pt x="-13140" y="3189787"/>
                  <a:pt x="-1903" y="2938935"/>
                  <a:pt x="0" y="2614587"/>
                </a:cubicBezTo>
                <a:cubicBezTo>
                  <a:pt x="1903" y="2290239"/>
                  <a:pt x="-10835" y="2174973"/>
                  <a:pt x="0" y="1972150"/>
                </a:cubicBezTo>
                <a:cubicBezTo>
                  <a:pt x="10835" y="1769327"/>
                  <a:pt x="-13499" y="1426463"/>
                  <a:pt x="0" y="1233002"/>
                </a:cubicBezTo>
                <a:cubicBezTo>
                  <a:pt x="13499" y="1039541"/>
                  <a:pt x="-20148" y="835807"/>
                  <a:pt x="0" y="542210"/>
                </a:cubicBezTo>
                <a:close/>
              </a:path>
            </a:pathLst>
          </a:custGeom>
          <a:solidFill>
            <a:schemeClr val="bg1"/>
          </a:solidFill>
          <a:ln w="38100">
            <a:solidFill>
              <a:srgbClr val="548235"/>
            </a:solidFill>
            <a:extLst>
              <a:ext uri="{C807C97D-BFC1-408E-A445-0C87EB9F89A2}">
                <ask:lineSketchStyleProps xmlns:ask="http://schemas.microsoft.com/office/drawing/2018/sketchyshapes" xmlns="" sd="1219033472">
                  <a:prstGeom prst="roundRect">
                    <a:avLst>
                      <a:gd name="adj" fmla="val 915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flipH="1">
            <a:off x="8420099" y="5397228"/>
            <a:ext cx="3771895" cy="1460771"/>
          </a:xfrm>
          <a:prstGeom prst="rect">
            <a:avLst/>
          </a:prstGeom>
        </p:spPr>
      </p:pic>
      <p:sp>
        <p:nvSpPr>
          <p:cNvPr id="3" name="矩形 2">
            <a:extLst>
              <a:ext uri="{FF2B5EF4-FFF2-40B4-BE49-F238E27FC236}">
                <a16:creationId xmlns:a16="http://schemas.microsoft.com/office/drawing/2014/main" id="{532FC6E5-ABE8-492B-9E82-E0FCB4A1A297}"/>
              </a:ext>
            </a:extLst>
          </p:cNvPr>
          <p:cNvSpPr/>
          <p:nvPr userDrawn="1"/>
        </p:nvSpPr>
        <p:spPr>
          <a:xfrm>
            <a:off x="-101600" y="0"/>
            <a:ext cx="234950" cy="6857999"/>
          </a:xfrm>
          <a:custGeom>
            <a:avLst/>
            <a:gdLst>
              <a:gd name="connsiteX0" fmla="*/ 0 w 234950"/>
              <a:gd name="connsiteY0" fmla="*/ 0 h 6857999"/>
              <a:gd name="connsiteX1" fmla="*/ 234950 w 234950"/>
              <a:gd name="connsiteY1" fmla="*/ 0 h 6857999"/>
              <a:gd name="connsiteX2" fmla="*/ 234950 w 234950"/>
              <a:gd name="connsiteY2" fmla="*/ 708660 h 6857999"/>
              <a:gd name="connsiteX3" fmla="*/ 234950 w 234950"/>
              <a:gd name="connsiteY3" fmla="*/ 1348740 h 6857999"/>
              <a:gd name="connsiteX4" fmla="*/ 234950 w 234950"/>
              <a:gd name="connsiteY4" fmla="*/ 1783080 h 6857999"/>
              <a:gd name="connsiteX5" fmla="*/ 234950 w 234950"/>
              <a:gd name="connsiteY5" fmla="*/ 2148840 h 6857999"/>
              <a:gd name="connsiteX6" fmla="*/ 234950 w 234950"/>
              <a:gd name="connsiteY6" fmla="*/ 2583180 h 6857999"/>
              <a:gd name="connsiteX7" fmla="*/ 234950 w 234950"/>
              <a:gd name="connsiteY7" fmla="*/ 3223260 h 6857999"/>
              <a:gd name="connsiteX8" fmla="*/ 234950 w 234950"/>
              <a:gd name="connsiteY8" fmla="*/ 3657599 h 6857999"/>
              <a:gd name="connsiteX9" fmla="*/ 234950 w 234950"/>
              <a:gd name="connsiteY9" fmla="*/ 4023359 h 6857999"/>
              <a:gd name="connsiteX10" fmla="*/ 234950 w 234950"/>
              <a:gd name="connsiteY10" fmla="*/ 4457699 h 6857999"/>
              <a:gd name="connsiteX11" fmla="*/ 234950 w 234950"/>
              <a:gd name="connsiteY11" fmla="*/ 4960619 h 6857999"/>
              <a:gd name="connsiteX12" fmla="*/ 234950 w 234950"/>
              <a:gd name="connsiteY12" fmla="*/ 5532119 h 6857999"/>
              <a:gd name="connsiteX13" fmla="*/ 234950 w 234950"/>
              <a:gd name="connsiteY13" fmla="*/ 5966459 h 6857999"/>
              <a:gd name="connsiteX14" fmla="*/ 234950 w 234950"/>
              <a:gd name="connsiteY14" fmla="*/ 6857999 h 6857999"/>
              <a:gd name="connsiteX15" fmla="*/ 0 w 234950"/>
              <a:gd name="connsiteY15" fmla="*/ 6857999 h 6857999"/>
              <a:gd name="connsiteX16" fmla="*/ 0 w 234950"/>
              <a:gd name="connsiteY16" fmla="*/ 6286499 h 6857999"/>
              <a:gd name="connsiteX17" fmla="*/ 0 w 234950"/>
              <a:gd name="connsiteY17" fmla="*/ 5577839 h 6857999"/>
              <a:gd name="connsiteX18" fmla="*/ 0 w 234950"/>
              <a:gd name="connsiteY18" fmla="*/ 5074919 h 6857999"/>
              <a:gd name="connsiteX19" fmla="*/ 0 w 234950"/>
              <a:gd name="connsiteY19" fmla="*/ 4571999 h 6857999"/>
              <a:gd name="connsiteX20" fmla="*/ 0 w 234950"/>
              <a:gd name="connsiteY20" fmla="*/ 4000499 h 6857999"/>
              <a:gd name="connsiteX21" fmla="*/ 0 w 234950"/>
              <a:gd name="connsiteY21" fmla="*/ 3360420 h 6857999"/>
              <a:gd name="connsiteX22" fmla="*/ 0 w 234950"/>
              <a:gd name="connsiteY22" fmla="*/ 2720340 h 6857999"/>
              <a:gd name="connsiteX23" fmla="*/ 0 w 234950"/>
              <a:gd name="connsiteY23" fmla="*/ 2080260 h 6857999"/>
              <a:gd name="connsiteX24" fmla="*/ 0 w 234950"/>
              <a:gd name="connsiteY24" fmla="*/ 1371600 h 6857999"/>
              <a:gd name="connsiteX25" fmla="*/ 0 w 234950"/>
              <a:gd name="connsiteY25" fmla="*/ 800100 h 6857999"/>
              <a:gd name="connsiteX26" fmla="*/ 0 w 234950"/>
              <a:gd name="connsiteY26" fmla="*/ 0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34950" h="6857999" fill="none" extrusionOk="0">
                <a:moveTo>
                  <a:pt x="0" y="0"/>
                </a:moveTo>
                <a:cubicBezTo>
                  <a:pt x="63609" y="-13216"/>
                  <a:pt x="182573" y="2974"/>
                  <a:pt x="234950" y="0"/>
                </a:cubicBezTo>
                <a:cubicBezTo>
                  <a:pt x="319266" y="256595"/>
                  <a:pt x="204330" y="555692"/>
                  <a:pt x="234950" y="708660"/>
                </a:cubicBezTo>
                <a:cubicBezTo>
                  <a:pt x="265570" y="861628"/>
                  <a:pt x="193791" y="1039651"/>
                  <a:pt x="234950" y="1348740"/>
                </a:cubicBezTo>
                <a:cubicBezTo>
                  <a:pt x="276109" y="1657829"/>
                  <a:pt x="202535" y="1683025"/>
                  <a:pt x="234950" y="1783080"/>
                </a:cubicBezTo>
                <a:cubicBezTo>
                  <a:pt x="267365" y="1883135"/>
                  <a:pt x="194253" y="2011646"/>
                  <a:pt x="234950" y="2148840"/>
                </a:cubicBezTo>
                <a:cubicBezTo>
                  <a:pt x="275647" y="2286034"/>
                  <a:pt x="218876" y="2453988"/>
                  <a:pt x="234950" y="2583180"/>
                </a:cubicBezTo>
                <a:cubicBezTo>
                  <a:pt x="251024" y="2712372"/>
                  <a:pt x="195683" y="3044171"/>
                  <a:pt x="234950" y="3223260"/>
                </a:cubicBezTo>
                <a:cubicBezTo>
                  <a:pt x="274217" y="3402349"/>
                  <a:pt x="183490" y="3503378"/>
                  <a:pt x="234950" y="3657599"/>
                </a:cubicBezTo>
                <a:cubicBezTo>
                  <a:pt x="286410" y="3811820"/>
                  <a:pt x="224314" y="3867572"/>
                  <a:pt x="234950" y="4023359"/>
                </a:cubicBezTo>
                <a:cubicBezTo>
                  <a:pt x="245586" y="4179146"/>
                  <a:pt x="213706" y="4353608"/>
                  <a:pt x="234950" y="4457699"/>
                </a:cubicBezTo>
                <a:cubicBezTo>
                  <a:pt x="256194" y="4561790"/>
                  <a:pt x="210830" y="4833398"/>
                  <a:pt x="234950" y="4960619"/>
                </a:cubicBezTo>
                <a:cubicBezTo>
                  <a:pt x="259070" y="5087840"/>
                  <a:pt x="197954" y="5368517"/>
                  <a:pt x="234950" y="5532119"/>
                </a:cubicBezTo>
                <a:cubicBezTo>
                  <a:pt x="271946" y="5695721"/>
                  <a:pt x="220353" y="5836402"/>
                  <a:pt x="234950" y="5966459"/>
                </a:cubicBezTo>
                <a:cubicBezTo>
                  <a:pt x="249547" y="6096516"/>
                  <a:pt x="135305" y="6491681"/>
                  <a:pt x="234950" y="6857999"/>
                </a:cubicBezTo>
                <a:cubicBezTo>
                  <a:pt x="141017" y="6865676"/>
                  <a:pt x="101746" y="6840701"/>
                  <a:pt x="0" y="6857999"/>
                </a:cubicBezTo>
                <a:cubicBezTo>
                  <a:pt x="-17595" y="6713696"/>
                  <a:pt x="18878" y="6472340"/>
                  <a:pt x="0" y="6286499"/>
                </a:cubicBezTo>
                <a:cubicBezTo>
                  <a:pt x="-18878" y="6100658"/>
                  <a:pt x="28287" y="5771088"/>
                  <a:pt x="0" y="5577839"/>
                </a:cubicBezTo>
                <a:cubicBezTo>
                  <a:pt x="-28287" y="5384590"/>
                  <a:pt x="45755" y="5302215"/>
                  <a:pt x="0" y="5074919"/>
                </a:cubicBezTo>
                <a:cubicBezTo>
                  <a:pt x="-45755" y="4847623"/>
                  <a:pt x="22966" y="4695655"/>
                  <a:pt x="0" y="4571999"/>
                </a:cubicBezTo>
                <a:cubicBezTo>
                  <a:pt x="-22966" y="4448343"/>
                  <a:pt x="67392" y="4278688"/>
                  <a:pt x="0" y="4000499"/>
                </a:cubicBezTo>
                <a:cubicBezTo>
                  <a:pt x="-67392" y="3722310"/>
                  <a:pt x="75471" y="3536715"/>
                  <a:pt x="0" y="3360420"/>
                </a:cubicBezTo>
                <a:cubicBezTo>
                  <a:pt x="-75471" y="3184125"/>
                  <a:pt x="29992" y="2912203"/>
                  <a:pt x="0" y="2720340"/>
                </a:cubicBezTo>
                <a:cubicBezTo>
                  <a:pt x="-29992" y="2528477"/>
                  <a:pt x="53274" y="2320455"/>
                  <a:pt x="0" y="2080260"/>
                </a:cubicBezTo>
                <a:cubicBezTo>
                  <a:pt x="-53274" y="1840065"/>
                  <a:pt x="9412" y="1551976"/>
                  <a:pt x="0" y="1371600"/>
                </a:cubicBezTo>
                <a:cubicBezTo>
                  <a:pt x="-9412" y="1191224"/>
                  <a:pt x="53641" y="1084624"/>
                  <a:pt x="0" y="800100"/>
                </a:cubicBezTo>
                <a:cubicBezTo>
                  <a:pt x="-53641" y="515576"/>
                  <a:pt x="70377" y="218340"/>
                  <a:pt x="0" y="0"/>
                </a:cubicBezTo>
                <a:close/>
              </a:path>
              <a:path w="234950" h="6857999" stroke="0" extrusionOk="0">
                <a:moveTo>
                  <a:pt x="0" y="0"/>
                </a:moveTo>
                <a:cubicBezTo>
                  <a:pt x="52463" y="-18889"/>
                  <a:pt x="175413" y="3047"/>
                  <a:pt x="234950" y="0"/>
                </a:cubicBezTo>
                <a:cubicBezTo>
                  <a:pt x="250144" y="141765"/>
                  <a:pt x="225150" y="252948"/>
                  <a:pt x="234950" y="365760"/>
                </a:cubicBezTo>
                <a:cubicBezTo>
                  <a:pt x="244750" y="478572"/>
                  <a:pt x="183723" y="883347"/>
                  <a:pt x="234950" y="1074420"/>
                </a:cubicBezTo>
                <a:cubicBezTo>
                  <a:pt x="286177" y="1265493"/>
                  <a:pt x="219370" y="1520192"/>
                  <a:pt x="234950" y="1645920"/>
                </a:cubicBezTo>
                <a:cubicBezTo>
                  <a:pt x="250530" y="1771648"/>
                  <a:pt x="212320" y="1983812"/>
                  <a:pt x="234950" y="2080260"/>
                </a:cubicBezTo>
                <a:cubicBezTo>
                  <a:pt x="257580" y="2176708"/>
                  <a:pt x="207902" y="2383009"/>
                  <a:pt x="234950" y="2514600"/>
                </a:cubicBezTo>
                <a:cubicBezTo>
                  <a:pt x="261998" y="2646191"/>
                  <a:pt x="202201" y="2865201"/>
                  <a:pt x="234950" y="3086100"/>
                </a:cubicBezTo>
                <a:cubicBezTo>
                  <a:pt x="267699" y="3306999"/>
                  <a:pt x="188663" y="3415665"/>
                  <a:pt x="234950" y="3657599"/>
                </a:cubicBezTo>
                <a:cubicBezTo>
                  <a:pt x="281237" y="3899533"/>
                  <a:pt x="212284" y="3942210"/>
                  <a:pt x="234950" y="4091939"/>
                </a:cubicBezTo>
                <a:cubicBezTo>
                  <a:pt x="257616" y="4241668"/>
                  <a:pt x="223809" y="4372014"/>
                  <a:pt x="234950" y="4526279"/>
                </a:cubicBezTo>
                <a:cubicBezTo>
                  <a:pt x="246091" y="4680544"/>
                  <a:pt x="231239" y="4857058"/>
                  <a:pt x="234950" y="5097779"/>
                </a:cubicBezTo>
                <a:cubicBezTo>
                  <a:pt x="238661" y="5338500"/>
                  <a:pt x="219946" y="5490878"/>
                  <a:pt x="234950" y="5737859"/>
                </a:cubicBezTo>
                <a:cubicBezTo>
                  <a:pt x="249954" y="5984840"/>
                  <a:pt x="226154" y="5945191"/>
                  <a:pt x="234950" y="6103619"/>
                </a:cubicBezTo>
                <a:cubicBezTo>
                  <a:pt x="243746" y="6262047"/>
                  <a:pt x="148565" y="6674928"/>
                  <a:pt x="234950" y="6857999"/>
                </a:cubicBezTo>
                <a:cubicBezTo>
                  <a:pt x="151189" y="6885202"/>
                  <a:pt x="106342" y="6853542"/>
                  <a:pt x="0" y="6857999"/>
                </a:cubicBezTo>
                <a:cubicBezTo>
                  <a:pt x="-14877" y="6628198"/>
                  <a:pt x="42640" y="6522846"/>
                  <a:pt x="0" y="6286499"/>
                </a:cubicBezTo>
                <a:cubicBezTo>
                  <a:pt x="-42640" y="6050152"/>
                  <a:pt x="33434" y="5980409"/>
                  <a:pt x="0" y="5783579"/>
                </a:cubicBezTo>
                <a:cubicBezTo>
                  <a:pt x="-33434" y="5586749"/>
                  <a:pt x="3917" y="5537294"/>
                  <a:pt x="0" y="5417819"/>
                </a:cubicBezTo>
                <a:cubicBezTo>
                  <a:pt x="-3917" y="5298344"/>
                  <a:pt x="2039" y="5183550"/>
                  <a:pt x="0" y="4983479"/>
                </a:cubicBezTo>
                <a:cubicBezTo>
                  <a:pt x="-2039" y="4783408"/>
                  <a:pt x="16102" y="4639881"/>
                  <a:pt x="0" y="4549139"/>
                </a:cubicBezTo>
                <a:cubicBezTo>
                  <a:pt x="-16102" y="4458397"/>
                  <a:pt x="31261" y="4175280"/>
                  <a:pt x="0" y="4046219"/>
                </a:cubicBezTo>
                <a:cubicBezTo>
                  <a:pt x="-31261" y="3917158"/>
                  <a:pt x="9497" y="3566948"/>
                  <a:pt x="0" y="3337560"/>
                </a:cubicBezTo>
                <a:cubicBezTo>
                  <a:pt x="-9497" y="3108172"/>
                  <a:pt x="2824" y="3012910"/>
                  <a:pt x="0" y="2766060"/>
                </a:cubicBezTo>
                <a:cubicBezTo>
                  <a:pt x="-2824" y="2519210"/>
                  <a:pt x="56547" y="2444651"/>
                  <a:pt x="0" y="2263140"/>
                </a:cubicBezTo>
                <a:cubicBezTo>
                  <a:pt x="-56547" y="2081629"/>
                  <a:pt x="17327" y="1999198"/>
                  <a:pt x="0" y="1897380"/>
                </a:cubicBezTo>
                <a:cubicBezTo>
                  <a:pt x="-17327" y="1795562"/>
                  <a:pt x="5466" y="1617852"/>
                  <a:pt x="0" y="1531620"/>
                </a:cubicBezTo>
                <a:cubicBezTo>
                  <a:pt x="-5466" y="1445388"/>
                  <a:pt x="64866" y="1079443"/>
                  <a:pt x="0" y="891540"/>
                </a:cubicBezTo>
                <a:cubicBezTo>
                  <a:pt x="-64866" y="703637"/>
                  <a:pt x="93434" y="219003"/>
                  <a:pt x="0" y="0"/>
                </a:cubicBezTo>
                <a:close/>
              </a:path>
            </a:pathLst>
          </a:custGeom>
          <a:solidFill>
            <a:srgbClr val="548235"/>
          </a:solidFill>
          <a:ln>
            <a:solidFill>
              <a:srgbClr val="548235"/>
            </a:solidFill>
            <a:extLst>
              <a:ext uri="{C807C97D-BFC1-408E-A445-0C87EB9F89A2}">
                <ask:lineSketchStyleProps xmlns:ask="http://schemas.microsoft.com/office/drawing/2018/sketchyshapes" xmlns="" sd="1219033472">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5276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animBg="1"/>
      <p:bldP spid="3"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1" y="1338064"/>
            <a:ext cx="9402361"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877797"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4390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6886D0DD-FBAB-4DE9-B137-91CA0502BED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27" name="组合 26">
            <a:extLst>
              <a:ext uri="{FF2B5EF4-FFF2-40B4-BE49-F238E27FC236}">
                <a16:creationId xmlns:a16="http://schemas.microsoft.com/office/drawing/2014/main" id="{3BCC8040-4AEA-4255-AC88-7401B23B4E65}"/>
              </a:ext>
            </a:extLst>
          </p:cNvPr>
          <p:cNvGrpSpPr/>
          <p:nvPr userDrawn="1"/>
        </p:nvGrpSpPr>
        <p:grpSpPr>
          <a:xfrm>
            <a:off x="2208612" y="1338064"/>
            <a:ext cx="7774776" cy="3264236"/>
            <a:chOff x="2334419" y="1503963"/>
            <a:chExt cx="7774776" cy="3264236"/>
          </a:xfrm>
        </p:grpSpPr>
        <p:sp>
          <p:nvSpPr>
            <p:cNvPr id="28" name="矩形: 圆角 27">
              <a:extLst>
                <a:ext uri="{FF2B5EF4-FFF2-40B4-BE49-F238E27FC236}">
                  <a16:creationId xmlns:a16="http://schemas.microsoft.com/office/drawing/2014/main" id="{E44AAAC7-0090-4C82-B2D4-CFF336713945}"/>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9" name="矩形: 圆角 28">
              <a:extLst>
                <a:ext uri="{FF2B5EF4-FFF2-40B4-BE49-F238E27FC236}">
                  <a16:creationId xmlns:a16="http://schemas.microsoft.com/office/drawing/2014/main" id="{C1849D08-F7BB-4318-AF13-11263EC55F4C}"/>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30" name="组合 29">
            <a:extLst>
              <a:ext uri="{FF2B5EF4-FFF2-40B4-BE49-F238E27FC236}">
                <a16:creationId xmlns:a16="http://schemas.microsoft.com/office/drawing/2014/main" id="{3169790A-C66F-4EF1-B849-462E3FC144F0}"/>
              </a:ext>
            </a:extLst>
          </p:cNvPr>
          <p:cNvGrpSpPr/>
          <p:nvPr userDrawn="1"/>
        </p:nvGrpSpPr>
        <p:grpSpPr>
          <a:xfrm>
            <a:off x="3258672" y="0"/>
            <a:ext cx="5674655" cy="2028074"/>
            <a:chOff x="3243995" y="165899"/>
            <a:chExt cx="5674655" cy="2028074"/>
          </a:xfrm>
        </p:grpSpPr>
        <p:grpSp>
          <p:nvGrpSpPr>
            <p:cNvPr id="31" name="组合 30">
              <a:extLst>
                <a:ext uri="{FF2B5EF4-FFF2-40B4-BE49-F238E27FC236}">
                  <a16:creationId xmlns:a16="http://schemas.microsoft.com/office/drawing/2014/main" id="{20DA3185-E6EE-4872-8BDF-402CE7561EED}"/>
                </a:ext>
              </a:extLst>
            </p:cNvPr>
            <p:cNvGrpSpPr/>
            <p:nvPr userDrawn="1"/>
          </p:nvGrpSpPr>
          <p:grpSpPr>
            <a:xfrm>
              <a:off x="3243995" y="165899"/>
              <a:ext cx="288000" cy="2028074"/>
              <a:chOff x="3837156" y="371856"/>
              <a:chExt cx="288000" cy="2028074"/>
            </a:xfrm>
          </p:grpSpPr>
          <p:cxnSp>
            <p:nvCxnSpPr>
              <p:cNvPr id="35" name="直接连接符 34">
                <a:extLst>
                  <a:ext uri="{FF2B5EF4-FFF2-40B4-BE49-F238E27FC236}">
                    <a16:creationId xmlns:a16="http://schemas.microsoft.com/office/drawing/2014/main" id="{B7EB20F4-C31B-4F56-86B6-15C6487AB895}"/>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6" name="椭圆 35">
                <a:extLst>
                  <a:ext uri="{FF2B5EF4-FFF2-40B4-BE49-F238E27FC236}">
                    <a16:creationId xmlns:a16="http://schemas.microsoft.com/office/drawing/2014/main" id="{C7F8B388-9124-415A-92F9-3C4BEB843F1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a:extLst>
                <a:ext uri="{FF2B5EF4-FFF2-40B4-BE49-F238E27FC236}">
                  <a16:creationId xmlns:a16="http://schemas.microsoft.com/office/drawing/2014/main" id="{3503E239-B89A-48ED-8F2B-B89C275288A2}"/>
                </a:ext>
              </a:extLst>
            </p:cNvPr>
            <p:cNvGrpSpPr/>
            <p:nvPr userDrawn="1"/>
          </p:nvGrpSpPr>
          <p:grpSpPr>
            <a:xfrm>
              <a:off x="8630650" y="165899"/>
              <a:ext cx="288000" cy="2016511"/>
              <a:chOff x="3837156" y="383419"/>
              <a:chExt cx="288000" cy="2016511"/>
            </a:xfrm>
          </p:grpSpPr>
          <p:cxnSp>
            <p:nvCxnSpPr>
              <p:cNvPr id="33" name="直接连接符 32">
                <a:extLst>
                  <a:ext uri="{FF2B5EF4-FFF2-40B4-BE49-F238E27FC236}">
                    <a16:creationId xmlns:a16="http://schemas.microsoft.com/office/drawing/2014/main" id="{169B10AF-7369-48E0-9EF5-A8DE103951F3}"/>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4" name="椭圆 33">
                <a:extLst>
                  <a:ext uri="{FF2B5EF4-FFF2-40B4-BE49-F238E27FC236}">
                    <a16:creationId xmlns:a16="http://schemas.microsoft.com/office/drawing/2014/main" id="{77EAC248-248C-4F11-9055-6E20B085489D}"/>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172828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DF5A60-DFF3-484B-9D5C-9DA02DACF64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t="5489"/>
          <a:stretch/>
        </p:blipFill>
        <p:spPr>
          <a:xfrm flipH="1">
            <a:off x="6457070" y="4718485"/>
            <a:ext cx="5734927" cy="2139515"/>
          </a:xfrm>
          <a:prstGeom prst="rect">
            <a:avLst/>
          </a:prstGeom>
        </p:spPr>
      </p:pic>
    </p:spTree>
    <p:extLst>
      <p:ext uri="{BB962C8B-B14F-4D97-AF65-F5344CB8AC3E}">
        <p14:creationId xmlns:p14="http://schemas.microsoft.com/office/powerpoint/2010/main" val="1190206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节标题" type="secHead">
  <p:cSld name="节标题">
    <p:spTree>
      <p:nvGrpSpPr>
        <p:cNvPr id="1" name="Shape 32"/>
        <p:cNvGrpSpPr/>
        <p:nvPr/>
      </p:nvGrpSpPr>
      <p:grpSpPr>
        <a:xfrm>
          <a:off x="0" y="0"/>
          <a:ext cx="0" cy="0"/>
          <a:chOff x="0" y="0"/>
          <a:chExt cx="0" cy="0"/>
        </a:xfrm>
      </p:grpSpPr>
      <p:sp>
        <p:nvSpPr>
          <p:cNvPr id="33" name="Google Shape;33;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958471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两栏内容">
    <p:spTree>
      <p:nvGrpSpPr>
        <p:cNvPr id="1" name="Shape 38"/>
        <p:cNvGrpSpPr/>
        <p:nvPr/>
      </p:nvGrpSpPr>
      <p:grpSpPr>
        <a:xfrm>
          <a:off x="0" y="0"/>
          <a:ext cx="0" cy="0"/>
          <a:chOff x="0" y="0"/>
          <a:chExt cx="0" cy="0"/>
        </a:xfrm>
      </p:grpSpPr>
      <p:sp>
        <p:nvSpPr>
          <p:cNvPr id="39" name="Google Shape;3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7471992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比较" type="twoTxTwoObj">
  <p:cSld name="比较">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body" idx="1"/>
          </p:nvPr>
        </p:nvSpPr>
        <p:spPr>
          <a:xfrm>
            <a:off x="1186774" y="1778438"/>
            <a:ext cx="4873574"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48" name="Google Shape;48;p18"/>
          <p:cNvSpPr txBox="1">
            <a:spLocks noGrp="1"/>
          </p:cNvSpPr>
          <p:nvPr>
            <p:ph type="body" idx="2"/>
          </p:nvPr>
        </p:nvSpPr>
        <p:spPr>
          <a:xfrm>
            <a:off x="1186774" y="2665379"/>
            <a:ext cx="4873574"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18"/>
          <p:cNvSpPr txBox="1">
            <a:spLocks noGrp="1"/>
          </p:cNvSpPr>
          <p:nvPr>
            <p:ph type="body" idx="3"/>
          </p:nvPr>
        </p:nvSpPr>
        <p:spPr>
          <a:xfrm>
            <a:off x="6256938" y="1778438"/>
            <a:ext cx="4897576" cy="82391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000"/>
              </a:spcBef>
              <a:spcAft>
                <a:spcPts val="0"/>
              </a:spcAft>
              <a:buClr>
                <a:schemeClr val="dk1"/>
              </a:buClr>
              <a:buSzPts val="2800"/>
              <a:buNone/>
              <a:defRPr sz="2800"/>
            </a:lvl1pPr>
            <a:lvl2pPr marL="914400" lvl="1" indent="-228600" algn="l">
              <a:lnSpc>
                <a:spcPct val="90000"/>
              </a:lnSpc>
              <a:spcBef>
                <a:spcPts val="500"/>
              </a:spcBef>
              <a:spcAft>
                <a:spcPts val="0"/>
              </a:spcAft>
              <a:buClr>
                <a:schemeClr val="dk1"/>
              </a:buClr>
              <a:buSzPts val="2400"/>
              <a:buNone/>
              <a:defRPr sz="2400"/>
            </a:lvl2pPr>
            <a:lvl3pPr marL="1371600" lvl="2" indent="-228600" algn="l">
              <a:lnSpc>
                <a:spcPct val="90000"/>
              </a:lnSpc>
              <a:spcBef>
                <a:spcPts val="500"/>
              </a:spcBef>
              <a:spcAft>
                <a:spcPts val="0"/>
              </a:spcAft>
              <a:buClr>
                <a:schemeClr val="dk1"/>
              </a:buClr>
              <a:buSzPts val="2000"/>
              <a:buNone/>
              <a:defRPr sz="2000"/>
            </a:lvl3pPr>
            <a:lvl4pPr marL="1828800" lvl="3" indent="-228600" algn="l">
              <a:lnSpc>
                <a:spcPct val="90000"/>
              </a:lnSpc>
              <a:spcBef>
                <a:spcPts val="500"/>
              </a:spcBef>
              <a:spcAft>
                <a:spcPts val="0"/>
              </a:spcAft>
              <a:buClr>
                <a:schemeClr val="dk1"/>
              </a:buClr>
              <a:buSzPts val="1800"/>
              <a:buNone/>
              <a:defRPr sz="1800"/>
            </a:lvl4pPr>
            <a:lvl5pPr marL="2286000" lvl="4" indent="-228600" algn="l">
              <a:lnSpc>
                <a:spcPct val="90000"/>
              </a:lnSpc>
              <a:spcBef>
                <a:spcPts val="500"/>
              </a:spcBef>
              <a:spcAft>
                <a:spcPts val="0"/>
              </a:spcAft>
              <a:buClr>
                <a:schemeClr val="dk1"/>
              </a:buClr>
              <a:buSzPts val="1800"/>
              <a:buNone/>
              <a:defRPr sz="1800"/>
            </a:lvl5pPr>
            <a:lvl6pPr marL="2743200" lvl="5" indent="-228600" algn="l">
              <a:lnSpc>
                <a:spcPct val="90000"/>
              </a:lnSpc>
              <a:spcBef>
                <a:spcPts val="500"/>
              </a:spcBef>
              <a:spcAft>
                <a:spcPts val="0"/>
              </a:spcAft>
              <a:buClr>
                <a:schemeClr val="dk1"/>
              </a:buClr>
              <a:buSzPts val="1800"/>
              <a:buNone/>
              <a:defRPr sz="1800"/>
            </a:lvl6pPr>
            <a:lvl7pPr marL="3200400" lvl="6" indent="-228600" algn="l">
              <a:lnSpc>
                <a:spcPct val="90000"/>
              </a:lnSpc>
              <a:spcBef>
                <a:spcPts val="500"/>
              </a:spcBef>
              <a:spcAft>
                <a:spcPts val="0"/>
              </a:spcAft>
              <a:buClr>
                <a:schemeClr val="dk1"/>
              </a:buClr>
              <a:buSzPts val="1800"/>
              <a:buNone/>
              <a:defRPr sz="1800"/>
            </a:lvl7pPr>
            <a:lvl8pPr marL="3657600" lvl="7" indent="-228600" algn="l">
              <a:lnSpc>
                <a:spcPct val="90000"/>
              </a:lnSpc>
              <a:spcBef>
                <a:spcPts val="500"/>
              </a:spcBef>
              <a:spcAft>
                <a:spcPts val="0"/>
              </a:spcAft>
              <a:buClr>
                <a:schemeClr val="dk1"/>
              </a:buClr>
              <a:buSzPts val="1800"/>
              <a:buNone/>
              <a:defRPr sz="1800"/>
            </a:lvl8pPr>
            <a:lvl9pPr marL="4114800" lvl="8" indent="-228600" algn="l">
              <a:lnSpc>
                <a:spcPct val="90000"/>
              </a:lnSpc>
              <a:spcBef>
                <a:spcPts val="500"/>
              </a:spcBef>
              <a:spcAft>
                <a:spcPts val="0"/>
              </a:spcAft>
              <a:buClr>
                <a:schemeClr val="dk1"/>
              </a:buClr>
              <a:buSzPts val="1800"/>
              <a:buNone/>
              <a:defRPr sz="1800"/>
            </a:lvl9pPr>
          </a:lstStyle>
          <a:p>
            <a:endParaRPr/>
          </a:p>
        </p:txBody>
      </p:sp>
      <p:sp>
        <p:nvSpPr>
          <p:cNvPr id="50" name="Google Shape;50;p18"/>
          <p:cNvSpPr txBox="1">
            <a:spLocks noGrp="1"/>
          </p:cNvSpPr>
          <p:nvPr>
            <p:ph type="body" idx="4"/>
          </p:nvPr>
        </p:nvSpPr>
        <p:spPr>
          <a:xfrm>
            <a:off x="6256938" y="2665379"/>
            <a:ext cx="4897576" cy="352428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72137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仅标题" type="titleOnly">
  <p:cSld name="仅标题">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37194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图片与标题" type="picTx">
  <p:cSld name="图片与标题">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839788" y="457200"/>
            <a:ext cx="4165349"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0"/>
          <p:cNvSpPr>
            <a:spLocks noGrp="1"/>
          </p:cNvSpPr>
          <p:nvPr>
            <p:ph type="pic" idx="2"/>
          </p:nvPr>
        </p:nvSpPr>
        <p:spPr>
          <a:xfrm>
            <a:off x="5183188" y="457201"/>
            <a:ext cx="6172200" cy="54038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2" name="Google Shape;62;p20"/>
          <p:cNvSpPr txBox="1">
            <a:spLocks noGrp="1"/>
          </p:cNvSpPr>
          <p:nvPr>
            <p:ph type="body" idx="1"/>
          </p:nvPr>
        </p:nvSpPr>
        <p:spPr>
          <a:xfrm>
            <a:off x="839788" y="2057400"/>
            <a:ext cx="4165349"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sz="2000"/>
            </a:lvl1pPr>
            <a:lvl2pPr marL="914400" lvl="1" indent="-228600" algn="l">
              <a:lnSpc>
                <a:spcPct val="90000"/>
              </a:lnSpc>
              <a:spcBef>
                <a:spcPts val="500"/>
              </a:spcBef>
              <a:spcAft>
                <a:spcPts val="0"/>
              </a:spcAft>
              <a:buClr>
                <a:schemeClr val="dk1"/>
              </a:buClr>
              <a:buSzPts val="1800"/>
              <a:buNone/>
              <a:defRPr sz="1800"/>
            </a:lvl2pPr>
            <a:lvl3pPr marL="1371600" lvl="2" indent="-228600" algn="l">
              <a:lnSpc>
                <a:spcPct val="90000"/>
              </a:lnSpc>
              <a:spcBef>
                <a:spcPts val="500"/>
              </a:spcBef>
              <a:spcAft>
                <a:spcPts val="0"/>
              </a:spcAft>
              <a:buClr>
                <a:schemeClr val="dk1"/>
              </a:buClr>
              <a:buSzPts val="1600"/>
              <a:buNone/>
              <a:defRPr sz="1600"/>
            </a:lvl3pPr>
            <a:lvl4pPr marL="1828800" lvl="3" indent="-228600" algn="l">
              <a:lnSpc>
                <a:spcPct val="90000"/>
              </a:lnSpc>
              <a:spcBef>
                <a:spcPts val="500"/>
              </a:spcBef>
              <a:spcAft>
                <a:spcPts val="0"/>
              </a:spcAft>
              <a:buClr>
                <a:schemeClr val="dk1"/>
              </a:buClr>
              <a:buSzPts val="1400"/>
              <a:buNone/>
              <a:defRPr sz="1400"/>
            </a:lvl4pPr>
            <a:lvl5pPr marL="2286000" lvl="4" indent="-228600" algn="l">
              <a:lnSpc>
                <a:spcPct val="90000"/>
              </a:lnSpc>
              <a:spcBef>
                <a:spcPts val="500"/>
              </a:spcBef>
              <a:spcAft>
                <a:spcPts val="0"/>
              </a:spcAft>
              <a:buClr>
                <a:schemeClr val="dk1"/>
              </a:buClr>
              <a:buSzPts val="1400"/>
              <a:buNone/>
              <a:defRPr sz="1400"/>
            </a:lvl5pPr>
            <a:lvl6pPr marL="2743200" lvl="5" indent="-228600" algn="l">
              <a:lnSpc>
                <a:spcPct val="90000"/>
              </a:lnSpc>
              <a:spcBef>
                <a:spcPts val="500"/>
              </a:spcBef>
              <a:spcAft>
                <a:spcPts val="0"/>
              </a:spcAft>
              <a:buClr>
                <a:schemeClr val="dk1"/>
              </a:buClr>
              <a:buSzPts val="1400"/>
              <a:buNone/>
              <a:defRPr sz="1400"/>
            </a:lvl6pPr>
            <a:lvl7pPr marL="3200400" lvl="6" indent="-228600" algn="l">
              <a:lnSpc>
                <a:spcPct val="90000"/>
              </a:lnSpc>
              <a:spcBef>
                <a:spcPts val="500"/>
              </a:spcBef>
              <a:spcAft>
                <a:spcPts val="0"/>
              </a:spcAft>
              <a:buClr>
                <a:schemeClr val="dk1"/>
              </a:buClr>
              <a:buSzPts val="1400"/>
              <a:buNone/>
              <a:defRPr sz="1400"/>
            </a:lvl7pPr>
            <a:lvl8pPr marL="3657600" lvl="7" indent="-228600" algn="l">
              <a:lnSpc>
                <a:spcPct val="90000"/>
              </a:lnSpc>
              <a:spcBef>
                <a:spcPts val="500"/>
              </a:spcBef>
              <a:spcAft>
                <a:spcPts val="0"/>
              </a:spcAft>
              <a:buClr>
                <a:schemeClr val="dk1"/>
              </a:buClr>
              <a:buSzPts val="1400"/>
              <a:buNone/>
              <a:defRPr sz="1400"/>
            </a:lvl8pPr>
            <a:lvl9pPr marL="4114800" lvl="8" indent="-228600" algn="l">
              <a:lnSpc>
                <a:spcPct val="90000"/>
              </a:lnSpc>
              <a:spcBef>
                <a:spcPts val="500"/>
              </a:spcBef>
              <a:spcAft>
                <a:spcPts val="0"/>
              </a:spcAft>
              <a:buClr>
                <a:schemeClr val="dk1"/>
              </a:buClr>
              <a:buSzPts val="1400"/>
              <a:buNone/>
              <a:defRPr sz="1400"/>
            </a:lvl9pPr>
          </a:lstStyle>
          <a:p>
            <a:endParaRPr/>
          </a:p>
        </p:txBody>
      </p:sp>
      <p:sp>
        <p:nvSpPr>
          <p:cNvPr id="63" name="Google Shape;63;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1623307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竖版" type="vertTitleAndTx">
  <p:cSld name="竖版">
    <p:spTree>
      <p:nvGrpSpPr>
        <p:cNvPr id="1" name="Shape 66"/>
        <p:cNvGrpSpPr/>
        <p:nvPr/>
      </p:nvGrpSpPr>
      <p:grpSpPr>
        <a:xfrm>
          <a:off x="0" y="0"/>
          <a:ext cx="0" cy="0"/>
          <a:chOff x="0" y="0"/>
          <a:chExt cx="0" cy="0"/>
        </a:xfrm>
      </p:grpSpPr>
      <p:sp>
        <p:nvSpPr>
          <p:cNvPr id="67" name="Google Shape;67;p21"/>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1"/>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3130418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内容" type="objOnly">
  <p:cSld name="内容">
    <p:spTree>
      <p:nvGrpSpPr>
        <p:cNvPr id="1" name="Shape 72"/>
        <p:cNvGrpSpPr/>
        <p:nvPr/>
      </p:nvGrpSpPr>
      <p:grpSpPr>
        <a:xfrm>
          <a:off x="0" y="0"/>
          <a:ext cx="0" cy="0"/>
          <a:chOff x="0" y="0"/>
          <a:chExt cx="0" cy="0"/>
        </a:xfrm>
      </p:grpSpPr>
      <p:sp>
        <p:nvSpPr>
          <p:cNvPr id="73" name="Google Shape;73;p22"/>
          <p:cNvSpPr txBox="1">
            <a:spLocks noGrp="1"/>
          </p:cNvSpPr>
          <p:nvPr>
            <p:ph type="body" idx="1"/>
          </p:nvPr>
        </p:nvSpPr>
        <p:spPr>
          <a:xfrm>
            <a:off x="838200" y="365125"/>
            <a:ext cx="10515600" cy="58118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vi-VN"/>
              <a:t>‹#›</a:t>
            </a:fld>
            <a:endParaRPr/>
          </a:p>
        </p:txBody>
      </p:sp>
    </p:spTree>
    <p:extLst>
      <p:ext uri="{BB962C8B-B14F-4D97-AF65-F5344CB8AC3E}">
        <p14:creationId xmlns:p14="http://schemas.microsoft.com/office/powerpoint/2010/main" val="23455711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C6121E8-ECA5-4E8E-B276-3607FC77B69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3592815"/>
            <a:ext cx="8271803" cy="3265186"/>
          </a:xfrm>
          <a:prstGeom prst="rect">
            <a:avLst/>
          </a:prstGeom>
        </p:spPr>
      </p:pic>
      <p:grpSp>
        <p:nvGrpSpPr>
          <p:cNvPr id="4" name="组合 3">
            <a:extLst>
              <a:ext uri="{FF2B5EF4-FFF2-40B4-BE49-F238E27FC236}">
                <a16:creationId xmlns:a16="http://schemas.microsoft.com/office/drawing/2014/main" id="{36D52E30-1F6C-42FC-9A99-303C3D470444}"/>
              </a:ext>
            </a:extLst>
          </p:cNvPr>
          <p:cNvGrpSpPr/>
          <p:nvPr userDrawn="1"/>
        </p:nvGrpSpPr>
        <p:grpSpPr>
          <a:xfrm>
            <a:off x="2208612" y="1338064"/>
            <a:ext cx="7774776" cy="3264236"/>
            <a:chOff x="2334419" y="1503963"/>
            <a:chExt cx="7774776" cy="3264236"/>
          </a:xfrm>
        </p:grpSpPr>
        <p:sp>
          <p:nvSpPr>
            <p:cNvPr id="2" name="矩形: 圆角 1">
              <a:extLst>
                <a:ext uri="{FF2B5EF4-FFF2-40B4-BE49-F238E27FC236}">
                  <a16:creationId xmlns:a16="http://schemas.microsoft.com/office/drawing/2014/main" id="{781E0441-625C-4766-99A1-82A40221B3DB}"/>
                </a:ext>
              </a:extLst>
            </p:cNvPr>
            <p:cNvSpPr/>
            <p:nvPr userDrawn="1"/>
          </p:nvSpPr>
          <p:spPr>
            <a:xfrm>
              <a:off x="2334419" y="1503963"/>
              <a:ext cx="7774776" cy="3264236"/>
            </a:xfrm>
            <a:prstGeom prst="roundRect">
              <a:avLst>
                <a:gd name="adj" fmla="val 50000"/>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9" name="矩形: 圆角 18">
              <a:extLst>
                <a:ext uri="{FF2B5EF4-FFF2-40B4-BE49-F238E27FC236}">
                  <a16:creationId xmlns:a16="http://schemas.microsoft.com/office/drawing/2014/main" id="{59CDC4B8-1A71-4421-8094-EC76A108E588}"/>
                </a:ext>
              </a:extLst>
            </p:cNvPr>
            <p:cNvSpPr/>
            <p:nvPr userDrawn="1"/>
          </p:nvSpPr>
          <p:spPr>
            <a:xfrm>
              <a:off x="2592140" y="1689252"/>
              <a:ext cx="7259335" cy="2871066"/>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2" name="组合 11">
            <a:extLst>
              <a:ext uri="{FF2B5EF4-FFF2-40B4-BE49-F238E27FC236}">
                <a16:creationId xmlns:a16="http://schemas.microsoft.com/office/drawing/2014/main" id="{DED02532-6B8A-4436-BD3B-A6BA406DC7DD}"/>
              </a:ext>
            </a:extLst>
          </p:cNvPr>
          <p:cNvGrpSpPr/>
          <p:nvPr userDrawn="1"/>
        </p:nvGrpSpPr>
        <p:grpSpPr>
          <a:xfrm>
            <a:off x="3258672" y="0"/>
            <a:ext cx="5674655" cy="2028074"/>
            <a:chOff x="3243995" y="165899"/>
            <a:chExt cx="5674655" cy="2028074"/>
          </a:xfrm>
        </p:grpSpPr>
        <p:grpSp>
          <p:nvGrpSpPr>
            <p:cNvPr id="34" name="组合 33">
              <a:extLst>
                <a:ext uri="{FF2B5EF4-FFF2-40B4-BE49-F238E27FC236}">
                  <a16:creationId xmlns:a16="http://schemas.microsoft.com/office/drawing/2014/main" id="{A0C91020-9A66-4520-9997-A8F38910CBA5}"/>
                </a:ext>
              </a:extLst>
            </p:cNvPr>
            <p:cNvGrpSpPr/>
            <p:nvPr userDrawn="1"/>
          </p:nvGrpSpPr>
          <p:grpSpPr>
            <a:xfrm>
              <a:off x="3243995" y="165899"/>
              <a:ext cx="288000" cy="2028074"/>
              <a:chOff x="3837156" y="371856"/>
              <a:chExt cx="288000" cy="2028074"/>
            </a:xfrm>
          </p:grpSpPr>
          <p:cxnSp>
            <p:nvCxnSpPr>
              <p:cNvPr id="38" name="直接连接符 37">
                <a:extLst>
                  <a:ext uri="{FF2B5EF4-FFF2-40B4-BE49-F238E27FC236}">
                    <a16:creationId xmlns:a16="http://schemas.microsoft.com/office/drawing/2014/main" id="{844EAD95-01C0-4C9D-9FE3-7FF1846E642D}"/>
                  </a:ext>
                </a:extLst>
              </p:cNvPr>
              <p:cNvCxnSpPr>
                <a:cxnSpLocks/>
              </p:cNvCxnSpPr>
              <p:nvPr userDrawn="1"/>
            </p:nvCxnSpPr>
            <p:spPr>
              <a:xfrm>
                <a:off x="3981156" y="371856"/>
                <a:ext cx="0" cy="1808636"/>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9" name="椭圆 38">
                <a:extLst>
                  <a:ext uri="{FF2B5EF4-FFF2-40B4-BE49-F238E27FC236}">
                    <a16:creationId xmlns:a16="http://schemas.microsoft.com/office/drawing/2014/main" id="{03BF01CD-6212-4FCB-BCB3-BD811C02EC5B}"/>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a:extLst>
                <a:ext uri="{FF2B5EF4-FFF2-40B4-BE49-F238E27FC236}">
                  <a16:creationId xmlns:a16="http://schemas.microsoft.com/office/drawing/2014/main" id="{B6C45256-8602-4FDA-B1AA-9BB1F0E2ED78}"/>
                </a:ext>
              </a:extLst>
            </p:cNvPr>
            <p:cNvGrpSpPr/>
            <p:nvPr userDrawn="1"/>
          </p:nvGrpSpPr>
          <p:grpSpPr>
            <a:xfrm>
              <a:off x="8630650" y="165899"/>
              <a:ext cx="288000" cy="2016511"/>
              <a:chOff x="3837156" y="383419"/>
              <a:chExt cx="288000" cy="2016511"/>
            </a:xfrm>
          </p:grpSpPr>
          <p:cxnSp>
            <p:nvCxnSpPr>
              <p:cNvPr id="36" name="直接连接符 35">
                <a:extLst>
                  <a:ext uri="{FF2B5EF4-FFF2-40B4-BE49-F238E27FC236}">
                    <a16:creationId xmlns:a16="http://schemas.microsoft.com/office/drawing/2014/main" id="{62545C8C-5DA9-4C7A-9558-29EA6B8D55DF}"/>
                  </a:ext>
                </a:extLst>
              </p:cNvPr>
              <p:cNvCxnSpPr>
                <a:cxnSpLocks/>
              </p:cNvCxnSpPr>
              <p:nvPr userDrawn="1"/>
            </p:nvCxnSpPr>
            <p:spPr>
              <a:xfrm>
                <a:off x="3981156" y="383419"/>
                <a:ext cx="0" cy="1797073"/>
              </a:xfrm>
              <a:prstGeom prst="line">
                <a:avLst/>
              </a:prstGeom>
              <a:ln w="63500">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椭圆 36">
                <a:extLst>
                  <a:ext uri="{FF2B5EF4-FFF2-40B4-BE49-F238E27FC236}">
                    <a16:creationId xmlns:a16="http://schemas.microsoft.com/office/drawing/2014/main" id="{3CEB29D1-7B89-4D49-9FC4-A20AC42A5BBE}"/>
                  </a:ext>
                </a:extLst>
              </p:cNvPr>
              <p:cNvSpPr/>
              <p:nvPr userDrawn="1"/>
            </p:nvSpPr>
            <p:spPr>
              <a:xfrm>
                <a:off x="3837156" y="2111930"/>
                <a:ext cx="288000" cy="28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extLst>
      <p:ext uri="{BB962C8B-B14F-4D97-AF65-F5344CB8AC3E}">
        <p14:creationId xmlns:p14="http://schemas.microsoft.com/office/powerpoint/2010/main" val="3856923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vi-VN"/>
              <a:t>‹#›</a:t>
            </a:fld>
            <a:endParaRPr/>
          </a:p>
        </p:txBody>
      </p:sp>
      <p:pic>
        <p:nvPicPr>
          <p:cNvPr id="3" name="Picture 2" descr="Shape&#10;&#10;Description automatically generated with medium confidence">
            <a:extLst>
              <a:ext uri="{FF2B5EF4-FFF2-40B4-BE49-F238E27FC236}">
                <a16:creationId xmlns:a16="http://schemas.microsoft.com/office/drawing/2014/main" id="{531060E0-F1CC-4037-AA8E-480DF09CA8F5}"/>
              </a:ext>
            </a:extLst>
          </p:cNvPr>
          <p:cNvPicPr>
            <a:picLocks noChangeAspect="1"/>
          </p:cNvPicPr>
          <p:nvPr userDrawn="1"/>
        </p:nvPicPr>
        <p:blipFill>
          <a:blip r:embed="rId10" cstate="hq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321743531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Picture 1" descr="Shape&#10;&#10;Description automatically generated with medium confidence">
            <a:extLst>
              <a:ext uri="{FF2B5EF4-FFF2-40B4-BE49-F238E27FC236}">
                <a16:creationId xmlns:a16="http://schemas.microsoft.com/office/drawing/2014/main" id="{96568408-E304-4E71-8421-101B6C3C3F87}"/>
              </a:ext>
            </a:extLst>
          </p:cNvPr>
          <p:cNvPicPr>
            <a:picLocks noChangeAspect="1"/>
          </p:cNvPicPr>
          <p:nvPr userDrawn="1"/>
        </p:nvPicPr>
        <p:blipFill>
          <a:blip r:embed="rId12" cstate="hqprint">
            <a:extLst>
              <a:ext uri="{28A0092B-C50C-407E-A947-70E740481C1C}">
                <a14:useLocalDpi xmlns:a14="http://schemas.microsoft.com/office/drawing/2010/main" val="0"/>
              </a:ext>
            </a:extLst>
          </a:blip>
          <a:stretch>
            <a:fillRect/>
          </a:stretch>
        </p:blipFill>
        <p:spPr>
          <a:xfrm>
            <a:off x="-1758696" y="459686"/>
            <a:ext cx="1274064" cy="1274064"/>
          </a:xfrm>
          <a:prstGeom prst="rect">
            <a:avLst/>
          </a:prstGeom>
        </p:spPr>
      </p:pic>
    </p:spTree>
    <p:extLst>
      <p:ext uri="{BB962C8B-B14F-4D97-AF65-F5344CB8AC3E}">
        <p14:creationId xmlns:p14="http://schemas.microsoft.com/office/powerpoint/2010/main" val="401220264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32.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6.png"/><Relationship Id="rId7" Type="http://schemas.openxmlformats.org/officeDocument/2006/relationships/image" Target="../media/image34.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33.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6.png"/><Relationship Id="rId7"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37.png"/><Relationship Id="rId4" Type="http://schemas.openxmlformats.org/officeDocument/2006/relationships/image" Target="../media/image17.png"/><Relationship Id="rId9"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3.xml"/><Relationship Id="rId7" Type="http://schemas.openxmlformats.org/officeDocument/2006/relationships/notesSlide" Target="../notesSlides/notesSlide5.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microsoft.com/office/2007/relationships/hdphoto" Target="../media/hdphoto4.wdp"/></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3.png"/><Relationship Id="rId4" Type="http://schemas.microsoft.com/office/2007/relationships/hdphoto" Target="../media/hdphoto4.wdp"/></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6.jpe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6324" y="460828"/>
            <a:ext cx="7187380" cy="3904695"/>
          </a:xfrm>
          <a:prstGeom prst="rect">
            <a:avLst/>
          </a:prstGeom>
        </p:spPr>
      </p:pic>
      <p:pic>
        <p:nvPicPr>
          <p:cNvPr id="3" name="Picture 2">
            <a:extLst>
              <a:ext uri="{FF2B5EF4-FFF2-40B4-BE49-F238E27FC236}">
                <a16:creationId xmlns:a16="http://schemas.microsoft.com/office/drawing/2014/main" id="{6B410B03-C6AA-4BD9-9B96-F84DD20C73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63696" y="1477651"/>
            <a:ext cx="5152635" cy="1204313"/>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4"/>
          <a:stretch>
            <a:fillRect/>
          </a:stretch>
        </p:blipFill>
        <p:spPr>
          <a:xfrm>
            <a:off x="-971373" y="1525406"/>
            <a:ext cx="5435218" cy="5435218"/>
          </a:xfrm>
          <a:prstGeom prst="rect">
            <a:avLst/>
          </a:prstGeom>
        </p:spPr>
      </p:pic>
    </p:spTree>
    <p:extLst>
      <p:ext uri="{BB962C8B-B14F-4D97-AF65-F5344CB8AC3E}">
        <p14:creationId xmlns:p14="http://schemas.microsoft.com/office/powerpoint/2010/main" val="134351922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grpSp>
        <p:nvGrpSpPr>
          <p:cNvPr id="8" name="Group 7">
            <a:extLst>
              <a:ext uri="{FF2B5EF4-FFF2-40B4-BE49-F238E27FC236}">
                <a16:creationId xmlns:a16="http://schemas.microsoft.com/office/drawing/2014/main" id="{66822FC9-F74E-467C-839E-89F7D5ED1BBE}"/>
              </a:ext>
            </a:extLst>
          </p:cNvPr>
          <p:cNvGrpSpPr/>
          <p:nvPr/>
        </p:nvGrpSpPr>
        <p:grpSpPr>
          <a:xfrm>
            <a:off x="95534" y="1232648"/>
            <a:ext cx="11748803" cy="3215527"/>
            <a:chOff x="939651" y="2446706"/>
            <a:chExt cx="2224790" cy="2143817"/>
          </a:xfrm>
        </p:grpSpPr>
        <p:sp>
          <p:nvSpPr>
            <p:cNvPr id="9" name="Rectangle 8">
              <a:extLst>
                <a:ext uri="{FF2B5EF4-FFF2-40B4-BE49-F238E27FC236}">
                  <a16:creationId xmlns:a16="http://schemas.microsoft.com/office/drawing/2014/main" id="{C8022DD9-8D88-434A-A96A-7A091775310F}"/>
                </a:ext>
              </a:extLst>
            </p:cNvPr>
            <p:cNvSpPr/>
            <p:nvPr/>
          </p:nvSpPr>
          <p:spPr>
            <a:xfrm>
              <a:off x="984720" y="2607489"/>
              <a:ext cx="2179721" cy="1983034"/>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0" name="Oval 9">
              <a:extLst>
                <a:ext uri="{FF2B5EF4-FFF2-40B4-BE49-F238E27FC236}">
                  <a16:creationId xmlns:a16="http://schemas.microsoft.com/office/drawing/2014/main" id="{6675E261-B545-431B-A7AC-FA6B875AF574}"/>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3</a:t>
              </a:r>
              <a:endParaRPr lang="en-US" sz="3200" dirty="0">
                <a:solidFill>
                  <a:srgbClr val="000000"/>
                </a:solidFill>
                <a:latin typeface="Calibri"/>
              </a:endParaRPr>
            </a:p>
          </p:txBody>
        </p:sp>
      </p:grpSp>
    </p:spTree>
    <p:extLst>
      <p:ext uri="{BB962C8B-B14F-4D97-AF65-F5344CB8AC3E}">
        <p14:creationId xmlns:p14="http://schemas.microsoft.com/office/powerpoint/2010/main" val="18316290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toy, vector graphics&#10;&#10;Description automatically generated">
            <a:extLst>
              <a:ext uri="{FF2B5EF4-FFF2-40B4-BE49-F238E27FC236}">
                <a16:creationId xmlns:a16="http://schemas.microsoft.com/office/drawing/2014/main" id="{5DC7539C-0BD4-4FE6-A3A1-055CA3EAE0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425" y="708699"/>
            <a:ext cx="6427664" cy="6021172"/>
          </a:xfrm>
          <a:prstGeom prst="rect">
            <a:avLst/>
          </a:prstGeom>
        </p:spPr>
      </p:pic>
      <p:grpSp>
        <p:nvGrpSpPr>
          <p:cNvPr id="12" name="Group 11">
            <a:extLst>
              <a:ext uri="{FF2B5EF4-FFF2-40B4-BE49-F238E27FC236}">
                <a16:creationId xmlns:a16="http://schemas.microsoft.com/office/drawing/2014/main" id="{69A9E0DC-3642-4B7F-93B5-DF4AF9AC73AB}"/>
              </a:ext>
            </a:extLst>
          </p:cNvPr>
          <p:cNvGrpSpPr/>
          <p:nvPr/>
        </p:nvGrpSpPr>
        <p:grpSpPr>
          <a:xfrm>
            <a:off x="6438997" y="1849007"/>
            <a:ext cx="4322439" cy="1121761"/>
            <a:chOff x="6410789" y="819970"/>
            <a:chExt cx="4322439" cy="1121761"/>
          </a:xfrm>
        </p:grpSpPr>
        <p:pic>
          <p:nvPicPr>
            <p:cNvPr id="13" name="Picture 12">
              <a:extLst>
                <a:ext uri="{FF2B5EF4-FFF2-40B4-BE49-F238E27FC236}">
                  <a16:creationId xmlns:a16="http://schemas.microsoft.com/office/drawing/2014/main" id="{0878B737-4D68-4DD0-BD5E-FDDF52BDED8D}"/>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14" name="TextBox 13">
              <a:extLst>
                <a:ext uri="{FF2B5EF4-FFF2-40B4-BE49-F238E27FC236}">
                  <a16:creationId xmlns:a16="http://schemas.microsoft.com/office/drawing/2014/main" id="{56F1E79B-1C70-43EB-9226-A486121F9FD6}"/>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sôi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nổi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15" name="Group 14">
            <a:extLst>
              <a:ext uri="{FF2B5EF4-FFF2-40B4-BE49-F238E27FC236}">
                <a16:creationId xmlns:a16="http://schemas.microsoft.com/office/drawing/2014/main" id="{1639B422-DF69-476D-B97C-B7EAF090BB55}"/>
              </a:ext>
            </a:extLst>
          </p:cNvPr>
          <p:cNvGrpSpPr/>
          <p:nvPr/>
        </p:nvGrpSpPr>
        <p:grpSpPr>
          <a:xfrm>
            <a:off x="6404693" y="3240689"/>
            <a:ext cx="4322439" cy="1121761"/>
            <a:chOff x="6410789" y="2733385"/>
            <a:chExt cx="4322439" cy="1121761"/>
          </a:xfrm>
        </p:grpSpPr>
        <p:pic>
          <p:nvPicPr>
            <p:cNvPr id="21" name="Picture 20">
              <a:extLst>
                <a:ext uri="{FF2B5EF4-FFF2-40B4-BE49-F238E27FC236}">
                  <a16:creationId xmlns:a16="http://schemas.microsoft.com/office/drawing/2014/main" id="{6940EC06-1C7C-48A8-BF47-FCE926C7570D}"/>
                </a:ext>
              </a:extLst>
            </p:cNvPr>
            <p:cNvPicPr>
              <a:picLocks noChangeAspect="1"/>
            </p:cNvPicPr>
            <p:nvPr/>
          </p:nvPicPr>
          <p:blipFill>
            <a:blip r:embed="rId5">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2733385"/>
              <a:ext cx="4322439" cy="1121761"/>
            </a:xfrm>
            <a:prstGeom prst="rect">
              <a:avLst/>
            </a:prstGeom>
          </p:spPr>
        </p:pic>
        <p:sp>
          <p:nvSpPr>
            <p:cNvPr id="22" name="TextBox 21">
              <a:extLst>
                <a:ext uri="{FF2B5EF4-FFF2-40B4-BE49-F238E27FC236}">
                  <a16:creationId xmlns:a16="http://schemas.microsoft.com/office/drawing/2014/main" id="{02B52645-20D3-4ED6-83DB-B8F074BCC106}"/>
                </a:ext>
              </a:extLst>
            </p:cNvPr>
            <p:cNvSpPr txBox="1"/>
            <p:nvPr/>
          </p:nvSpPr>
          <p:spPr>
            <a:xfrm>
              <a:off x="6735046" y="2868421"/>
              <a:ext cx="3440394"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quang</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cảnh</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23" name="Rectangle 22">
            <a:extLst>
              <a:ext uri="{FF2B5EF4-FFF2-40B4-BE49-F238E27FC236}">
                <a16:creationId xmlns:a16="http://schemas.microsoft.com/office/drawing/2014/main" id="{567C5C59-5EE8-495A-AAB8-A4E5FE28571D}"/>
              </a:ext>
            </a:extLst>
          </p:cNvPr>
          <p:cNvSpPr/>
          <p:nvPr/>
        </p:nvSpPr>
        <p:spPr>
          <a:xfrm>
            <a:off x="1947994" y="1380850"/>
            <a:ext cx="3738524"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338C8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4" name="Group 23">
            <a:extLst>
              <a:ext uri="{FF2B5EF4-FFF2-40B4-BE49-F238E27FC236}">
                <a16:creationId xmlns:a16="http://schemas.microsoft.com/office/drawing/2014/main" id="{98C33437-BFF0-40DC-9546-F3A353D62795}"/>
              </a:ext>
            </a:extLst>
          </p:cNvPr>
          <p:cNvGrpSpPr/>
          <p:nvPr/>
        </p:nvGrpSpPr>
        <p:grpSpPr>
          <a:xfrm>
            <a:off x="6404692" y="533085"/>
            <a:ext cx="4322439" cy="1121761"/>
            <a:chOff x="6410789" y="819970"/>
            <a:chExt cx="4322439" cy="1121761"/>
          </a:xfrm>
        </p:grpSpPr>
        <p:pic>
          <p:nvPicPr>
            <p:cNvPr id="25" name="Picture 24">
              <a:extLst>
                <a:ext uri="{FF2B5EF4-FFF2-40B4-BE49-F238E27FC236}">
                  <a16:creationId xmlns:a16="http://schemas.microsoft.com/office/drawing/2014/main" id="{D7A10008-54E9-438F-85BE-9257892197DE}"/>
                </a:ext>
              </a:extLst>
            </p:cNvPr>
            <p:cNvPicPr>
              <a:picLocks noChangeAspect="1"/>
            </p:cNvPicPr>
            <p:nvPr/>
          </p:nvPicPr>
          <p:blipFill>
            <a:blip r:embed="rId3">
              <a:extLst>
                <a:ext uri="{BEBA8EAE-BF5A-486C-A8C5-ECC9F3942E4B}">
                  <a14:imgProps xmlns:a14="http://schemas.microsoft.com/office/drawing/2010/main">
                    <a14:imgLayer r:embed="rId4">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id="{9098061D-68A1-47C1-9146-C06F91E409C3}"/>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thoải</a:t>
              </a:r>
              <a:r>
                <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5000" b="1" i="0" u="none" strike="noStrike" kern="1200" cap="none" spc="0" normalizeH="0" baseline="0" noProof="0" dirty="0" err="1">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rPr>
                <a:t>mái</a:t>
              </a:r>
              <a:endParaRPr kumimoji="0" lang="en-US" sz="5000" b="1" i="0" u="none" strike="noStrike" kern="120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38226667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ppt_x</p:attrName>
                                        </p:attrNameLst>
                                      </p:cBhvr>
                                      <p:tavLst>
                                        <p:tav tm="0">
                                          <p:val>
                                            <p:strVal val="#ppt_x-#ppt_w*1.125000"/>
                                          </p:val>
                                        </p:tav>
                                        <p:tav tm="100000">
                                          <p:val>
                                            <p:strVal val="#ppt_x"/>
                                          </p:val>
                                        </p:tav>
                                      </p:tavLst>
                                    </p:anim>
                                    <p:animEffect transition="in" filter="wipe(right)">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ppt_x</p:attrName>
                                        </p:attrNameLst>
                                      </p:cBhvr>
                                      <p:tavLst>
                                        <p:tav tm="0">
                                          <p:val>
                                            <p:strVal val="#ppt_x-#ppt_w*1.125000"/>
                                          </p:val>
                                        </p:tav>
                                        <p:tav tm="100000">
                                          <p:val>
                                            <p:strVal val="#ppt_x"/>
                                          </p:val>
                                        </p:tav>
                                      </p:tavLst>
                                    </p:anim>
                                    <p:animEffect transition="in" filter="wipe(right)">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0"/>
            <a:ext cx="1240155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4232547" y="524143"/>
            <a:ext cx="5455796" cy="1323439"/>
            <a:chOff x="1053394" y="206467"/>
            <a:chExt cx="2880723" cy="914962"/>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91496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Ngắ</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nghỉ</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câu</a:t>
              </a:r>
              <a:r>
                <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40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dài</a:t>
              </a:r>
              <a:endParaRPr kumimoji="0" lang="en-US" sz="40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sp>
        <p:nvSpPr>
          <p:cNvPr id="2" name="TextBox 1">
            <a:extLst>
              <a:ext uri="{FF2B5EF4-FFF2-40B4-BE49-F238E27FC236}">
                <a16:creationId xmlns:a16="http://schemas.microsoft.com/office/drawing/2014/main" id="{93B5A0CA-F388-48DC-AE09-A249E3CFB9C5}"/>
              </a:ext>
            </a:extLst>
          </p:cNvPr>
          <p:cNvSpPr txBox="1"/>
          <p:nvPr/>
        </p:nvSpPr>
        <p:spPr>
          <a:xfrm>
            <a:off x="684346" y="2371725"/>
            <a:ext cx="10498452" cy="317009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Nếu ở nhà có sách gì các m muốn bạn khác cùng đọc, hãy mang đến đây.</a:t>
            </a:r>
            <a:endPar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a:p>
            <a:pPr marL="571500" marR="0" lvl="0" indent="-571500" algn="just" defTabSz="914400" rtl="0" eaLnBrk="1" fontAlgn="auto" latinLnBrk="0" hangingPunct="1">
              <a:lnSpc>
                <a:spcPct val="100000"/>
              </a:lnSpc>
              <a:spcBef>
                <a:spcPts val="0"/>
              </a:spcBef>
              <a:spcAft>
                <a:spcPts val="0"/>
              </a:spcAft>
              <a:buClrTx/>
              <a:buSzTx/>
              <a:buFontTx/>
              <a:buChar char="-"/>
              <a:tabLst/>
              <a:defRPr/>
            </a:pP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Quang cảnh thư viện lúc này hệt như một toa tàu điện đông đúc với những hành khách đứng ngồi để đọc </a:t>
            </a:r>
            <a:r>
              <a:rPr kumimoji="0" lang="en-US"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4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trông thật ngộ.</a:t>
            </a:r>
          </a:p>
        </p:txBody>
      </p:sp>
      <p:cxnSp>
        <p:nvCxnSpPr>
          <p:cNvPr id="27" name="Straight Connector 26">
            <a:extLst>
              <a:ext uri="{FF2B5EF4-FFF2-40B4-BE49-F238E27FC236}">
                <a16:creationId xmlns:a16="http://schemas.microsoft.com/office/drawing/2014/main" id="{E7E0A72F-5A5D-47DE-86FF-137759F9B8A8}"/>
              </a:ext>
            </a:extLst>
          </p:cNvPr>
          <p:cNvCxnSpPr/>
          <p:nvPr/>
        </p:nvCxnSpPr>
        <p:spPr>
          <a:xfrm flipH="1">
            <a:off x="6087403" y="239291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C6C4607-4D60-4D80-B087-F23023D638AD}"/>
              </a:ext>
            </a:extLst>
          </p:cNvPr>
          <p:cNvCxnSpPr/>
          <p:nvPr/>
        </p:nvCxnSpPr>
        <p:spPr>
          <a:xfrm flipH="1">
            <a:off x="3338250" y="2977685"/>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8E187C6C-7D3F-4A44-B289-65C8ADDB1335}"/>
              </a:ext>
            </a:extLst>
          </p:cNvPr>
          <p:cNvGrpSpPr/>
          <p:nvPr/>
        </p:nvGrpSpPr>
        <p:grpSpPr>
          <a:xfrm>
            <a:off x="7614901" y="3011957"/>
            <a:ext cx="208238" cy="593225"/>
            <a:chOff x="9319876" y="4056710"/>
            <a:chExt cx="208238" cy="593225"/>
          </a:xfrm>
        </p:grpSpPr>
        <p:cxnSp>
          <p:nvCxnSpPr>
            <p:cNvPr id="19" name="Straight Connector 18">
              <a:extLst>
                <a:ext uri="{FF2B5EF4-FFF2-40B4-BE49-F238E27FC236}">
                  <a16:creationId xmlns:a16="http://schemas.microsoft.com/office/drawing/2014/main" id="{8D888998-FC72-4C40-B7D9-5E70B6DDE6BC}"/>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2483788-29A8-429F-BD5E-B04F4F48EFE6}"/>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21" name="Straight Connector 20">
            <a:extLst>
              <a:ext uri="{FF2B5EF4-FFF2-40B4-BE49-F238E27FC236}">
                <a16:creationId xmlns:a16="http://schemas.microsoft.com/office/drawing/2014/main" id="{49DF34FB-B347-4116-8E9B-425C97E5A213}"/>
              </a:ext>
            </a:extLst>
          </p:cNvPr>
          <p:cNvCxnSpPr/>
          <p:nvPr/>
        </p:nvCxnSpPr>
        <p:spPr>
          <a:xfrm flipH="1">
            <a:off x="7614901" y="3652189"/>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98D6EFF-2084-4B10-B5EF-AD64AA0268A1}"/>
              </a:ext>
            </a:extLst>
          </p:cNvPr>
          <p:cNvCxnSpPr/>
          <p:nvPr/>
        </p:nvCxnSpPr>
        <p:spPr>
          <a:xfrm flipH="1">
            <a:off x="5753100" y="4219307"/>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FAE462-A786-4135-AA66-DD875689752F}"/>
              </a:ext>
            </a:extLst>
          </p:cNvPr>
          <p:cNvCxnSpPr/>
          <p:nvPr/>
        </p:nvCxnSpPr>
        <p:spPr>
          <a:xfrm flipH="1">
            <a:off x="5143500" y="4812532"/>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4" name="Group 23">
            <a:extLst>
              <a:ext uri="{FF2B5EF4-FFF2-40B4-BE49-F238E27FC236}">
                <a16:creationId xmlns:a16="http://schemas.microsoft.com/office/drawing/2014/main" id="{7FFF0978-AB71-4D48-99E2-5FB859E87FE9}"/>
              </a:ext>
            </a:extLst>
          </p:cNvPr>
          <p:cNvGrpSpPr/>
          <p:nvPr/>
        </p:nvGrpSpPr>
        <p:grpSpPr>
          <a:xfrm>
            <a:off x="11064711" y="4804081"/>
            <a:ext cx="208238" cy="593225"/>
            <a:chOff x="9319876" y="4056710"/>
            <a:chExt cx="208238" cy="593225"/>
          </a:xfrm>
        </p:grpSpPr>
        <p:cxnSp>
          <p:nvCxnSpPr>
            <p:cNvPr id="25" name="Straight Connector 24">
              <a:extLst>
                <a:ext uri="{FF2B5EF4-FFF2-40B4-BE49-F238E27FC236}">
                  <a16:creationId xmlns:a16="http://schemas.microsoft.com/office/drawing/2014/main" id="{CD2BD918-6688-4028-81DB-78769D614309}"/>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5F6F6AC-F8E3-4067-939A-BBA1B164811A}"/>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1F6DB69E-E517-4DC7-8C05-FF4A690923E8}"/>
              </a:ext>
            </a:extLst>
          </p:cNvPr>
          <p:cNvGrpSpPr/>
          <p:nvPr/>
        </p:nvGrpSpPr>
        <p:grpSpPr>
          <a:xfrm>
            <a:off x="8386036" y="4795630"/>
            <a:ext cx="208238" cy="593225"/>
            <a:chOff x="9319876" y="4056710"/>
            <a:chExt cx="208238" cy="593225"/>
          </a:xfrm>
        </p:grpSpPr>
        <p:cxnSp>
          <p:nvCxnSpPr>
            <p:cNvPr id="28" name="Straight Connector 27">
              <a:extLst>
                <a:ext uri="{FF2B5EF4-FFF2-40B4-BE49-F238E27FC236}">
                  <a16:creationId xmlns:a16="http://schemas.microsoft.com/office/drawing/2014/main" id="{839176D8-D900-4C5C-8D33-508545A02F5B}"/>
                </a:ext>
              </a:extLst>
            </p:cNvPr>
            <p:cNvCxnSpPr/>
            <p:nvPr/>
          </p:nvCxnSpPr>
          <p:spPr>
            <a:xfrm flipH="1">
              <a:off x="9319876" y="4056710"/>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177EAF0-F03C-4BE5-BB45-73DEF126A43C}"/>
                </a:ext>
              </a:extLst>
            </p:cNvPr>
            <p:cNvCxnSpPr/>
            <p:nvPr/>
          </p:nvCxnSpPr>
          <p:spPr>
            <a:xfrm flipH="1">
              <a:off x="9432864" y="4065161"/>
              <a:ext cx="95250" cy="58477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77253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0-#ppt_w/2"/>
                                          </p:val>
                                        </p:tav>
                                        <p:tav tm="100000">
                                          <p:val>
                                            <p:strVal val="#ppt_x"/>
                                          </p:val>
                                        </p:tav>
                                      </p:tavLst>
                                    </p:anim>
                                    <p:anim calcmode="lin" valueType="num">
                                      <p:cBhvr additive="base">
                                        <p:cTn id="11"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sp>
        <p:nvSpPr>
          <p:cNvPr id="18" name="Rectangle 17">
            <a:extLst>
              <a:ext uri="{FF2B5EF4-FFF2-40B4-BE49-F238E27FC236}">
                <a16:creationId xmlns:a16="http://schemas.microsoft.com/office/drawing/2014/main" id="{EF5FBE6A-B19C-40E3-A86E-82C943607979}"/>
              </a:ext>
            </a:extLst>
          </p:cNvPr>
          <p:cNvSpPr/>
          <p:nvPr/>
        </p:nvSpPr>
        <p:spPr>
          <a:xfrm>
            <a:off x="1523114" y="2693179"/>
            <a:ext cx="4199859" cy="1815882"/>
          </a:xfrm>
          <a:prstGeom prst="rect">
            <a:avLst/>
          </a:prstGeom>
          <a:solidFill>
            <a:schemeClr val="accent6">
              <a:lumMod val="40000"/>
              <a:lumOff val="60000"/>
            </a:schemeClr>
          </a:solidFill>
          <a:ln w="19050">
            <a:solidFill>
              <a:schemeClr val="accent6">
                <a:lumMod val="75000"/>
              </a:scheme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19" name="Picture 18">
            <a:extLst>
              <a:ext uri="{FF2B5EF4-FFF2-40B4-BE49-F238E27FC236}">
                <a16:creationId xmlns:a16="http://schemas.microsoft.com/office/drawing/2014/main" id="{BA482822-56DE-40CD-9691-7395920D698B}"/>
              </a:ext>
            </a:extLst>
          </p:cNvPr>
          <p:cNvPicPr>
            <a:picLocks noChangeAspect="1"/>
          </p:cNvPicPr>
          <p:nvPr/>
        </p:nvPicPr>
        <p:blipFill>
          <a:blip r:embed="rId5"/>
          <a:stretch>
            <a:fillRect/>
          </a:stretch>
        </p:blipFill>
        <p:spPr>
          <a:xfrm>
            <a:off x="6469028" y="2348939"/>
            <a:ext cx="5196943" cy="2160122"/>
          </a:xfrm>
          <a:prstGeom prst="rect">
            <a:avLst/>
          </a:prstGeom>
        </p:spPr>
      </p:pic>
      <p:grpSp>
        <p:nvGrpSpPr>
          <p:cNvPr id="20" name="Group 19">
            <a:extLst>
              <a:ext uri="{FF2B5EF4-FFF2-40B4-BE49-F238E27FC236}">
                <a16:creationId xmlns:a16="http://schemas.microsoft.com/office/drawing/2014/main" id="{75982870-9842-4DA5-AACC-0F8986DA9E48}"/>
              </a:ext>
            </a:extLst>
          </p:cNvPr>
          <p:cNvGrpSpPr/>
          <p:nvPr/>
        </p:nvGrpSpPr>
        <p:grpSpPr>
          <a:xfrm rot="260226">
            <a:off x="3563417" y="4760395"/>
            <a:ext cx="5283322" cy="2099654"/>
            <a:chOff x="561349" y="4544613"/>
            <a:chExt cx="4171068" cy="1648917"/>
          </a:xfrm>
        </p:grpSpPr>
        <p:pic>
          <p:nvPicPr>
            <p:cNvPr id="21" name="Picture 20">
              <a:extLst>
                <a:ext uri="{FF2B5EF4-FFF2-40B4-BE49-F238E27FC236}">
                  <a16:creationId xmlns:a16="http://schemas.microsoft.com/office/drawing/2014/main" id="{67E2F7D9-C5CC-486D-9290-38E8920CD0AA}"/>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22" name="Picture 21">
              <a:extLst>
                <a:ext uri="{FF2B5EF4-FFF2-40B4-BE49-F238E27FC236}">
                  <a16:creationId xmlns:a16="http://schemas.microsoft.com/office/drawing/2014/main" id="{EA6D36BA-2E10-4614-9A91-D9F6DA383FEF}"/>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23" name="Picture 22">
              <a:extLst>
                <a:ext uri="{FF2B5EF4-FFF2-40B4-BE49-F238E27FC236}">
                  <a16:creationId xmlns:a16="http://schemas.microsoft.com/office/drawing/2014/main" id="{7F5213E3-6EF8-4133-9348-AF70EBC83EF2}"/>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24" name="Picture 23">
              <a:extLst>
                <a:ext uri="{FF2B5EF4-FFF2-40B4-BE49-F238E27FC236}">
                  <a16:creationId xmlns:a16="http://schemas.microsoft.com/office/drawing/2014/main" id="{1C6C795F-280C-4B69-82A2-D640AAB5E3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Tree>
    <p:extLst>
      <p:ext uri="{BB962C8B-B14F-4D97-AF65-F5344CB8AC3E}">
        <p14:creationId xmlns:p14="http://schemas.microsoft.com/office/powerpoint/2010/main" val="305113843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par>
                                <p:cTn id="12" presetID="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additive="base">
                                        <p:cTn id="14" dur="500" fill="hold"/>
                                        <p:tgtEl>
                                          <p:spTgt spid="14"/>
                                        </p:tgtEl>
                                        <p:attrNameLst>
                                          <p:attrName>ppt_x</p:attrName>
                                        </p:attrNameLst>
                                      </p:cBhvr>
                                      <p:tavLst>
                                        <p:tav tm="0">
                                          <p:val>
                                            <p:strVal val="0-#ppt_w/2"/>
                                          </p:val>
                                        </p:tav>
                                        <p:tav tm="100000">
                                          <p:val>
                                            <p:strVal val="#ppt_x"/>
                                          </p:val>
                                        </p:tav>
                                      </p:tavLst>
                                    </p:anim>
                                    <p:anim calcmode="lin" valueType="num">
                                      <p:cBhvr additive="base">
                                        <p:cTn id="15" dur="500" fill="hold"/>
                                        <p:tgtEl>
                                          <p:spTgt spid="14"/>
                                        </p:tgtEl>
                                        <p:attrNameLst>
                                          <p:attrName>ppt_y</p:attrName>
                                        </p:attrNameLst>
                                      </p:cBhvr>
                                      <p:tavLst>
                                        <p:tav tm="0">
                                          <p:val>
                                            <p:strVal val="#ppt_y"/>
                                          </p:val>
                                        </p:tav>
                                        <p:tav tm="100000">
                                          <p:val>
                                            <p:strVal val="#ppt_y"/>
                                          </p:val>
                                        </p:tav>
                                      </p:tavLst>
                                    </p:anim>
                                  </p:childTnLst>
                                </p:cTn>
                              </p:par>
                            </p:childTnLst>
                          </p:cTn>
                        </p:par>
                        <p:par>
                          <p:cTn id="16" fill="hold">
                            <p:stCondLst>
                              <p:cond delay="500"/>
                            </p:stCondLst>
                            <p:childTnLst>
                              <p:par>
                                <p:cTn id="17" presetID="42"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1000" fill="hold"/>
                                        <p:tgtEl>
                                          <p:spTgt spid="1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1000"/>
                                        <p:tgtEl>
                                          <p:spTgt spid="20"/>
                                        </p:tgtEl>
                                      </p:cBhvr>
                                    </p:animEffect>
                                    <p:anim calcmode="lin" valueType="num">
                                      <p:cBhvr>
                                        <p:cTn id="30" dur="1000" fill="hold"/>
                                        <p:tgtEl>
                                          <p:spTgt spid="20"/>
                                        </p:tgtEl>
                                        <p:attrNameLst>
                                          <p:attrName>ppt_x</p:attrName>
                                        </p:attrNameLst>
                                      </p:cBhvr>
                                      <p:tavLst>
                                        <p:tav tm="0">
                                          <p:val>
                                            <p:strVal val="#ppt_x"/>
                                          </p:val>
                                        </p:tav>
                                        <p:tav tm="100000">
                                          <p:val>
                                            <p:strVal val="#ppt_x"/>
                                          </p:val>
                                        </p:tav>
                                      </p:tavLst>
                                    </p:anim>
                                    <p:anim calcmode="lin" valueType="num">
                                      <p:cBhvr>
                                        <p:cTn id="31" dur="1000" fill="hold"/>
                                        <p:tgtEl>
                                          <p:spTgt spid="2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22" presetClass="entr" presetSubtype="4" fill="hold"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12" name="Oval 11">
            <a:extLst>
              <a:ext uri="{FF2B5EF4-FFF2-40B4-BE49-F238E27FC236}">
                <a16:creationId xmlns:a16="http://schemas.microsoft.com/office/drawing/2014/main" id="{A88D37C5-CD5E-4F06-AAB5-1059426F93DA}"/>
              </a:ext>
            </a:extLst>
          </p:cNvPr>
          <p:cNvSpPr/>
          <p:nvPr/>
        </p:nvSpPr>
        <p:spPr>
          <a:xfrm>
            <a:off x="39746" y="957860"/>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17" name="Oval 16">
            <a:extLst>
              <a:ext uri="{FF2B5EF4-FFF2-40B4-BE49-F238E27FC236}">
                <a16:creationId xmlns:a16="http://schemas.microsoft.com/office/drawing/2014/main" id="{3833C70B-14B9-4886-A0D2-191DACE5BD45}"/>
              </a:ext>
            </a:extLst>
          </p:cNvPr>
          <p:cNvSpPr/>
          <p:nvPr/>
        </p:nvSpPr>
        <p:spPr>
          <a:xfrm>
            <a:off x="95534" y="3180566"/>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2</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55409289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219075" y="1010601"/>
            <a:ext cx="11718037"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424731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0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
        <p:nvSpPr>
          <p:cNvPr id="10" name="Oval 9">
            <a:extLst>
              <a:ext uri="{FF2B5EF4-FFF2-40B4-BE49-F238E27FC236}">
                <a16:creationId xmlns:a16="http://schemas.microsoft.com/office/drawing/2014/main" id="{6675E261-B545-431B-A7AC-FA6B875AF574}"/>
              </a:ext>
            </a:extLst>
          </p:cNvPr>
          <p:cNvSpPr/>
          <p:nvPr/>
        </p:nvSpPr>
        <p:spPr>
          <a:xfrm>
            <a:off x="260603" y="1510379"/>
            <a:ext cx="463997" cy="496868"/>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3</a:t>
            </a:r>
            <a:endParaRPr kumimoji="0" lang="en-US" sz="3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534035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3540234" cy="625703"/>
            <a:chOff x="1053394" y="206467"/>
            <a:chExt cx="288072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6" descr="Shape&#10;&#10;Description automatically generated with medium confidence">
            <a:extLst>
              <a:ext uri="{FF2B5EF4-FFF2-40B4-BE49-F238E27FC236}">
                <a16:creationId xmlns:a16="http://schemas.microsoft.com/office/drawing/2014/main" id="{A8D5607F-036B-48E6-A691-D0F84CCBBF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735056" y="-128938"/>
            <a:ext cx="1456944" cy="1456944"/>
          </a:xfrm>
          <a:prstGeom prst="rect">
            <a:avLst/>
          </a:prstGeom>
        </p:spPr>
      </p:pic>
    </p:spTree>
    <p:extLst>
      <p:ext uri="{BB962C8B-B14F-4D97-AF65-F5344CB8AC3E}">
        <p14:creationId xmlns:p14="http://schemas.microsoft.com/office/powerpoint/2010/main" val="2024410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36861102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1"/>
            <a:ext cx="11589450" cy="443862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4249736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pic>
        <p:nvPicPr>
          <p:cNvPr id="15" name="Picture 14">
            <a:extLst>
              <a:ext uri="{FF2B5EF4-FFF2-40B4-BE49-F238E27FC236}">
                <a16:creationId xmlns:a16="http://schemas.microsoft.com/office/drawing/2014/main" id="{C12140C3-1367-4858-824B-5A8AD3C9E468}"/>
              </a:ext>
            </a:extLst>
          </p:cNvPr>
          <p:cNvPicPr>
            <a:picLocks noChangeAspect="1"/>
          </p:cNvPicPr>
          <p:nvPr/>
        </p:nvPicPr>
        <p:blipFill>
          <a:blip r:embed="rId10"/>
          <a:stretch>
            <a:fillRect/>
          </a:stretch>
        </p:blipFill>
        <p:spPr>
          <a:xfrm>
            <a:off x="3548474" y="2529148"/>
            <a:ext cx="6834208" cy="1457070"/>
          </a:xfrm>
          <a:prstGeom prst="rect">
            <a:avLst/>
          </a:prstGeom>
        </p:spPr>
      </p:pic>
    </p:spTree>
    <p:extLst>
      <p:ext uri="{BB962C8B-B14F-4D97-AF65-F5344CB8AC3E}">
        <p14:creationId xmlns:p14="http://schemas.microsoft.com/office/powerpoint/2010/main" val="22839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9511302" y="345681"/>
            <a:ext cx="2240845" cy="1649853"/>
          </a:xfrm>
          <a:prstGeom prst="rect">
            <a:avLst/>
          </a:prstGeom>
          <a:noFill/>
          <a:ln>
            <a:noFill/>
          </a:ln>
        </p:spPr>
      </p:pic>
      <p:pic>
        <p:nvPicPr>
          <p:cNvPr id="12" name="Picture 11">
            <a:extLst>
              <a:ext uri="{FF2B5EF4-FFF2-40B4-BE49-F238E27FC236}">
                <a16:creationId xmlns:a16="http://schemas.microsoft.com/office/drawing/2014/main" id="{75859490-9BFC-4A13-8AE7-3FB1A2488A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1326" y="4541809"/>
            <a:ext cx="5398918" cy="2414714"/>
          </a:xfrm>
          <a:prstGeom prst="rect">
            <a:avLst/>
          </a:prstGeom>
        </p:spPr>
      </p:pic>
      <p:pic>
        <p:nvPicPr>
          <p:cNvPr id="13" name="图片 143">
            <a:extLst>
              <a:ext uri="{FF2B5EF4-FFF2-40B4-BE49-F238E27FC236}">
                <a16:creationId xmlns:a16="http://schemas.microsoft.com/office/drawing/2014/main" id="{C4080569-8869-49B5-A132-4ADF2729B2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008" y="3486558"/>
            <a:ext cx="3645533" cy="3645533"/>
          </a:xfrm>
          <a:prstGeom prst="rect">
            <a:avLst/>
          </a:prstGeom>
        </p:spPr>
      </p:pic>
      <p:pic>
        <p:nvPicPr>
          <p:cNvPr id="14" name="Picture 13">
            <a:extLst>
              <a:ext uri="{FF2B5EF4-FFF2-40B4-BE49-F238E27FC236}">
                <a16:creationId xmlns:a16="http://schemas.microsoft.com/office/drawing/2014/main" id="{6DF87438-DC73-4518-B1B9-C4F808CDC6E6}"/>
              </a:ext>
            </a:extLst>
          </p:cNvPr>
          <p:cNvPicPr>
            <a:picLocks noChangeAspect="1"/>
          </p:cNvPicPr>
          <p:nvPr/>
        </p:nvPicPr>
        <p:blipFill>
          <a:blip r:embed="rId6"/>
          <a:stretch>
            <a:fillRect/>
          </a:stretch>
        </p:blipFill>
        <p:spPr>
          <a:xfrm>
            <a:off x="4289641" y="767149"/>
            <a:ext cx="3828620" cy="1146147"/>
          </a:xfrm>
          <a:prstGeom prst="rect">
            <a:avLst/>
          </a:prstGeom>
        </p:spPr>
      </p:pic>
      <p:pic>
        <p:nvPicPr>
          <p:cNvPr id="4" name="Picture 3">
            <a:extLst>
              <a:ext uri="{FF2B5EF4-FFF2-40B4-BE49-F238E27FC236}">
                <a16:creationId xmlns:a16="http://schemas.microsoft.com/office/drawing/2014/main" id="{C448D4C7-0531-478A-91F9-CA1B8E687682}"/>
              </a:ext>
            </a:extLst>
          </p:cNvPr>
          <p:cNvPicPr>
            <a:picLocks noChangeAspect="1"/>
          </p:cNvPicPr>
          <p:nvPr/>
        </p:nvPicPr>
        <p:blipFill>
          <a:blip r:embed="rId7"/>
          <a:stretch>
            <a:fillRect/>
          </a:stretch>
        </p:blipFill>
        <p:spPr>
          <a:xfrm>
            <a:off x="1871106" y="2038991"/>
            <a:ext cx="8449788" cy="2780017"/>
          </a:xfrm>
          <a:prstGeom prst="rect">
            <a:avLst/>
          </a:prstGeom>
        </p:spPr>
      </p:pic>
    </p:spTree>
    <p:extLst>
      <p:ext uri="{BB962C8B-B14F-4D97-AF65-F5344CB8AC3E}">
        <p14:creationId xmlns:p14="http://schemas.microsoft.com/office/powerpoint/2010/main" val="6477698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80000">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14:bounceEnd="80000">
                                          <p:cBhvr additive="base">
                                            <p:cTn id="12" dur="750" fill="hold"/>
                                            <p:tgtEl>
                                              <p:spTgt spid="12"/>
                                            </p:tgtEl>
                                            <p:attrNameLst>
                                              <p:attrName>ppt_x</p:attrName>
                                            </p:attrNameLst>
                                          </p:cBhvr>
                                          <p:tavLst>
                                            <p:tav tm="0">
                                              <p:val>
                                                <p:strVal val="#ppt_x"/>
                                              </p:val>
                                            </p:tav>
                                            <p:tav tm="100000">
                                              <p:val>
                                                <p:strVal val="#ppt_x"/>
                                              </p:val>
                                            </p:tav>
                                          </p:tavLst>
                                        </p:anim>
                                        <p:anim calcmode="lin" valueType="num" p14:bounceEnd="80000">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anim calcmode="lin" valueType="num">
                                          <p:cBhvr>
                                            <p:cTn id="8" dur="1000" fill="hold"/>
                                            <p:tgtEl>
                                              <p:spTgt spid="85"/>
                                            </p:tgtEl>
                                            <p:attrNameLst>
                                              <p:attrName>ppt_x</p:attrName>
                                            </p:attrNameLst>
                                          </p:cBhvr>
                                          <p:tavLst>
                                            <p:tav tm="0">
                                              <p:val>
                                                <p:strVal val="#ppt_x"/>
                                              </p:val>
                                            </p:tav>
                                            <p:tav tm="100000">
                                              <p:val>
                                                <p:strVal val="#ppt_x"/>
                                              </p:val>
                                            </p:tav>
                                          </p:tavLst>
                                        </p:anim>
                                        <p:anim calcmode="lin" valueType="num">
                                          <p:cBhvr>
                                            <p:cTn id="9" dur="1000" fill="hold"/>
                                            <p:tgtEl>
                                              <p:spTgt spid="85"/>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750" fill="hold"/>
                                            <p:tgtEl>
                                              <p:spTgt spid="12"/>
                                            </p:tgtEl>
                                            <p:attrNameLst>
                                              <p:attrName>ppt_x</p:attrName>
                                            </p:attrNameLst>
                                          </p:cBhvr>
                                          <p:tavLst>
                                            <p:tav tm="0">
                                              <p:val>
                                                <p:strVal val="#ppt_x"/>
                                              </p:val>
                                            </p:tav>
                                            <p:tav tm="100000">
                                              <p:val>
                                                <p:strVal val="#ppt_x"/>
                                              </p:val>
                                            </p:tav>
                                          </p:tavLst>
                                        </p:anim>
                                        <p:anim calcmode="lin" valueType="num">
                                          <p:cBhvr additive="base">
                                            <p:cTn id="13" dur="750" fill="hold"/>
                                            <p:tgtEl>
                                              <p:spTgt spid="12"/>
                                            </p:tgtEl>
                                            <p:attrNameLst>
                                              <p:attrName>ppt_y</p:attrName>
                                            </p:attrNameLst>
                                          </p:cBhvr>
                                          <p:tavLst>
                                            <p:tav tm="0">
                                              <p:val>
                                                <p:strVal val="1+#ppt_h/2"/>
                                              </p:val>
                                            </p:tav>
                                            <p:tav tm="100000">
                                              <p:val>
                                                <p:strVal val="#ppt_y"/>
                                              </p:val>
                                            </p:tav>
                                          </p:tavLst>
                                        </p:anim>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2"/>
          <p:cNvPicPr preferRelativeResize="0"/>
          <p:nvPr/>
        </p:nvPicPr>
        <p:blipFill rotWithShape="1">
          <a:blip r:embed="rId3">
            <a:alphaModFix/>
          </a:blip>
          <a:srcRect/>
          <a:stretch/>
        </p:blipFill>
        <p:spPr>
          <a:xfrm>
            <a:off x="77119" y="199450"/>
            <a:ext cx="12449682" cy="6036097"/>
          </a:xfrm>
          <a:prstGeom prst="rect">
            <a:avLst/>
          </a:prstGeom>
          <a:noFill/>
          <a:ln>
            <a:noFill/>
          </a:ln>
        </p:spPr>
      </p:pic>
      <p:pic>
        <p:nvPicPr>
          <p:cNvPr id="95" name="Google Shape;95;p2"/>
          <p:cNvPicPr preferRelativeResize="0"/>
          <p:nvPr/>
        </p:nvPicPr>
        <p:blipFill rotWithShape="1">
          <a:blip r:embed="rId4">
            <a:alphaModFix/>
          </a:blip>
          <a:srcRect/>
          <a:stretch/>
        </p:blipFill>
        <p:spPr>
          <a:xfrm>
            <a:off x="298483" y="155867"/>
            <a:ext cx="1733333" cy="1191816"/>
          </a:xfrm>
          <a:prstGeom prst="rect">
            <a:avLst/>
          </a:prstGeom>
          <a:noFill/>
          <a:ln>
            <a:noFill/>
          </a:ln>
        </p:spPr>
      </p:pic>
      <p:sp>
        <p:nvSpPr>
          <p:cNvPr id="6" name="TextBox 5">
            <a:extLst>
              <a:ext uri="{FF2B5EF4-FFF2-40B4-BE49-F238E27FC236}">
                <a16:creationId xmlns:a16="http://schemas.microsoft.com/office/drawing/2014/main" id="{1B5A6CC6-26F3-48D1-97B1-3FF3AEC83C0E}"/>
              </a:ext>
            </a:extLst>
          </p:cNvPr>
          <p:cNvSpPr txBox="1"/>
          <p:nvPr/>
        </p:nvSpPr>
        <p:spPr>
          <a:xfrm>
            <a:off x="398751" y="2458521"/>
            <a:ext cx="7827865" cy="1940957"/>
          </a:xfrm>
          <a:prstGeom prst="roundRect">
            <a:avLst/>
          </a:prstGeom>
          <a:solidFill>
            <a:srgbClr val="FFE1D9"/>
          </a:solidFill>
          <a:ln w="57150">
            <a:solidFill>
              <a:sysClr val="window" lastClr="FFFFFF"/>
            </a:solidFill>
            <a:miter lim="800000"/>
          </a:ln>
          <a:effectLst>
            <a:outerShdw blurRad="50800" dist="38100" dir="2700000" algn="tl" rotWithShape="0">
              <a:prstClr val="black">
                <a:alpha val="40000"/>
              </a:prstClr>
            </a:outerShdw>
          </a:effectLst>
        </p:spPr>
        <p:txBody>
          <a:bodyPr wrap="square" rtlCol="0">
            <a:spAutoFit/>
          </a:bodyPr>
          <a:lstStyle/>
          <a:p>
            <a:pPr lvl="0" algn="just">
              <a:buClr>
                <a:srgbClr val="000000"/>
              </a:buClr>
              <a:defRPr/>
            </a:pPr>
            <a:r>
              <a:rPr lang="vi-VN" sz="3600" b="1" kern="0" dirty="0">
                <a:solidFill>
                  <a:srgbClr val="000000"/>
                </a:solidFill>
                <a:cs typeface="Arial"/>
                <a:sym typeface="Arial"/>
              </a:rPr>
              <a:t>Tàu điện: </a:t>
            </a:r>
            <a:r>
              <a:rPr lang="vi-VN" sz="3600" kern="0" dirty="0">
                <a:solidFill>
                  <a:srgbClr val="000000"/>
                </a:solidFill>
                <a:cs typeface="Arial"/>
                <a:sym typeface="Arial"/>
              </a:rPr>
              <a:t>Một phương tiện giao thông công cộng, chạy bằng điện, chia thành nhiều toa.</a:t>
            </a:r>
          </a:p>
        </p:txBody>
      </p:sp>
      <p:grpSp>
        <p:nvGrpSpPr>
          <p:cNvPr id="7" name="Group 6">
            <a:extLst>
              <a:ext uri="{FF2B5EF4-FFF2-40B4-BE49-F238E27FC236}">
                <a16:creationId xmlns:a16="http://schemas.microsoft.com/office/drawing/2014/main" id="{B6F0D7BC-6BEF-4803-A06E-2ACBAE28C770}"/>
              </a:ext>
            </a:extLst>
          </p:cNvPr>
          <p:cNvGrpSpPr/>
          <p:nvPr/>
        </p:nvGrpSpPr>
        <p:grpSpPr>
          <a:xfrm>
            <a:off x="2342660" y="846493"/>
            <a:ext cx="2933816" cy="747902"/>
            <a:chOff x="7783121" y="104148"/>
            <a:chExt cx="3911755" cy="997202"/>
          </a:xfrm>
        </p:grpSpPr>
        <p:sp>
          <p:nvSpPr>
            <p:cNvPr id="8" name="Rectangle: Rounded Corners 43">
              <a:extLst>
                <a:ext uri="{FF2B5EF4-FFF2-40B4-BE49-F238E27FC236}">
                  <a16:creationId xmlns:a16="http://schemas.microsoft.com/office/drawing/2014/main" id="{7B8E15C0-C955-406F-B01A-2937FC86869F}"/>
                </a:ext>
              </a:extLst>
            </p:cNvPr>
            <p:cNvSpPr/>
            <p:nvPr/>
          </p:nvSpPr>
          <p:spPr>
            <a:xfrm>
              <a:off x="7876269" y="104148"/>
              <a:ext cx="3751868" cy="886120"/>
            </a:xfrm>
            <a:custGeom>
              <a:avLst/>
              <a:gdLst>
                <a:gd name="connsiteX0" fmla="*/ 0 w 3751868"/>
                <a:gd name="connsiteY0" fmla="*/ 147690 h 886120"/>
                <a:gd name="connsiteX1" fmla="*/ 147690 w 3751868"/>
                <a:gd name="connsiteY1" fmla="*/ 0 h 886120"/>
                <a:gd name="connsiteX2" fmla="*/ 792901 w 3751868"/>
                <a:gd name="connsiteY2" fmla="*/ 0 h 886120"/>
                <a:gd name="connsiteX3" fmla="*/ 1368982 w 3751868"/>
                <a:gd name="connsiteY3" fmla="*/ 0 h 886120"/>
                <a:gd name="connsiteX4" fmla="*/ 1945064 w 3751868"/>
                <a:gd name="connsiteY4" fmla="*/ 0 h 886120"/>
                <a:gd name="connsiteX5" fmla="*/ 2417450 w 3751868"/>
                <a:gd name="connsiteY5" fmla="*/ 0 h 886120"/>
                <a:gd name="connsiteX6" fmla="*/ 2924402 w 3751868"/>
                <a:gd name="connsiteY6" fmla="*/ 0 h 886120"/>
                <a:gd name="connsiteX7" fmla="*/ 3604178 w 3751868"/>
                <a:gd name="connsiteY7" fmla="*/ 0 h 886120"/>
                <a:gd name="connsiteX8" fmla="*/ 3751868 w 3751868"/>
                <a:gd name="connsiteY8" fmla="*/ 147690 h 886120"/>
                <a:gd name="connsiteX9" fmla="*/ 3751868 w 3751868"/>
                <a:gd name="connsiteY9" fmla="*/ 738430 h 886120"/>
                <a:gd name="connsiteX10" fmla="*/ 3604178 w 3751868"/>
                <a:gd name="connsiteY10" fmla="*/ 886120 h 886120"/>
                <a:gd name="connsiteX11" fmla="*/ 3028097 w 3751868"/>
                <a:gd name="connsiteY11" fmla="*/ 886120 h 886120"/>
                <a:gd name="connsiteX12" fmla="*/ 2382886 w 3751868"/>
                <a:gd name="connsiteY12" fmla="*/ 886120 h 886120"/>
                <a:gd name="connsiteX13" fmla="*/ 1875934 w 3751868"/>
                <a:gd name="connsiteY13" fmla="*/ 886120 h 886120"/>
                <a:gd name="connsiteX14" fmla="*/ 1265288 w 3751868"/>
                <a:gd name="connsiteY14" fmla="*/ 886120 h 886120"/>
                <a:gd name="connsiteX15" fmla="*/ 758336 w 3751868"/>
                <a:gd name="connsiteY15" fmla="*/ 886120 h 886120"/>
                <a:gd name="connsiteX16" fmla="*/ 147690 w 3751868"/>
                <a:gd name="connsiteY16" fmla="*/ 886120 h 886120"/>
                <a:gd name="connsiteX17" fmla="*/ 0 w 3751868"/>
                <a:gd name="connsiteY17" fmla="*/ 738430 h 886120"/>
                <a:gd name="connsiteX18" fmla="*/ 0 w 3751868"/>
                <a:gd name="connsiteY18" fmla="*/ 147690 h 88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51868" h="886120" fill="none" extrusionOk="0">
                  <a:moveTo>
                    <a:pt x="0" y="147690"/>
                  </a:moveTo>
                  <a:cubicBezTo>
                    <a:pt x="8369" y="74642"/>
                    <a:pt x="71175" y="5191"/>
                    <a:pt x="147690" y="0"/>
                  </a:cubicBezTo>
                  <a:cubicBezTo>
                    <a:pt x="394474" y="-46531"/>
                    <a:pt x="527454" y="56745"/>
                    <a:pt x="792901" y="0"/>
                  </a:cubicBezTo>
                  <a:cubicBezTo>
                    <a:pt x="1058348" y="-56745"/>
                    <a:pt x="1183964" y="9033"/>
                    <a:pt x="1368982" y="0"/>
                  </a:cubicBezTo>
                  <a:cubicBezTo>
                    <a:pt x="1554000" y="-9033"/>
                    <a:pt x="1800299" y="32387"/>
                    <a:pt x="1945064" y="0"/>
                  </a:cubicBezTo>
                  <a:cubicBezTo>
                    <a:pt x="2089829" y="-32387"/>
                    <a:pt x="2251672" y="33920"/>
                    <a:pt x="2417450" y="0"/>
                  </a:cubicBezTo>
                  <a:cubicBezTo>
                    <a:pt x="2583228" y="-33920"/>
                    <a:pt x="2716496" y="2768"/>
                    <a:pt x="2924402" y="0"/>
                  </a:cubicBezTo>
                  <a:cubicBezTo>
                    <a:pt x="3132308" y="-2768"/>
                    <a:pt x="3356350" y="18058"/>
                    <a:pt x="3604178" y="0"/>
                  </a:cubicBezTo>
                  <a:cubicBezTo>
                    <a:pt x="3683540" y="3601"/>
                    <a:pt x="3762037" y="77147"/>
                    <a:pt x="3751868" y="147690"/>
                  </a:cubicBezTo>
                  <a:cubicBezTo>
                    <a:pt x="3785543" y="420750"/>
                    <a:pt x="3734680" y="594667"/>
                    <a:pt x="3751868" y="738430"/>
                  </a:cubicBezTo>
                  <a:cubicBezTo>
                    <a:pt x="3764548" y="810959"/>
                    <a:pt x="3696484" y="878796"/>
                    <a:pt x="3604178" y="886120"/>
                  </a:cubicBezTo>
                  <a:cubicBezTo>
                    <a:pt x="3388113" y="943135"/>
                    <a:pt x="3144454" y="862790"/>
                    <a:pt x="3028097" y="886120"/>
                  </a:cubicBezTo>
                  <a:cubicBezTo>
                    <a:pt x="2911740" y="909450"/>
                    <a:pt x="2692009" y="835423"/>
                    <a:pt x="2382886" y="886120"/>
                  </a:cubicBezTo>
                  <a:cubicBezTo>
                    <a:pt x="2073763" y="936817"/>
                    <a:pt x="2119772" y="870520"/>
                    <a:pt x="1875934" y="886120"/>
                  </a:cubicBezTo>
                  <a:cubicBezTo>
                    <a:pt x="1632096" y="901720"/>
                    <a:pt x="1539137" y="822826"/>
                    <a:pt x="1265288" y="886120"/>
                  </a:cubicBezTo>
                  <a:cubicBezTo>
                    <a:pt x="991439" y="949414"/>
                    <a:pt x="913717" y="869858"/>
                    <a:pt x="758336" y="886120"/>
                  </a:cubicBezTo>
                  <a:cubicBezTo>
                    <a:pt x="602955" y="902382"/>
                    <a:pt x="386938" y="851065"/>
                    <a:pt x="147690" y="886120"/>
                  </a:cubicBezTo>
                  <a:cubicBezTo>
                    <a:pt x="58991" y="887607"/>
                    <a:pt x="-128" y="825736"/>
                    <a:pt x="0" y="738430"/>
                  </a:cubicBezTo>
                  <a:cubicBezTo>
                    <a:pt x="-69733" y="488373"/>
                    <a:pt x="7926" y="326384"/>
                    <a:pt x="0" y="147690"/>
                  </a:cubicBezTo>
                  <a:close/>
                </a:path>
                <a:path w="3751868" h="886120" stroke="0" extrusionOk="0">
                  <a:moveTo>
                    <a:pt x="0" y="147690"/>
                  </a:moveTo>
                  <a:cubicBezTo>
                    <a:pt x="-5552" y="64483"/>
                    <a:pt x="84185" y="13750"/>
                    <a:pt x="147690" y="0"/>
                  </a:cubicBezTo>
                  <a:cubicBezTo>
                    <a:pt x="403051" y="-4297"/>
                    <a:pt x="547591" y="16715"/>
                    <a:pt x="758336" y="0"/>
                  </a:cubicBezTo>
                  <a:cubicBezTo>
                    <a:pt x="969081" y="-16715"/>
                    <a:pt x="1098640" y="56632"/>
                    <a:pt x="1368982" y="0"/>
                  </a:cubicBezTo>
                  <a:cubicBezTo>
                    <a:pt x="1639324" y="-56632"/>
                    <a:pt x="1772937" y="36372"/>
                    <a:pt x="1979629" y="0"/>
                  </a:cubicBezTo>
                  <a:cubicBezTo>
                    <a:pt x="2186321" y="-36372"/>
                    <a:pt x="2320468" y="57935"/>
                    <a:pt x="2624840" y="0"/>
                  </a:cubicBezTo>
                  <a:cubicBezTo>
                    <a:pt x="2929212" y="-57935"/>
                    <a:pt x="3181503" y="83757"/>
                    <a:pt x="3604178" y="0"/>
                  </a:cubicBezTo>
                  <a:cubicBezTo>
                    <a:pt x="3697697" y="6147"/>
                    <a:pt x="3747916" y="66828"/>
                    <a:pt x="3751868" y="147690"/>
                  </a:cubicBezTo>
                  <a:cubicBezTo>
                    <a:pt x="3818761" y="347539"/>
                    <a:pt x="3685444" y="463295"/>
                    <a:pt x="3751868" y="738430"/>
                  </a:cubicBezTo>
                  <a:cubicBezTo>
                    <a:pt x="3758432" y="800477"/>
                    <a:pt x="3672617" y="892570"/>
                    <a:pt x="3604178" y="886120"/>
                  </a:cubicBezTo>
                  <a:cubicBezTo>
                    <a:pt x="3431957" y="904469"/>
                    <a:pt x="3336414" y="832984"/>
                    <a:pt x="3131791" y="886120"/>
                  </a:cubicBezTo>
                  <a:cubicBezTo>
                    <a:pt x="2927168" y="939256"/>
                    <a:pt x="2715165" y="841608"/>
                    <a:pt x="2521145" y="886120"/>
                  </a:cubicBezTo>
                  <a:cubicBezTo>
                    <a:pt x="2327125" y="930632"/>
                    <a:pt x="2137257" y="858013"/>
                    <a:pt x="2014194" y="886120"/>
                  </a:cubicBezTo>
                  <a:cubicBezTo>
                    <a:pt x="1891131" y="914227"/>
                    <a:pt x="1634402" y="855897"/>
                    <a:pt x="1507242" y="886120"/>
                  </a:cubicBezTo>
                  <a:cubicBezTo>
                    <a:pt x="1380082" y="916343"/>
                    <a:pt x="1155589" y="852902"/>
                    <a:pt x="862031" y="886120"/>
                  </a:cubicBezTo>
                  <a:cubicBezTo>
                    <a:pt x="568473" y="919338"/>
                    <a:pt x="347300" y="848154"/>
                    <a:pt x="147690" y="886120"/>
                  </a:cubicBezTo>
                  <a:cubicBezTo>
                    <a:pt x="72271" y="898748"/>
                    <a:pt x="-10961" y="812431"/>
                    <a:pt x="0" y="738430"/>
                  </a:cubicBezTo>
                  <a:cubicBezTo>
                    <a:pt x="-18522" y="492053"/>
                    <a:pt x="32603" y="387694"/>
                    <a:pt x="0" y="147690"/>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9" name="Rectangle 8">
              <a:extLst>
                <a:ext uri="{FF2B5EF4-FFF2-40B4-BE49-F238E27FC236}">
                  <a16:creationId xmlns:a16="http://schemas.microsoft.com/office/drawing/2014/main" id="{666251BF-2C78-4D6E-A384-33A7AE71185C}"/>
                </a:ext>
              </a:extLst>
            </p:cNvPr>
            <p:cNvSpPr/>
            <p:nvPr/>
          </p:nvSpPr>
          <p:spPr>
            <a:xfrm>
              <a:off x="7783121" y="157503"/>
              <a:ext cx="391175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Giải</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nghĩa</a:t>
              </a:r>
              <a:r>
                <a:rPr kumimoji="0" lang="en-US" altLang="zh-CN"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 </a:t>
              </a:r>
              <a:r>
                <a:rPr kumimoji="0" lang="en-US" altLang="zh-CN" sz="4000" b="1" i="0" u="none" strike="noStrike" kern="0" cap="none" spc="0" normalizeH="0" baseline="0" noProof="0" dirty="0" err="1">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rPr>
                <a:t>từ</a:t>
              </a:r>
              <a:endParaRPr kumimoji="0" lang="zh-CN" altLang="en-US" sz="4000" b="1" i="0" u="none" strike="noStrike" kern="0" cap="none" spc="0" normalizeH="0" baseline="0" noProof="0" dirty="0">
                <a:ln>
                  <a:noFill/>
                </a:ln>
                <a:solidFill>
                  <a:srgbClr val="FFC000">
                    <a:lumMod val="50000"/>
                  </a:srgbClr>
                </a:solidFill>
                <a:effectLst/>
                <a:uLnTx/>
                <a:uFillTx/>
                <a:latin typeface="Calibri" panose="020F0502020204030204" pitchFamily="34" charset="0"/>
                <a:ea typeface="inpin heiti" charset="-122"/>
                <a:cs typeface="Calibri" panose="020F0502020204030204" pitchFamily="34" charset="0"/>
                <a:sym typeface="Arial"/>
              </a:endParaRPr>
            </a:p>
          </p:txBody>
        </p:sp>
      </p:grpSp>
      <p:pic>
        <p:nvPicPr>
          <p:cNvPr id="12" name="Picture 11" descr="Graphical user interface&#10;&#10;Description automatically generated">
            <a:extLst>
              <a:ext uri="{FF2B5EF4-FFF2-40B4-BE49-F238E27FC236}">
                <a16:creationId xmlns:a16="http://schemas.microsoft.com/office/drawing/2014/main" id="{E9DE80EC-D189-4241-99B0-A6856F3B5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83483" y="3217498"/>
            <a:ext cx="6858000" cy="6858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fade">
                                      <p:cBhvr>
                                        <p:cTn id="7" dur="1000"/>
                                        <p:tgtEl>
                                          <p:spTgt spid="95"/>
                                        </p:tgtEl>
                                      </p:cBhvr>
                                    </p:animEffect>
                                    <p:anim calcmode="lin" valueType="num">
                                      <p:cBhvr>
                                        <p:cTn id="8" dur="1000" fill="hold"/>
                                        <p:tgtEl>
                                          <p:spTgt spid="95"/>
                                        </p:tgtEl>
                                        <p:attrNameLst>
                                          <p:attrName>ppt_x</p:attrName>
                                        </p:attrNameLst>
                                      </p:cBhvr>
                                      <p:tavLst>
                                        <p:tav tm="0">
                                          <p:val>
                                            <p:strVal val="#ppt_x"/>
                                          </p:val>
                                        </p:tav>
                                        <p:tav tm="100000">
                                          <p:val>
                                            <p:strVal val="#ppt_x"/>
                                          </p:val>
                                        </p:tav>
                                      </p:tavLst>
                                    </p:anim>
                                    <p:anim calcmode="lin" valueType="num">
                                      <p:cBhvr>
                                        <p:cTn id="9" dur="1000" fill="hold"/>
                                        <p:tgtEl>
                                          <p:spTgt spid="95"/>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500"/>
                                        <p:tgtEl>
                                          <p:spTgt spid="91"/>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2.70833E-6 -2.96296E-6 L -1.56836 0.00162 " pathEditMode="relative" rAng="0" ptsTypes="AA">
                                      <p:cBhvr>
                                        <p:cTn id="28" dur="2000" fill="hold"/>
                                        <p:tgtEl>
                                          <p:spTgt spid="12"/>
                                        </p:tgtEl>
                                        <p:attrNameLst>
                                          <p:attrName>ppt_x</p:attrName>
                                          <p:attrName>ppt_y</p:attrName>
                                        </p:attrNameLst>
                                      </p:cBhvr>
                                      <p:rCtr x="-78424"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9" name="Google Shape;119;p5"/>
          <p:cNvPicPr preferRelativeResize="0"/>
          <p:nvPr/>
        </p:nvPicPr>
        <p:blipFill rotWithShape="1">
          <a:blip r:embed="rId3">
            <a:alphaModFix/>
          </a:blip>
          <a:srcRect/>
          <a:stretch/>
        </p:blipFill>
        <p:spPr>
          <a:xfrm>
            <a:off x="216681" y="162218"/>
            <a:ext cx="1554783" cy="1102462"/>
          </a:xfrm>
          <a:prstGeom prst="rect">
            <a:avLst/>
          </a:prstGeom>
          <a:noFill/>
          <a:ln>
            <a:noFill/>
          </a:ln>
        </p:spPr>
      </p:pic>
      <p:grpSp>
        <p:nvGrpSpPr>
          <p:cNvPr id="35" name="Group 34">
            <a:extLst>
              <a:ext uri="{FF2B5EF4-FFF2-40B4-BE49-F238E27FC236}">
                <a16:creationId xmlns:a16="http://schemas.microsoft.com/office/drawing/2014/main" id="{496F1106-5BEB-4F3A-91A5-A6BB194FED06}"/>
              </a:ext>
            </a:extLst>
          </p:cNvPr>
          <p:cNvGrpSpPr/>
          <p:nvPr/>
        </p:nvGrpSpPr>
        <p:grpSpPr>
          <a:xfrm>
            <a:off x="1167788" y="2652741"/>
            <a:ext cx="10505740" cy="1261001"/>
            <a:chOff x="7873788" y="-109504"/>
            <a:chExt cx="4562820" cy="726969"/>
          </a:xfrm>
        </p:grpSpPr>
        <p:sp>
          <p:nvSpPr>
            <p:cNvPr id="36" name="Rectangle: Rounded Corners 43">
              <a:extLst>
                <a:ext uri="{FF2B5EF4-FFF2-40B4-BE49-F238E27FC236}">
                  <a16:creationId xmlns:a16="http://schemas.microsoft.com/office/drawing/2014/main" id="{861F96EC-C3E9-4023-852A-E6ED546EE6CB}"/>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等线"/>
                <a:ea typeface="+mn-ea"/>
                <a:cs typeface="Arial"/>
                <a:sym typeface="Arial"/>
              </a:endParaRPr>
            </a:p>
          </p:txBody>
        </p:sp>
        <p:sp>
          <p:nvSpPr>
            <p:cNvPr id="37" name="Rectangle 36">
              <a:extLst>
                <a:ext uri="{FF2B5EF4-FFF2-40B4-BE49-F238E27FC236}">
                  <a16:creationId xmlns:a16="http://schemas.microsoft.com/office/drawing/2014/main" id="{4F5335A8-6F9D-411D-8281-D7C0AAF290EF}"/>
                </a:ext>
              </a:extLst>
            </p:cNvPr>
            <p:cNvSpPr/>
            <p:nvPr/>
          </p:nvSpPr>
          <p:spPr>
            <a:xfrm>
              <a:off x="8009163" y="2583"/>
              <a:ext cx="4427445" cy="493044"/>
            </a:xfrm>
            <a:prstGeom prst="rect">
              <a:avLst/>
            </a:prstGeom>
          </p:spPr>
          <p:txBody>
            <a:bodyPr wrap="square">
              <a:spAutoFit/>
            </a:bodyPr>
            <a:lstStyle/>
            <a:p>
              <a:pPr marL="342900" marR="63500" lvl="0" indent="-342900" algn="ctr"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kumimoji="0" lang="vi-VN" sz="44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hãy đặt 1 câu có từ</a:t>
              </a:r>
              <a:r>
                <a:rPr kumimoji="0" lang="vi-VN" sz="4400" b="1" i="1"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tàu</a:t>
              </a:r>
              <a:r>
                <a:rPr kumimoji="0" lang="en-US" sz="4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800" b="1"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điện</a:t>
              </a:r>
              <a:r>
                <a:rPr kumimoji="0" lang="en-US" sz="4800" b="1"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sp>
        <p:nvSpPr>
          <p:cNvPr id="38" name="Rectangle 37">
            <a:extLst>
              <a:ext uri="{FF2B5EF4-FFF2-40B4-BE49-F238E27FC236}">
                <a16:creationId xmlns:a16="http://schemas.microsoft.com/office/drawing/2014/main" id="{37C73C3E-E4F2-4E1D-A5CC-DF96FD0221BD}"/>
              </a:ext>
            </a:extLst>
          </p:cNvPr>
          <p:cNvSpPr/>
          <p:nvPr/>
        </p:nvSpPr>
        <p:spPr>
          <a:xfrm>
            <a:off x="2799089" y="5337919"/>
            <a:ext cx="184731"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Arial"/>
            </a:endParaRPr>
          </a:p>
        </p:txBody>
      </p:sp>
      <p:pic>
        <p:nvPicPr>
          <p:cNvPr id="10" name="Picture 9" descr="A close-up of a toy&#10;&#10;Description automatically generated with medium confidence">
            <a:extLst>
              <a:ext uri="{FF2B5EF4-FFF2-40B4-BE49-F238E27FC236}">
                <a16:creationId xmlns:a16="http://schemas.microsoft.com/office/drawing/2014/main" id="{020BDED1-F779-47BB-A1A2-2CC07F37A7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117" y="3913742"/>
            <a:ext cx="2604664" cy="3006378"/>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088F04D0-2155-4AFE-88AF-E5C7816060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7217" y="-1"/>
            <a:ext cx="1554783" cy="155478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8" name="Rectangle 7">
            <a:extLst>
              <a:ext uri="{FF2B5EF4-FFF2-40B4-BE49-F238E27FC236}">
                <a16:creationId xmlns:a16="http://schemas.microsoft.com/office/drawing/2014/main" id="{44FA9C00-BDF5-4389-A8A4-8F8FFCD4F6A2}"/>
              </a:ext>
            </a:extLst>
          </p:cNvPr>
          <p:cNvSpPr/>
          <p:nvPr/>
        </p:nvSpPr>
        <p:spPr>
          <a:xfrm>
            <a:off x="862354" y="247791"/>
            <a:ext cx="3366143" cy="646331"/>
          </a:xfrm>
          <a:prstGeom prst="rect">
            <a:avLst/>
          </a:prstGeom>
        </p:spPr>
        <p:txBody>
          <a:bodyPr wrap="square">
            <a:spAutoFit/>
          </a:bodyPr>
          <a:lstStyle/>
          <a:p>
            <a:pPr algn="ctr">
              <a:defRPr/>
            </a:pP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Cùng</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altLang="zh-CN"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altLang="zh-CN" sz="3600"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hiểu</a:t>
            </a:r>
            <a:endParaRPr lang="zh-CN" altLang="en-US" sz="36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9" name="Picture 8">
            <a:extLst>
              <a:ext uri="{FF2B5EF4-FFF2-40B4-BE49-F238E27FC236}">
                <a16:creationId xmlns:a16="http://schemas.microsoft.com/office/drawing/2014/main" id="{96247AFC-43F0-4596-8E47-667F2BE4306C}"/>
              </a:ext>
            </a:extLst>
          </p:cNvPr>
          <p:cNvPicPr>
            <a:picLocks noChangeAspect="1"/>
          </p:cNvPicPr>
          <p:nvPr/>
        </p:nvPicPr>
        <p:blipFill>
          <a:blip r:embed="rId8"/>
          <a:stretch>
            <a:fillRect/>
          </a:stretch>
        </p:blipFill>
        <p:spPr>
          <a:xfrm rot="16200000">
            <a:off x="606694" y="247791"/>
            <a:ext cx="646331" cy="646331"/>
          </a:xfrm>
          <a:prstGeom prst="rect">
            <a:avLst/>
          </a:prstGeom>
        </p:spPr>
      </p:pic>
      <p:grpSp>
        <p:nvGrpSpPr>
          <p:cNvPr id="11" name="PA_库_组合 5">
            <a:extLst>
              <a:ext uri="{FF2B5EF4-FFF2-40B4-BE49-F238E27FC236}">
                <a16:creationId xmlns:a16="http://schemas.microsoft.com/office/drawing/2014/main" id="{011AC515-EEDE-4282-B5C6-CACDAF752007}"/>
              </a:ext>
            </a:extLst>
          </p:cNvPr>
          <p:cNvGrpSpPr/>
          <p:nvPr>
            <p:custDataLst>
              <p:tags r:id="rId1"/>
            </p:custDataLst>
          </p:nvPr>
        </p:nvGrpSpPr>
        <p:grpSpPr>
          <a:xfrm>
            <a:off x="646331" y="1091790"/>
            <a:ext cx="587835" cy="733599"/>
            <a:chOff x="1836100" y="2332000"/>
            <a:chExt cx="1572829" cy="895643"/>
          </a:xfrm>
        </p:grpSpPr>
        <p:sp>
          <p:nvSpPr>
            <p:cNvPr id="12" name="任意多边形 10">
              <a:extLst>
                <a:ext uri="{FF2B5EF4-FFF2-40B4-BE49-F238E27FC236}">
                  <a16:creationId xmlns:a16="http://schemas.microsoft.com/office/drawing/2014/main" id="{E468E695-6936-4538-8C15-76F28D49FEFA}"/>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3" name="任意多边形 11">
              <a:extLst>
                <a:ext uri="{FF2B5EF4-FFF2-40B4-BE49-F238E27FC236}">
                  <a16:creationId xmlns:a16="http://schemas.microsoft.com/office/drawing/2014/main" id="{A4A7E6C8-C8EB-4F1A-B66E-2AB39590A1F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文本框 12">
              <a:extLst>
                <a:ext uri="{FF2B5EF4-FFF2-40B4-BE49-F238E27FC236}">
                  <a16:creationId xmlns:a16="http://schemas.microsoft.com/office/drawing/2014/main" id="{6CA50014-9941-4E9C-A8D3-FE34A57333A1}"/>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1</a:t>
              </a:r>
            </a:p>
          </p:txBody>
        </p:sp>
      </p:grpSp>
      <p:sp>
        <p:nvSpPr>
          <p:cNvPr id="15" name="Rectangle 14">
            <a:extLst>
              <a:ext uri="{FF2B5EF4-FFF2-40B4-BE49-F238E27FC236}">
                <a16:creationId xmlns:a16="http://schemas.microsoft.com/office/drawing/2014/main" id="{2507E01D-C620-41F6-BBB0-2FFE9FF83648}"/>
              </a:ext>
            </a:extLst>
          </p:cNvPr>
          <p:cNvSpPr/>
          <p:nvPr/>
        </p:nvSpPr>
        <p:spPr>
          <a:xfrm>
            <a:off x="1378524" y="1092929"/>
            <a:ext cx="8193755"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nvGrpSpPr>
          <p:cNvPr id="16" name="PA_库_组合 5">
            <a:extLst>
              <a:ext uri="{FF2B5EF4-FFF2-40B4-BE49-F238E27FC236}">
                <a16:creationId xmlns:a16="http://schemas.microsoft.com/office/drawing/2014/main" id="{FB8B9A99-444B-42B2-93E8-9873597F2E00}"/>
              </a:ext>
            </a:extLst>
          </p:cNvPr>
          <p:cNvGrpSpPr/>
          <p:nvPr>
            <p:custDataLst>
              <p:tags r:id="rId2"/>
            </p:custDataLst>
          </p:nvPr>
        </p:nvGrpSpPr>
        <p:grpSpPr>
          <a:xfrm>
            <a:off x="646331" y="2109081"/>
            <a:ext cx="587835" cy="733599"/>
            <a:chOff x="1836100" y="2332000"/>
            <a:chExt cx="1572829" cy="895643"/>
          </a:xfrm>
        </p:grpSpPr>
        <p:sp>
          <p:nvSpPr>
            <p:cNvPr id="17" name="任意多边形 10">
              <a:extLst>
                <a:ext uri="{FF2B5EF4-FFF2-40B4-BE49-F238E27FC236}">
                  <a16:creationId xmlns:a16="http://schemas.microsoft.com/office/drawing/2014/main" id="{005F5FB3-C9B3-481C-AD4F-4AC1C120FDD2}"/>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8" name="任意多边形 11">
              <a:extLst>
                <a:ext uri="{FF2B5EF4-FFF2-40B4-BE49-F238E27FC236}">
                  <a16:creationId xmlns:a16="http://schemas.microsoft.com/office/drawing/2014/main" id="{B1FB1E97-FF2A-430B-AD4B-5CA1C3668C78}"/>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9" name="文本框 12">
              <a:extLst>
                <a:ext uri="{FF2B5EF4-FFF2-40B4-BE49-F238E27FC236}">
                  <a16:creationId xmlns:a16="http://schemas.microsoft.com/office/drawing/2014/main" id="{460E73E1-B437-432A-9A4C-18C23921D65B}"/>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2</a:t>
              </a:r>
            </a:p>
          </p:txBody>
        </p:sp>
      </p:grpSp>
      <p:sp>
        <p:nvSpPr>
          <p:cNvPr id="20" name="Rectangle 19">
            <a:extLst>
              <a:ext uri="{FF2B5EF4-FFF2-40B4-BE49-F238E27FC236}">
                <a16:creationId xmlns:a16="http://schemas.microsoft.com/office/drawing/2014/main" id="{15FD4FF4-7F4F-4799-9482-27B5396B3239}"/>
              </a:ext>
            </a:extLst>
          </p:cNvPr>
          <p:cNvSpPr/>
          <p:nvPr/>
        </p:nvSpPr>
        <p:spPr>
          <a:xfrm>
            <a:off x="1378524" y="2211409"/>
            <a:ext cx="9762841"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nvGrpSpPr>
          <p:cNvPr id="21" name="PA_库_组合 5">
            <a:extLst>
              <a:ext uri="{FF2B5EF4-FFF2-40B4-BE49-F238E27FC236}">
                <a16:creationId xmlns:a16="http://schemas.microsoft.com/office/drawing/2014/main" id="{1856D279-1111-45BF-9484-2FE64BACCE65}"/>
              </a:ext>
            </a:extLst>
          </p:cNvPr>
          <p:cNvGrpSpPr/>
          <p:nvPr>
            <p:custDataLst>
              <p:tags r:id="rId3"/>
            </p:custDataLst>
          </p:nvPr>
        </p:nvGrpSpPr>
        <p:grpSpPr>
          <a:xfrm>
            <a:off x="665190" y="3239046"/>
            <a:ext cx="587835" cy="733599"/>
            <a:chOff x="1836100" y="2332000"/>
            <a:chExt cx="1572829" cy="895643"/>
          </a:xfrm>
        </p:grpSpPr>
        <p:sp>
          <p:nvSpPr>
            <p:cNvPr id="22" name="任意多边形 10">
              <a:extLst>
                <a:ext uri="{FF2B5EF4-FFF2-40B4-BE49-F238E27FC236}">
                  <a16:creationId xmlns:a16="http://schemas.microsoft.com/office/drawing/2014/main" id="{A4D7E917-6749-465A-A9E2-4A07A64C83A4}"/>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任意多边形 11">
              <a:extLst>
                <a:ext uri="{FF2B5EF4-FFF2-40B4-BE49-F238E27FC236}">
                  <a16:creationId xmlns:a16="http://schemas.microsoft.com/office/drawing/2014/main" id="{6FB4BCB1-F876-40C6-BCFE-AB71E443B7E3}"/>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4" name="文本框 12">
              <a:extLst>
                <a:ext uri="{FF2B5EF4-FFF2-40B4-BE49-F238E27FC236}">
                  <a16:creationId xmlns:a16="http://schemas.microsoft.com/office/drawing/2014/main" id="{DF1D4ABD-5370-4B69-B663-7656DC16B7AA}"/>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3</a:t>
              </a:r>
            </a:p>
          </p:txBody>
        </p:sp>
      </p:grpSp>
      <p:sp>
        <p:nvSpPr>
          <p:cNvPr id="25" name="Rectangle 24">
            <a:extLst>
              <a:ext uri="{FF2B5EF4-FFF2-40B4-BE49-F238E27FC236}">
                <a16:creationId xmlns:a16="http://schemas.microsoft.com/office/drawing/2014/main" id="{3907104E-0573-4D52-8D95-FEBDE4539722}"/>
              </a:ext>
            </a:extLst>
          </p:cNvPr>
          <p:cNvSpPr/>
          <p:nvPr/>
        </p:nvSpPr>
        <p:spPr>
          <a:xfrm>
            <a:off x="1397383" y="3341374"/>
            <a:ext cx="10207394" cy="1077218"/>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6" name="PA_库_组合 5">
            <a:extLst>
              <a:ext uri="{FF2B5EF4-FFF2-40B4-BE49-F238E27FC236}">
                <a16:creationId xmlns:a16="http://schemas.microsoft.com/office/drawing/2014/main" id="{AA4B739D-A29F-4A11-94F1-6C8E916C9A01}"/>
              </a:ext>
            </a:extLst>
          </p:cNvPr>
          <p:cNvGrpSpPr/>
          <p:nvPr>
            <p:custDataLst>
              <p:tags r:id="rId4"/>
            </p:custDataLst>
          </p:nvPr>
        </p:nvGrpSpPr>
        <p:grpSpPr>
          <a:xfrm>
            <a:off x="665190" y="4320524"/>
            <a:ext cx="587835" cy="733599"/>
            <a:chOff x="1836100" y="2332000"/>
            <a:chExt cx="1572829" cy="895643"/>
          </a:xfrm>
        </p:grpSpPr>
        <p:sp>
          <p:nvSpPr>
            <p:cNvPr id="27" name="任意多边形 10">
              <a:extLst>
                <a:ext uri="{FF2B5EF4-FFF2-40B4-BE49-F238E27FC236}">
                  <a16:creationId xmlns:a16="http://schemas.microsoft.com/office/drawing/2014/main" id="{DA7A7F43-2C16-4AD8-8529-37886E6653C5}"/>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8" name="任意多边形 11">
              <a:extLst>
                <a:ext uri="{FF2B5EF4-FFF2-40B4-BE49-F238E27FC236}">
                  <a16:creationId xmlns:a16="http://schemas.microsoft.com/office/drawing/2014/main" id="{2B0554EB-86F0-4348-BECE-25CB26FBFB9C}"/>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9" name="文本框 12">
              <a:extLst>
                <a:ext uri="{FF2B5EF4-FFF2-40B4-BE49-F238E27FC236}">
                  <a16:creationId xmlns:a16="http://schemas.microsoft.com/office/drawing/2014/main" id="{C3BF7103-DAB5-4AE9-B9B0-8B854E50E5C6}"/>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4</a:t>
              </a:r>
            </a:p>
          </p:txBody>
        </p:sp>
      </p:grpSp>
      <p:sp>
        <p:nvSpPr>
          <p:cNvPr id="30" name="Rectangle 29">
            <a:extLst>
              <a:ext uri="{FF2B5EF4-FFF2-40B4-BE49-F238E27FC236}">
                <a16:creationId xmlns:a16="http://schemas.microsoft.com/office/drawing/2014/main" id="{7E7504DB-5752-4065-A329-186039DC6D41}"/>
              </a:ext>
            </a:extLst>
          </p:cNvPr>
          <p:cNvSpPr/>
          <p:nvPr/>
        </p:nvSpPr>
        <p:spPr>
          <a:xfrm>
            <a:off x="1355056" y="4463736"/>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nvGrpSpPr>
          <p:cNvPr id="31" name="Group 30">
            <a:extLst>
              <a:ext uri="{FF2B5EF4-FFF2-40B4-BE49-F238E27FC236}">
                <a16:creationId xmlns:a16="http://schemas.microsoft.com/office/drawing/2014/main" id="{AEFE307E-96C3-4819-AE20-18CEC1695F5A}"/>
              </a:ext>
            </a:extLst>
          </p:cNvPr>
          <p:cNvGrpSpPr/>
          <p:nvPr/>
        </p:nvGrpSpPr>
        <p:grpSpPr>
          <a:xfrm>
            <a:off x="9240409" y="-448419"/>
            <a:ext cx="2844126" cy="2557500"/>
            <a:chOff x="7656473" y="831396"/>
            <a:chExt cx="3689350" cy="3269584"/>
          </a:xfrm>
        </p:grpSpPr>
        <p:pic>
          <p:nvPicPr>
            <p:cNvPr id="32" name="图片 2" descr="2">
              <a:extLst>
                <a:ext uri="{FF2B5EF4-FFF2-40B4-BE49-F238E27FC236}">
                  <a16:creationId xmlns:a16="http://schemas.microsoft.com/office/drawing/2014/main" id="{E2626A1D-41E4-467F-9FCD-A08EFC363E6A}"/>
                </a:ext>
              </a:extLst>
            </p:cNvPr>
            <p:cNvPicPr>
              <a:picLocks noChangeAspect="1"/>
            </p:cNvPicPr>
            <p:nvPr/>
          </p:nvPicPr>
          <p:blipFill>
            <a:blip r:embed="rId9"/>
            <a:stretch>
              <a:fillRect/>
            </a:stretch>
          </p:blipFill>
          <p:spPr>
            <a:xfrm>
              <a:off x="7656473" y="831396"/>
              <a:ext cx="3689350" cy="3127375"/>
            </a:xfrm>
            <a:prstGeom prst="rect">
              <a:avLst/>
            </a:prstGeom>
          </p:spPr>
        </p:pic>
        <p:sp>
          <p:nvSpPr>
            <p:cNvPr id="33" name="Rounded Rectangle 53">
              <a:extLst>
                <a:ext uri="{FF2B5EF4-FFF2-40B4-BE49-F238E27FC236}">
                  <a16:creationId xmlns:a16="http://schemas.microsoft.com/office/drawing/2014/main" id="{3AB1BCA4-8C85-4BB9-BB85-8BBFF2636B9C}"/>
                </a:ext>
              </a:extLst>
            </p:cNvPr>
            <p:cNvSpPr/>
            <p:nvPr/>
          </p:nvSpPr>
          <p:spPr>
            <a:xfrm>
              <a:off x="8086969" y="3013280"/>
              <a:ext cx="2912297" cy="1087700"/>
            </a:xfrm>
            <a:prstGeom prst="roundRect">
              <a:avLst/>
            </a:prstGeom>
            <a:solidFill>
              <a:srgbClr val="FFFFFF"/>
            </a:solidFill>
            <a:ln w="12700" cap="flat" cmpd="sng" algn="ctr">
              <a:solidFill>
                <a:srgbClr val="5FE0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Thảo</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luận</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nhóm</a:t>
              </a:r>
              <a:r>
                <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200" b="1" i="0" u="none" strike="noStrike" kern="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đôi</a:t>
              </a:r>
              <a:endParaRPr kumimoji="0" lang="en-US" sz="3200" b="1" i="0" u="none" strike="noStrike" kern="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4" name="PA_库_组合 5">
            <a:extLst>
              <a:ext uri="{FF2B5EF4-FFF2-40B4-BE49-F238E27FC236}">
                <a16:creationId xmlns:a16="http://schemas.microsoft.com/office/drawing/2014/main" id="{A7EE9758-3E30-45C9-80AE-8D66101070A4}"/>
              </a:ext>
            </a:extLst>
          </p:cNvPr>
          <p:cNvGrpSpPr/>
          <p:nvPr>
            <p:custDataLst>
              <p:tags r:id="rId5"/>
            </p:custDataLst>
          </p:nvPr>
        </p:nvGrpSpPr>
        <p:grpSpPr>
          <a:xfrm>
            <a:off x="684049" y="5347972"/>
            <a:ext cx="587835" cy="733599"/>
            <a:chOff x="1836100" y="2332000"/>
            <a:chExt cx="1572829" cy="895643"/>
          </a:xfrm>
        </p:grpSpPr>
        <p:sp>
          <p:nvSpPr>
            <p:cNvPr id="39" name="任意多边形 10">
              <a:extLst>
                <a:ext uri="{FF2B5EF4-FFF2-40B4-BE49-F238E27FC236}">
                  <a16:creationId xmlns:a16="http://schemas.microsoft.com/office/drawing/2014/main" id="{E7A4EA85-62A7-4CF0-9797-350EBA984ADB}"/>
                </a:ext>
              </a:extLst>
            </p:cNvPr>
            <p:cNvSpPr/>
            <p:nvPr/>
          </p:nvSpPr>
          <p:spPr>
            <a:xfrm>
              <a:off x="1886559" y="2454748"/>
              <a:ext cx="1522370" cy="697312"/>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 name="connsiteX0" fmla="*/ 920229 w 1891187"/>
                <a:gd name="connsiteY0" fmla="*/ 80158 h 828882"/>
                <a:gd name="connsiteX1" fmla="*/ 1760230 w 1891187"/>
                <a:gd name="connsiteY1" fmla="*/ 70373 h 828882"/>
                <a:gd name="connsiteX2" fmla="*/ 1867806 w 1891187"/>
                <a:gd name="connsiteY2" fmla="*/ 801892 h 828882"/>
                <a:gd name="connsiteX3" fmla="*/ 60522 w 1891187"/>
                <a:gd name="connsiteY3" fmla="*/ 769620 h 828882"/>
                <a:gd name="connsiteX4" fmla="*/ 28249 w 1891187"/>
                <a:gd name="connsiteY4" fmla="*/ 102646 h 828882"/>
                <a:gd name="connsiteX0" fmla="*/ 953754 w 2038657"/>
                <a:gd name="connsiteY0" fmla="*/ 80158 h 875087"/>
                <a:gd name="connsiteX1" fmla="*/ 1793755 w 2038657"/>
                <a:gd name="connsiteY1" fmla="*/ 70373 h 875087"/>
                <a:gd name="connsiteX2" fmla="*/ 1901331 w 2038657"/>
                <a:gd name="connsiteY2" fmla="*/ 801892 h 875087"/>
                <a:gd name="connsiteX3" fmla="*/ 37845 w 2038657"/>
                <a:gd name="connsiteY3" fmla="*/ 792108 h 875087"/>
                <a:gd name="connsiteX4" fmla="*/ 61774 w 2038657"/>
                <a:gd name="connsiteY4" fmla="*/ 102646 h 875087"/>
                <a:gd name="connsiteX0" fmla="*/ 984916 w 2069819"/>
                <a:gd name="connsiteY0" fmla="*/ 80158 h 887366"/>
                <a:gd name="connsiteX1" fmla="*/ 1824917 w 2069819"/>
                <a:gd name="connsiteY1" fmla="*/ 70373 h 887366"/>
                <a:gd name="connsiteX2" fmla="*/ 1932493 w 2069819"/>
                <a:gd name="connsiteY2" fmla="*/ 801892 h 887366"/>
                <a:gd name="connsiteX3" fmla="*/ 69007 w 2069819"/>
                <a:gd name="connsiteY3" fmla="*/ 792108 h 887366"/>
                <a:gd name="connsiteX4" fmla="*/ 389999 w 2069819"/>
                <a:gd name="connsiteY4" fmla="*/ 80159 h 887366"/>
                <a:gd name="connsiteX0" fmla="*/ 1007612 w 2092515"/>
                <a:gd name="connsiteY0" fmla="*/ 80158 h 887365"/>
                <a:gd name="connsiteX1" fmla="*/ 1847613 w 2092515"/>
                <a:gd name="connsiteY1" fmla="*/ 70373 h 887365"/>
                <a:gd name="connsiteX2" fmla="*/ 1955189 w 2092515"/>
                <a:gd name="connsiteY2" fmla="*/ 801892 h 887365"/>
                <a:gd name="connsiteX3" fmla="*/ 91703 w 2092515"/>
                <a:gd name="connsiteY3" fmla="*/ 792108 h 887365"/>
                <a:gd name="connsiteX4" fmla="*/ 412695 w 2092515"/>
                <a:gd name="connsiteY4" fmla="*/ 80159 h 887365"/>
                <a:gd name="connsiteX0" fmla="*/ 1087979 w 2172882"/>
                <a:gd name="connsiteY0" fmla="*/ 80158 h 865313"/>
                <a:gd name="connsiteX1" fmla="*/ 1927980 w 2172882"/>
                <a:gd name="connsiteY1" fmla="*/ 70373 h 865313"/>
                <a:gd name="connsiteX2" fmla="*/ 2035556 w 2172882"/>
                <a:gd name="connsiteY2" fmla="*/ 801892 h 865313"/>
                <a:gd name="connsiteX3" fmla="*/ 172070 w 2172882"/>
                <a:gd name="connsiteY3" fmla="*/ 792108 h 865313"/>
                <a:gd name="connsiteX4" fmla="*/ 244170 w 2172882"/>
                <a:gd name="connsiteY4" fmla="*/ 492446 h 865313"/>
                <a:gd name="connsiteX0" fmla="*/ 1043749 w 2128652"/>
                <a:gd name="connsiteY0" fmla="*/ 80158 h 865313"/>
                <a:gd name="connsiteX1" fmla="*/ 1883750 w 2128652"/>
                <a:gd name="connsiteY1" fmla="*/ 70373 h 865313"/>
                <a:gd name="connsiteX2" fmla="*/ 1991326 w 2128652"/>
                <a:gd name="connsiteY2" fmla="*/ 801892 h 865313"/>
                <a:gd name="connsiteX3" fmla="*/ 127840 w 2128652"/>
                <a:gd name="connsiteY3" fmla="*/ 792108 h 865313"/>
                <a:gd name="connsiteX4" fmla="*/ 199940 w 2128652"/>
                <a:gd name="connsiteY4" fmla="*/ 492446 h 865313"/>
                <a:gd name="connsiteX0" fmla="*/ 1078008 w 2162911"/>
                <a:gd name="connsiteY0" fmla="*/ 80158 h 865313"/>
                <a:gd name="connsiteX1" fmla="*/ 1918009 w 2162911"/>
                <a:gd name="connsiteY1" fmla="*/ 70373 h 865313"/>
                <a:gd name="connsiteX2" fmla="*/ 2025585 w 2162911"/>
                <a:gd name="connsiteY2" fmla="*/ 801892 h 865313"/>
                <a:gd name="connsiteX3" fmla="*/ 162099 w 2162911"/>
                <a:gd name="connsiteY3" fmla="*/ 792108 h 865313"/>
                <a:gd name="connsiteX4" fmla="*/ 137854 w 2162911"/>
                <a:gd name="connsiteY4" fmla="*/ 492446 h 865313"/>
                <a:gd name="connsiteX0" fmla="*/ 1042572 w 2127475"/>
                <a:gd name="connsiteY0" fmla="*/ 80158 h 865313"/>
                <a:gd name="connsiteX1" fmla="*/ 1882573 w 2127475"/>
                <a:gd name="connsiteY1" fmla="*/ 70373 h 865313"/>
                <a:gd name="connsiteX2" fmla="*/ 1990149 w 2127475"/>
                <a:gd name="connsiteY2" fmla="*/ 801892 h 865313"/>
                <a:gd name="connsiteX3" fmla="*/ 126663 w 2127475"/>
                <a:gd name="connsiteY3" fmla="*/ 792108 h 865313"/>
                <a:gd name="connsiteX4" fmla="*/ 102418 w 2127475"/>
                <a:gd name="connsiteY4" fmla="*/ 492446 h 865313"/>
                <a:gd name="connsiteX0" fmla="*/ 971813 w 2049582"/>
                <a:gd name="connsiteY0" fmla="*/ 80158 h 878885"/>
                <a:gd name="connsiteX1" fmla="*/ 1811814 w 2049582"/>
                <a:gd name="connsiteY1" fmla="*/ 70373 h 878885"/>
                <a:gd name="connsiteX2" fmla="*/ 1919390 w 2049582"/>
                <a:gd name="connsiteY2" fmla="*/ 801892 h 878885"/>
                <a:gd name="connsiteX3" fmla="*/ 152249 w 2049582"/>
                <a:gd name="connsiteY3" fmla="*/ 822093 h 878885"/>
                <a:gd name="connsiteX4" fmla="*/ 31659 w 2049582"/>
                <a:gd name="connsiteY4" fmla="*/ 492446 h 878885"/>
                <a:gd name="connsiteX0" fmla="*/ 1009140 w 2086909"/>
                <a:gd name="connsiteY0" fmla="*/ 80158 h 878885"/>
                <a:gd name="connsiteX1" fmla="*/ 1849141 w 2086909"/>
                <a:gd name="connsiteY1" fmla="*/ 70373 h 878885"/>
                <a:gd name="connsiteX2" fmla="*/ 1956717 w 2086909"/>
                <a:gd name="connsiteY2" fmla="*/ 801892 h 878885"/>
                <a:gd name="connsiteX3" fmla="*/ 189576 w 2086909"/>
                <a:gd name="connsiteY3" fmla="*/ 822093 h 878885"/>
                <a:gd name="connsiteX4" fmla="*/ 68986 w 2086909"/>
                <a:gd name="connsiteY4" fmla="*/ 492446 h 878885"/>
                <a:gd name="connsiteX0" fmla="*/ 1041174 w 2118943"/>
                <a:gd name="connsiteY0" fmla="*/ 80158 h 872392"/>
                <a:gd name="connsiteX1" fmla="*/ 1881175 w 2118943"/>
                <a:gd name="connsiteY1" fmla="*/ 70373 h 872392"/>
                <a:gd name="connsiteX2" fmla="*/ 1988751 w 2118943"/>
                <a:gd name="connsiteY2" fmla="*/ 801892 h 872392"/>
                <a:gd name="connsiteX3" fmla="*/ 221610 w 2118943"/>
                <a:gd name="connsiteY3" fmla="*/ 822093 h 872392"/>
                <a:gd name="connsiteX4" fmla="*/ 44818 w 2118943"/>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1010281 w 2088050"/>
                <a:gd name="connsiteY0" fmla="*/ 80158 h 872392"/>
                <a:gd name="connsiteX1" fmla="*/ 1850282 w 2088050"/>
                <a:gd name="connsiteY1" fmla="*/ 70373 h 872392"/>
                <a:gd name="connsiteX2" fmla="*/ 1957858 w 2088050"/>
                <a:gd name="connsiteY2" fmla="*/ 801892 h 872392"/>
                <a:gd name="connsiteX3" fmla="*/ 190717 w 2088050"/>
                <a:gd name="connsiteY3" fmla="*/ 822093 h 872392"/>
                <a:gd name="connsiteX4" fmla="*/ 13925 w 2088050"/>
                <a:gd name="connsiteY4" fmla="*/ 612383 h 872392"/>
                <a:gd name="connsiteX0" fmla="*/ 996356 w 2074125"/>
                <a:gd name="connsiteY0" fmla="*/ 80158 h 861823"/>
                <a:gd name="connsiteX1" fmla="*/ 1836357 w 2074125"/>
                <a:gd name="connsiteY1" fmla="*/ 70373 h 861823"/>
                <a:gd name="connsiteX2" fmla="*/ 1943933 w 2074125"/>
                <a:gd name="connsiteY2" fmla="*/ 801892 h 861823"/>
                <a:gd name="connsiteX3" fmla="*/ 176792 w 2074125"/>
                <a:gd name="connsiteY3" fmla="*/ 822093 h 861823"/>
                <a:gd name="connsiteX4" fmla="*/ 0 w 2074125"/>
                <a:gd name="connsiteY4" fmla="*/ 612383 h 861823"/>
                <a:gd name="connsiteX0" fmla="*/ 996356 w 1970804"/>
                <a:gd name="connsiteY0" fmla="*/ 80158 h 823168"/>
                <a:gd name="connsiteX1" fmla="*/ 1836357 w 1970804"/>
                <a:gd name="connsiteY1" fmla="*/ 70373 h 823168"/>
                <a:gd name="connsiteX2" fmla="*/ 1943933 w 1970804"/>
                <a:gd name="connsiteY2" fmla="*/ 801892 h 823168"/>
                <a:gd name="connsiteX3" fmla="*/ 176792 w 1970804"/>
                <a:gd name="connsiteY3" fmla="*/ 822093 h 823168"/>
                <a:gd name="connsiteX4" fmla="*/ 0 w 1970804"/>
                <a:gd name="connsiteY4" fmla="*/ 612383 h 823168"/>
                <a:gd name="connsiteX0" fmla="*/ 1010802 w 1991303"/>
                <a:gd name="connsiteY0" fmla="*/ 81745 h 843471"/>
                <a:gd name="connsiteX1" fmla="*/ 1850803 w 1991303"/>
                <a:gd name="connsiteY1" fmla="*/ 71960 h 843471"/>
                <a:gd name="connsiteX2" fmla="*/ 1966407 w 1991303"/>
                <a:gd name="connsiteY2" fmla="*/ 825967 h 843471"/>
                <a:gd name="connsiteX3" fmla="*/ 191238 w 1991303"/>
                <a:gd name="connsiteY3" fmla="*/ 823680 h 843471"/>
                <a:gd name="connsiteX4" fmla="*/ 14446 w 1991303"/>
                <a:gd name="connsiteY4" fmla="*/ 613970 h 843471"/>
                <a:gd name="connsiteX0" fmla="*/ 1009760 w 1978344"/>
                <a:gd name="connsiteY0" fmla="*/ 81745 h 843471"/>
                <a:gd name="connsiteX1" fmla="*/ 1849761 w 1978344"/>
                <a:gd name="connsiteY1" fmla="*/ 71960 h 843471"/>
                <a:gd name="connsiteX2" fmla="*/ 1949307 w 1978344"/>
                <a:gd name="connsiteY2" fmla="*/ 825967 h 843471"/>
                <a:gd name="connsiteX3" fmla="*/ 190196 w 1978344"/>
                <a:gd name="connsiteY3" fmla="*/ 823680 h 843471"/>
                <a:gd name="connsiteX4" fmla="*/ 13404 w 1978344"/>
                <a:gd name="connsiteY4" fmla="*/ 613970 h 843471"/>
                <a:gd name="connsiteX0" fmla="*/ 996356 w 1964940"/>
                <a:gd name="connsiteY0" fmla="*/ 81745 h 840320"/>
                <a:gd name="connsiteX1" fmla="*/ 1836357 w 1964940"/>
                <a:gd name="connsiteY1" fmla="*/ 71960 h 840320"/>
                <a:gd name="connsiteX2" fmla="*/ 1935903 w 1964940"/>
                <a:gd name="connsiteY2" fmla="*/ 825967 h 840320"/>
                <a:gd name="connsiteX3" fmla="*/ 176792 w 1964940"/>
                <a:gd name="connsiteY3" fmla="*/ 823680 h 840320"/>
                <a:gd name="connsiteX4" fmla="*/ 0 w 1964940"/>
                <a:gd name="connsiteY4" fmla="*/ 613970 h 840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4940" h="840320">
                  <a:moveTo>
                    <a:pt x="996356" y="81745"/>
                  </a:moveTo>
                  <a:cubicBezTo>
                    <a:pt x="1634643" y="6441"/>
                    <a:pt x="1679766" y="-52077"/>
                    <a:pt x="1836357" y="71960"/>
                  </a:cubicBezTo>
                  <a:cubicBezTo>
                    <a:pt x="1992948" y="195997"/>
                    <a:pt x="1979663" y="813122"/>
                    <a:pt x="1935903" y="825967"/>
                  </a:cubicBezTo>
                  <a:cubicBezTo>
                    <a:pt x="1892143" y="838812"/>
                    <a:pt x="282666" y="851518"/>
                    <a:pt x="176792" y="823680"/>
                  </a:cubicBezTo>
                  <a:cubicBezTo>
                    <a:pt x="70918" y="795842"/>
                    <a:pt x="51561" y="817904"/>
                    <a:pt x="0" y="613970"/>
                  </a:cubicBezTo>
                </a:path>
              </a:pathLst>
            </a:custGeom>
            <a:pattFill prst="wdDnDiag">
              <a:fgClr>
                <a:srgbClr val="F59C1F"/>
              </a:fgClr>
              <a:bgClr>
                <a:srgbClr val="FFFFFF"/>
              </a:bgClr>
            </a:patt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任意多边形 11">
              <a:extLst>
                <a:ext uri="{FF2B5EF4-FFF2-40B4-BE49-F238E27FC236}">
                  <a16:creationId xmlns:a16="http://schemas.microsoft.com/office/drawing/2014/main" id="{7CCE24BA-C147-49D1-A95B-6EBD655726E4}"/>
                </a:ext>
              </a:extLst>
            </p:cNvPr>
            <p:cNvSpPr/>
            <p:nvPr/>
          </p:nvSpPr>
          <p:spPr>
            <a:xfrm>
              <a:off x="1836100" y="2454748"/>
              <a:ext cx="1456448" cy="652929"/>
            </a:xfrm>
            <a:custGeom>
              <a:avLst/>
              <a:gdLst>
                <a:gd name="connsiteX0" fmla="*/ 322139 w 2227747"/>
                <a:gd name="connsiteY0" fmla="*/ 93920 h 873265"/>
                <a:gd name="connsiteX1" fmla="*/ 1892756 w 2227747"/>
                <a:gd name="connsiteY1" fmla="*/ 61647 h 873265"/>
                <a:gd name="connsiteX2" fmla="*/ 2086393 w 2227747"/>
                <a:gd name="connsiteY2" fmla="*/ 803924 h 873265"/>
                <a:gd name="connsiteX3" fmla="*/ 193048 w 2227747"/>
                <a:gd name="connsiteY3" fmla="*/ 760894 h 873265"/>
                <a:gd name="connsiteX4" fmla="*/ 160775 w 2227747"/>
                <a:gd name="connsiteY4" fmla="*/ 93920 h 873265"/>
                <a:gd name="connsiteX0" fmla="*/ 231302 w 2136910"/>
                <a:gd name="connsiteY0" fmla="*/ 93920 h 850131"/>
                <a:gd name="connsiteX1" fmla="*/ 1801919 w 2136910"/>
                <a:gd name="connsiteY1" fmla="*/ 61647 h 850131"/>
                <a:gd name="connsiteX2" fmla="*/ 1995556 w 2136910"/>
                <a:gd name="connsiteY2" fmla="*/ 803924 h 850131"/>
                <a:gd name="connsiteX3" fmla="*/ 102211 w 2136910"/>
                <a:gd name="connsiteY3" fmla="*/ 760894 h 850131"/>
                <a:gd name="connsiteX4" fmla="*/ 69938 w 2136910"/>
                <a:gd name="connsiteY4" fmla="*/ 93920 h 850131"/>
                <a:gd name="connsiteX0" fmla="*/ 231302 w 2027630"/>
                <a:gd name="connsiteY0" fmla="*/ 93920 h 813269"/>
                <a:gd name="connsiteX1" fmla="*/ 1801919 w 2027630"/>
                <a:gd name="connsiteY1" fmla="*/ 61647 h 813269"/>
                <a:gd name="connsiteX2" fmla="*/ 1995556 w 2027630"/>
                <a:gd name="connsiteY2" fmla="*/ 803924 h 813269"/>
                <a:gd name="connsiteX3" fmla="*/ 102211 w 2027630"/>
                <a:gd name="connsiteY3" fmla="*/ 760894 h 813269"/>
                <a:gd name="connsiteX4" fmla="*/ 69938 w 2027630"/>
                <a:gd name="connsiteY4" fmla="*/ 93920 h 813269"/>
                <a:gd name="connsiteX0" fmla="*/ 316247 w 2059225"/>
                <a:gd name="connsiteY0" fmla="*/ 93133 h 831662"/>
                <a:gd name="connsiteX1" fmla="*/ 1886864 w 2059225"/>
                <a:gd name="connsiteY1" fmla="*/ 60860 h 831662"/>
                <a:gd name="connsiteX2" fmla="*/ 1994440 w 2059225"/>
                <a:gd name="connsiteY2" fmla="*/ 792379 h 831662"/>
                <a:gd name="connsiteX3" fmla="*/ 187156 w 2059225"/>
                <a:gd name="connsiteY3" fmla="*/ 760107 h 831662"/>
                <a:gd name="connsiteX4" fmla="*/ 154883 w 2059225"/>
                <a:gd name="connsiteY4" fmla="*/ 93133 h 831662"/>
                <a:gd name="connsiteX0" fmla="*/ 316247 w 2006487"/>
                <a:gd name="connsiteY0" fmla="*/ 60598 h 799127"/>
                <a:gd name="connsiteX1" fmla="*/ 1886864 w 2006487"/>
                <a:gd name="connsiteY1" fmla="*/ 28325 h 799127"/>
                <a:gd name="connsiteX2" fmla="*/ 1994440 w 2006487"/>
                <a:gd name="connsiteY2" fmla="*/ 759844 h 799127"/>
                <a:gd name="connsiteX3" fmla="*/ 187156 w 2006487"/>
                <a:gd name="connsiteY3" fmla="*/ 727572 h 799127"/>
                <a:gd name="connsiteX4" fmla="*/ 154883 w 2006487"/>
                <a:gd name="connsiteY4" fmla="*/ 60598 h 799127"/>
                <a:gd name="connsiteX0" fmla="*/ 235854 w 1926094"/>
                <a:gd name="connsiteY0" fmla="*/ 60598 h 786834"/>
                <a:gd name="connsiteX1" fmla="*/ 1806471 w 1926094"/>
                <a:gd name="connsiteY1" fmla="*/ 28325 h 786834"/>
                <a:gd name="connsiteX2" fmla="*/ 1914047 w 1926094"/>
                <a:gd name="connsiteY2" fmla="*/ 759844 h 786834"/>
                <a:gd name="connsiteX3" fmla="*/ 106763 w 1926094"/>
                <a:gd name="connsiteY3" fmla="*/ 727572 h 786834"/>
                <a:gd name="connsiteX4" fmla="*/ 74490 w 1926094"/>
                <a:gd name="connsiteY4" fmla="*/ 60598 h 786834"/>
                <a:gd name="connsiteX0" fmla="*/ 189613 w 1879853"/>
                <a:gd name="connsiteY0" fmla="*/ 60598 h 786834"/>
                <a:gd name="connsiteX1" fmla="*/ 1760230 w 1879853"/>
                <a:gd name="connsiteY1" fmla="*/ 28325 h 786834"/>
                <a:gd name="connsiteX2" fmla="*/ 1867806 w 1879853"/>
                <a:gd name="connsiteY2" fmla="*/ 759844 h 786834"/>
                <a:gd name="connsiteX3" fmla="*/ 60522 w 1879853"/>
                <a:gd name="connsiteY3" fmla="*/ 727572 h 786834"/>
                <a:gd name="connsiteX4" fmla="*/ 28249 w 1879853"/>
                <a:gd name="connsiteY4" fmla="*/ 60598 h 7868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9853" h="786834">
                  <a:moveTo>
                    <a:pt x="189613" y="60598"/>
                  </a:moveTo>
                  <a:cubicBezTo>
                    <a:pt x="827900" y="-14706"/>
                    <a:pt x="1663411" y="-12912"/>
                    <a:pt x="1760230" y="28325"/>
                  </a:cubicBezTo>
                  <a:cubicBezTo>
                    <a:pt x="1857049" y="69562"/>
                    <a:pt x="1903665" y="729364"/>
                    <a:pt x="1867806" y="759844"/>
                  </a:cubicBezTo>
                  <a:cubicBezTo>
                    <a:pt x="1831947" y="790324"/>
                    <a:pt x="141204" y="811840"/>
                    <a:pt x="60522" y="727572"/>
                  </a:cubicBezTo>
                  <a:cubicBezTo>
                    <a:pt x="-20160" y="643304"/>
                    <a:pt x="-8507" y="399464"/>
                    <a:pt x="28249" y="60598"/>
                  </a:cubicBezTo>
                </a:path>
              </a:pathLst>
            </a:custGeom>
            <a:solidFill>
              <a:srgbClr val="FFFFFF"/>
            </a:solidFill>
            <a:ln w="25400" cap="rnd" cmpd="sng" algn="ctr">
              <a:solidFill>
                <a:srgbClr val="F59C1F"/>
              </a:solidFill>
              <a:prstDash val="solid"/>
              <a:roun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600" b="0" i="0" u="none" strike="noStrike" kern="0" cap="none" spc="0" normalizeH="0" baseline="0" noProof="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文本框 12">
              <a:extLst>
                <a:ext uri="{FF2B5EF4-FFF2-40B4-BE49-F238E27FC236}">
                  <a16:creationId xmlns:a16="http://schemas.microsoft.com/office/drawing/2014/main" id="{65285E6B-7BB0-4796-941A-6E9380CBE62E}"/>
                </a:ext>
              </a:extLst>
            </p:cNvPr>
            <p:cNvSpPr txBox="1"/>
            <p:nvPr/>
          </p:nvSpPr>
          <p:spPr>
            <a:xfrm>
              <a:off x="2222349" y="2332000"/>
              <a:ext cx="756775" cy="895643"/>
            </a:xfrm>
            <a:prstGeom prst="rect">
              <a:avLst/>
            </a:prstGeom>
            <a:noFill/>
            <a:ln>
              <a:noFill/>
            </a:ln>
          </p:spPr>
          <p:txBody>
            <a:bodyPr wrap="square" rtlCol="0">
              <a:spAutoFit/>
            </a:bodyP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rPr>
                <a:t>5</a:t>
              </a:r>
            </a:p>
          </p:txBody>
        </p:sp>
      </p:grpSp>
      <p:sp>
        <p:nvSpPr>
          <p:cNvPr id="42" name="Rectangle 41">
            <a:extLst>
              <a:ext uri="{FF2B5EF4-FFF2-40B4-BE49-F238E27FC236}">
                <a16:creationId xmlns:a16="http://schemas.microsoft.com/office/drawing/2014/main" id="{A7AA1B34-9E88-4836-B097-C17CE16FC819}"/>
              </a:ext>
            </a:extLst>
          </p:cNvPr>
          <p:cNvSpPr/>
          <p:nvPr/>
        </p:nvSpPr>
        <p:spPr>
          <a:xfrm>
            <a:off x="1356012" y="5422383"/>
            <a:ext cx="10327853" cy="584775"/>
          </a:xfrm>
          <a:prstGeom prst="rect">
            <a:avLst/>
          </a:prstGeom>
        </p:spPr>
        <p:txBody>
          <a:bodyPr wrap="square">
            <a:spAutoFit/>
          </a:bodyPr>
          <a:lstStyle/>
          <a:p>
            <a:pPr algn="just">
              <a:defRPr/>
            </a:pPr>
            <a:r>
              <a:rPr lang="vi-VN" altLang="zh-C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spTree>
    <p:extLst>
      <p:ext uri="{BB962C8B-B14F-4D97-AF65-F5344CB8AC3E}">
        <p14:creationId xmlns:p14="http://schemas.microsoft.com/office/powerpoint/2010/main" val="2819679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750"/>
                                        <p:tgtEl>
                                          <p:spTgt spid="15"/>
                                        </p:tgtEl>
                                      </p:cBhvr>
                                    </p:animEffect>
                                    <p:anim calcmode="lin" valueType="num">
                                      <p:cBhvr>
                                        <p:cTn id="11" dur="750" fill="hold"/>
                                        <p:tgtEl>
                                          <p:spTgt spid="15"/>
                                        </p:tgtEl>
                                        <p:attrNameLst>
                                          <p:attrName>ppt_x</p:attrName>
                                        </p:attrNameLst>
                                      </p:cBhvr>
                                      <p:tavLst>
                                        <p:tav tm="0">
                                          <p:val>
                                            <p:strVal val="#ppt_x"/>
                                          </p:val>
                                        </p:tav>
                                        <p:tav tm="100000">
                                          <p:val>
                                            <p:strVal val="#ppt_x"/>
                                          </p:val>
                                        </p:tav>
                                      </p:tavLst>
                                    </p:anim>
                                    <p:anim calcmode="lin" valueType="num">
                                      <p:cBhvr>
                                        <p:cTn id="12" dur="75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750"/>
                                        <p:tgtEl>
                                          <p:spTgt spid="20"/>
                                        </p:tgtEl>
                                      </p:cBhvr>
                                    </p:animEffect>
                                    <p:anim calcmode="lin" valueType="num">
                                      <p:cBhvr>
                                        <p:cTn id="21" dur="750" fill="hold"/>
                                        <p:tgtEl>
                                          <p:spTgt spid="20"/>
                                        </p:tgtEl>
                                        <p:attrNameLst>
                                          <p:attrName>ppt_x</p:attrName>
                                        </p:attrNameLst>
                                      </p:cBhvr>
                                      <p:tavLst>
                                        <p:tav tm="0">
                                          <p:val>
                                            <p:strVal val="#ppt_x"/>
                                          </p:val>
                                        </p:tav>
                                        <p:tav tm="100000">
                                          <p:val>
                                            <p:strVal val="#ppt_x"/>
                                          </p:val>
                                        </p:tav>
                                      </p:tavLst>
                                    </p:anim>
                                    <p:anim calcmode="lin" valueType="num">
                                      <p:cBhvr>
                                        <p:cTn id="22" dur="75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750"/>
                                        <p:tgtEl>
                                          <p:spTgt spid="25"/>
                                        </p:tgtEl>
                                      </p:cBhvr>
                                    </p:animEffect>
                                    <p:anim calcmode="lin" valueType="num">
                                      <p:cBhvr>
                                        <p:cTn id="31" dur="750" fill="hold"/>
                                        <p:tgtEl>
                                          <p:spTgt spid="25"/>
                                        </p:tgtEl>
                                        <p:attrNameLst>
                                          <p:attrName>ppt_x</p:attrName>
                                        </p:attrNameLst>
                                      </p:cBhvr>
                                      <p:tavLst>
                                        <p:tav tm="0">
                                          <p:val>
                                            <p:strVal val="#ppt_x"/>
                                          </p:val>
                                        </p:tav>
                                        <p:tav tm="100000">
                                          <p:val>
                                            <p:strVal val="#ppt_x"/>
                                          </p:val>
                                        </p:tav>
                                      </p:tavLst>
                                    </p:anim>
                                    <p:anim calcmode="lin" valueType="num">
                                      <p:cBhvr>
                                        <p:cTn id="32"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left)">
                                      <p:cBhvr>
                                        <p:cTn id="37" dur="750"/>
                                        <p:tgtEl>
                                          <p:spTgt spid="26"/>
                                        </p:tgtEl>
                                      </p:cBhvr>
                                    </p:animEffect>
                                  </p:childTnLst>
                                </p:cTn>
                              </p:par>
                              <p:par>
                                <p:cTn id="38" presetID="42" presetClass="entr" presetSubtype="0"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750"/>
                                        <p:tgtEl>
                                          <p:spTgt spid="30"/>
                                        </p:tgtEl>
                                      </p:cBhvr>
                                    </p:animEffect>
                                    <p:anim calcmode="lin" valueType="num">
                                      <p:cBhvr>
                                        <p:cTn id="41" dur="750" fill="hold"/>
                                        <p:tgtEl>
                                          <p:spTgt spid="30"/>
                                        </p:tgtEl>
                                        <p:attrNameLst>
                                          <p:attrName>ppt_x</p:attrName>
                                        </p:attrNameLst>
                                      </p:cBhvr>
                                      <p:tavLst>
                                        <p:tav tm="0">
                                          <p:val>
                                            <p:strVal val="#ppt_x"/>
                                          </p:val>
                                        </p:tav>
                                        <p:tav tm="100000">
                                          <p:val>
                                            <p:strVal val="#ppt_x"/>
                                          </p:val>
                                        </p:tav>
                                      </p:tavLst>
                                    </p:anim>
                                    <p:anim calcmode="lin" valueType="num">
                                      <p:cBhvr>
                                        <p:cTn id="42" dur="7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750"/>
                                        <p:tgtEl>
                                          <p:spTgt spid="34"/>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750"/>
                                        <p:tgtEl>
                                          <p:spTgt spid="42"/>
                                        </p:tgtEl>
                                      </p:cBhvr>
                                    </p:animEffect>
                                    <p:anim calcmode="lin" valueType="num">
                                      <p:cBhvr>
                                        <p:cTn id="51" dur="750" fill="hold"/>
                                        <p:tgtEl>
                                          <p:spTgt spid="42"/>
                                        </p:tgtEl>
                                        <p:attrNameLst>
                                          <p:attrName>ppt_x</p:attrName>
                                        </p:attrNameLst>
                                      </p:cBhvr>
                                      <p:tavLst>
                                        <p:tav tm="0">
                                          <p:val>
                                            <p:strVal val="#ppt_x"/>
                                          </p:val>
                                        </p:tav>
                                        <p:tav tm="100000">
                                          <p:val>
                                            <p:strVal val="#ppt_x"/>
                                          </p:val>
                                        </p:tav>
                                      </p:tavLst>
                                    </p:anim>
                                    <p:anim calcmode="lin" valueType="num">
                                      <p:cBhvr>
                                        <p:cTn id="52" dur="75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1"/>
                                        </p:tgtEl>
                                        <p:attrNameLst>
                                          <p:attrName>style.visibility</p:attrName>
                                        </p:attrNameLst>
                                      </p:cBhvr>
                                      <p:to>
                                        <p:strVal val="visible"/>
                                      </p:to>
                                    </p:set>
                                    <p:anim calcmode="lin" valueType="num">
                                      <p:cBhvr additive="base">
                                        <p:cTn id="57" dur="500" fill="hold"/>
                                        <p:tgtEl>
                                          <p:spTgt spid="31"/>
                                        </p:tgtEl>
                                        <p:attrNameLst>
                                          <p:attrName>ppt_x</p:attrName>
                                        </p:attrNameLst>
                                      </p:cBhvr>
                                      <p:tavLst>
                                        <p:tav tm="0">
                                          <p:val>
                                            <p:strVal val="#ppt_x"/>
                                          </p:val>
                                        </p:tav>
                                        <p:tav tm="100000">
                                          <p:val>
                                            <p:strVal val="#ppt_x"/>
                                          </p:val>
                                        </p:tav>
                                      </p:tavLst>
                                    </p:anim>
                                    <p:anim calcmode="lin" valueType="num">
                                      <p:cBhvr additive="base">
                                        <p:cTn id="5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0" grpId="0"/>
      <p:bldP spid="25" grpId="0"/>
      <p:bldP spid="30" grpId="0"/>
      <p:bldP spid="4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Các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lại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đoạn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văn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đầu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tiên</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tìm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ctr"/>
              <a:r>
                <a:rPr lang="en-US" sz="3200" b="1" dirty="0">
                  <a:latin typeface="Arial-Rounded" panose="020B0500000000000000" pitchFamily="34" charset="0"/>
                  <a:ea typeface="Arial-Rounded" panose="020B0500000000000000" pitchFamily="34" charset="0"/>
                  <a:cs typeface="Arial-Rounded" panose="020B0500000000000000" pitchFamily="34" charset="0"/>
                </a:rPr>
                <a:t>1. </a:t>
              </a:r>
              <a:r>
                <a:rPr lang="vi-VN" sz="3200" b="1" dirty="0">
                  <a:latin typeface="Arial-Rounded" panose="020B0500000000000000" pitchFamily="34" charset="0"/>
                  <a:ea typeface="Arial-Rounded" panose="020B0500000000000000" pitchFamily="34" charset="0"/>
                  <a:cs typeface="Arial-Rounded" panose="020B0500000000000000" pitchFamily="34" charset="0"/>
                </a:rPr>
                <a:t>Đến trường sau kì nghỉ, các bạn học sinh đã phát hiện ra điều gì tuyệt vời?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algn="just"/>
            <a:r>
              <a:rPr lang="vi-VN" sz="3400" b="1" dirty="0">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29401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092440" y="90151"/>
            <a:ext cx="4099560"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đọc kĩ lại lời của thầy hiệu trưởng nói với các bạn học sinh để lựa chọn các đáp án đúng.</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454212" y="-379214"/>
            <a:ext cx="7949254" cy="2631461"/>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2. </a:t>
              </a:r>
              <a:r>
                <a:rPr kumimoji="0" lang="vi-VN" sz="32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đã dặn các bạn học sinh làm những việc gì?</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0" y="5073776"/>
            <a:ext cx="9175642" cy="1661993"/>
          </a:xfrm>
          <a:prstGeom prst="rect">
            <a:avLst/>
          </a:prstGeom>
        </p:spPr>
        <p:txBody>
          <a:bodyPr wrap="square">
            <a:spAutoFit/>
          </a:bodyPr>
          <a:lstStyle/>
          <a:p>
            <a:pPr lvl="0" algn="just"/>
            <a:r>
              <a:rPr lang="vi-VN" sz="34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Những việc thầy hiệu trưởng dặn các bạn học sinh làm là: </a:t>
            </a:r>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thoải mái vào thư viện, mượn sách về đọc và trả lại, mang sách của mình đến thư viện.</a:t>
            </a:r>
          </a:p>
        </p:txBody>
      </p:sp>
      <p:pic>
        <p:nvPicPr>
          <p:cNvPr id="4" name="Picture 3">
            <a:extLst>
              <a:ext uri="{FF2B5EF4-FFF2-40B4-BE49-F238E27FC236}">
                <a16:creationId xmlns:a16="http://schemas.microsoft.com/office/drawing/2014/main" id="{0A4DCC90-430D-4847-A06A-45500127AF8B}"/>
              </a:ext>
            </a:extLst>
          </p:cNvPr>
          <p:cNvPicPr>
            <a:picLocks noChangeAspect="1"/>
          </p:cNvPicPr>
          <p:nvPr/>
        </p:nvPicPr>
        <p:blipFill>
          <a:blip r:embed="rId6"/>
          <a:stretch>
            <a:fillRect/>
          </a:stretch>
        </p:blipFill>
        <p:spPr>
          <a:xfrm>
            <a:off x="1226388" y="1693711"/>
            <a:ext cx="6267450" cy="3133725"/>
          </a:xfrm>
          <a:prstGeom prst="rect">
            <a:avLst/>
          </a:prstGeom>
        </p:spPr>
      </p:pic>
    </p:spTree>
    <p:extLst>
      <p:ext uri="{BB962C8B-B14F-4D97-AF65-F5344CB8AC3E}">
        <p14:creationId xmlns:p14="http://schemas.microsoft.com/office/powerpoint/2010/main" val="801440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par>
                                <p:cTn id="12" presetID="2" presetClass="entr" presetSubtype="4"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6"/>
                                        </p:tgtEl>
                                        <p:attrNameLst>
                                          <p:attrName>style.visibility</p:attrName>
                                        </p:attrNameLst>
                                      </p:cBhvr>
                                      <p:to>
                                        <p:strVal val="visible"/>
                                      </p:to>
                                    </p:set>
                                    <p:animEffect transition="in" filter="barn(inVertical)">
                                      <p:cBhvr>
                                        <p:cTn id="20" dur="500"/>
                                        <p:tgtEl>
                                          <p:spTgt spid="3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additive="base">
                                        <p:cTn id="25" dur="500" fill="hold"/>
                                        <p:tgtEl>
                                          <p:spTgt spid="44"/>
                                        </p:tgtEl>
                                        <p:attrNameLst>
                                          <p:attrName>ppt_x</p:attrName>
                                        </p:attrNameLst>
                                      </p:cBhvr>
                                      <p:tavLst>
                                        <p:tav tm="0">
                                          <p:val>
                                            <p:strVal val="0-#ppt_w/2"/>
                                          </p:val>
                                        </p:tav>
                                        <p:tav tm="100000">
                                          <p:val>
                                            <p:strVal val="#ppt_x"/>
                                          </p:val>
                                        </p:tav>
                                      </p:tavLst>
                                    </p:anim>
                                    <p:anim calcmode="lin" valueType="num">
                                      <p:cBhvr additive="base">
                                        <p:cTn id="26"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60536" y="90151"/>
            <a:ext cx="333146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Em</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đọc</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hai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cuối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để</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trả</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lời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câu</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 </a:t>
            </a:r>
            <a:r>
              <a:rPr lang="en-US" sz="2800" dirty="0" err="1">
                <a:solidFill>
                  <a:srgbClr val="C00000"/>
                </a:solidFill>
                <a:latin typeface="Arial-Rounded" panose="020B0500000000000000" pitchFamily="34" charset="0"/>
                <a:ea typeface="Arial-Rounded" panose="020B0500000000000000" pitchFamily="34" charset="0"/>
                <a:cs typeface="Arial-Rounded" panose="020B0500000000000000" pitchFamily="34" charset="0"/>
              </a:rPr>
              <a:t>hỏi</a:t>
            </a:r>
            <a:r>
              <a:rPr lang="en-US"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569660"/>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3.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Vì sao bạn nhỏ thấy quang cảnh thư viện trông giống như một toa tàu điện đông đúc?</a:t>
              </a:r>
              <a:endPar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4" name="Rectangle 43">
            <a:extLst>
              <a:ext uri="{FF2B5EF4-FFF2-40B4-BE49-F238E27FC236}">
                <a16:creationId xmlns:a16="http://schemas.microsoft.com/office/drawing/2014/main" id="{32A136F0-CF76-464A-8CB4-28A18C9E67B2}"/>
              </a:ext>
            </a:extLst>
          </p:cNvPr>
          <p:cNvSpPr/>
          <p:nvPr/>
        </p:nvSpPr>
        <p:spPr>
          <a:xfrm>
            <a:off x="923021" y="3961008"/>
            <a:ext cx="7295819" cy="113877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háo hức, vui vẻ khi có thư viện mới.</a:t>
            </a:r>
          </a:p>
        </p:txBody>
      </p:sp>
    </p:spTree>
    <p:extLst>
      <p:ext uri="{BB962C8B-B14F-4D97-AF65-F5344CB8AC3E}">
        <p14:creationId xmlns:p14="http://schemas.microsoft.com/office/powerpoint/2010/main" val="14683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976576" y="90151"/>
            <a:ext cx="3215424"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Các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lại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đoạn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văn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đầu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tiên</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để</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tìm</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câu</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trả</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2800" b="0" i="0" u="none" strike="noStrike" kern="1200" cap="none" spc="0" normalizeH="0" baseline="0" noProof="0" dirty="0" err="1">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lời</a:t>
            </a:r>
            <a:r>
              <a:rPr kumimoji="0" lang="en-US" sz="2800" b="0" i="0" u="none" strike="noStrike" kern="1200" cap="none" spc="0" normalizeH="0" baseline="0" noProof="0" dirty="0">
                <a:ln>
                  <a:noFill/>
                </a:ln>
                <a:solidFill>
                  <a:srgbClr val="C00000"/>
                </a:solidFill>
                <a:effectLst/>
                <a:uLnTx/>
                <a:uFillTx/>
                <a:latin typeface="Arial-Rounded" panose="020B0500000000000000" pitchFamily="34" charset="0"/>
                <a:ea typeface="Arial-Rounded" panose="020B0500000000000000" pitchFamily="34" charset="0"/>
                <a:cs typeface="Arial-Rounded" panose="020B0500000000000000" pitchFamily="34" charset="0"/>
              </a:rPr>
              <a:t>.</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104983" y="417740"/>
              <a:ext cx="5843238" cy="1077218"/>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4.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Các bạn học sinh cảm thấy thế nào khi có thư viện mới?</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4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kì nghỉ, các bạn học sinh phát hiện ra một căn phòng mới đối diện dãy lớp học đã biến thành thư viện.</a:t>
            </a:r>
          </a:p>
        </p:txBody>
      </p:sp>
    </p:spTree>
    <p:extLst>
      <p:ext uri="{BB962C8B-B14F-4D97-AF65-F5344CB8AC3E}">
        <p14:creationId xmlns:p14="http://schemas.microsoft.com/office/powerpoint/2010/main" val="3088975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35" name="Picture 34">
            <a:extLst>
              <a:ext uri="{FF2B5EF4-FFF2-40B4-BE49-F238E27FC236}">
                <a16:creationId xmlns:a16="http://schemas.microsoft.com/office/drawing/2014/main" id="{001783A9-DAC7-46B7-A2BA-DE1EBEBF442D}"/>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306" b="95027" l="48939" r="96483"/>
                    </a14:imgEffect>
                  </a14:imgLayer>
                </a14:imgProps>
              </a:ext>
              <a:ext uri="{28A0092B-C50C-407E-A947-70E740481C1C}">
                <a14:useLocalDpi xmlns:a14="http://schemas.microsoft.com/office/drawing/2010/main" val="0"/>
              </a:ext>
            </a:extLst>
          </a:blip>
          <a:srcRect l="47872"/>
          <a:stretch/>
        </p:blipFill>
        <p:spPr>
          <a:xfrm>
            <a:off x="7830355" y="1611415"/>
            <a:ext cx="3038525" cy="5828932"/>
          </a:xfrm>
          <a:prstGeom prst="rect">
            <a:avLst/>
          </a:prstGeom>
        </p:spPr>
      </p:pic>
      <p:sp>
        <p:nvSpPr>
          <p:cNvPr id="36" name="Rounded Rectangular Callout 54">
            <a:extLst>
              <a:ext uri="{FF2B5EF4-FFF2-40B4-BE49-F238E27FC236}">
                <a16:creationId xmlns:a16="http://schemas.microsoft.com/office/drawing/2014/main" id="{354E8263-D188-4C20-AACD-40BF62148254}"/>
              </a:ext>
            </a:extLst>
          </p:cNvPr>
          <p:cNvSpPr/>
          <p:nvPr/>
        </p:nvSpPr>
        <p:spPr>
          <a:xfrm>
            <a:off x="8817741" y="90151"/>
            <a:ext cx="3374259" cy="1692733"/>
          </a:xfrm>
          <a:prstGeom prst="wedgeRoundRectCallout">
            <a:avLst>
              <a:gd name="adj1" fmla="val -32291"/>
              <a:gd name="adj2" fmla="val 70267"/>
              <a:gd name="adj3" fmla="val 16667"/>
            </a:avLst>
          </a:prstGeom>
          <a:solidFill>
            <a:schemeClr val="bg1"/>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dirty="0">
                <a:solidFill>
                  <a:srgbClr val="C00000"/>
                </a:solidFill>
                <a:latin typeface="Arial-Rounded" panose="020B0500000000000000" pitchFamily="34" charset="0"/>
                <a:ea typeface="Arial-Rounded" panose="020B0500000000000000" pitchFamily="34" charset="0"/>
                <a:cs typeface="Arial-Rounded" panose="020B0500000000000000" pitchFamily="34" charset="0"/>
              </a:rPr>
              <a:t>Em suy nghĩ và nói lên mong muốn của mình về thư viện.</a:t>
            </a:r>
          </a:p>
        </p:txBody>
      </p:sp>
      <p:grpSp>
        <p:nvGrpSpPr>
          <p:cNvPr id="37" name="Group 36">
            <a:extLst>
              <a:ext uri="{FF2B5EF4-FFF2-40B4-BE49-F238E27FC236}">
                <a16:creationId xmlns:a16="http://schemas.microsoft.com/office/drawing/2014/main" id="{AFBE3AF2-193F-4327-A09E-2D8759267D2E}"/>
              </a:ext>
            </a:extLst>
          </p:cNvPr>
          <p:cNvGrpSpPr/>
          <p:nvPr/>
        </p:nvGrpSpPr>
        <p:grpSpPr>
          <a:xfrm>
            <a:off x="596304" y="632947"/>
            <a:ext cx="7949254" cy="3653846"/>
            <a:chOff x="929679" y="-624353"/>
            <a:chExt cx="7949254" cy="3653846"/>
          </a:xfrm>
        </p:grpSpPr>
        <p:pic>
          <p:nvPicPr>
            <p:cNvPr id="38" name="Picture 37">
              <a:extLst>
                <a:ext uri="{FF2B5EF4-FFF2-40B4-BE49-F238E27FC236}">
                  <a16:creationId xmlns:a16="http://schemas.microsoft.com/office/drawing/2014/main" id="{6A4C81D6-00ED-449C-BCA8-0367C54284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679" y="-624353"/>
              <a:ext cx="7949254" cy="3653846"/>
            </a:xfrm>
            <a:prstGeom prst="rect">
              <a:avLst/>
            </a:prstGeom>
          </p:spPr>
        </p:pic>
        <p:sp>
          <p:nvSpPr>
            <p:cNvPr id="43" name="Rectangle 42">
              <a:extLst>
                <a:ext uri="{FF2B5EF4-FFF2-40B4-BE49-F238E27FC236}">
                  <a16:creationId xmlns:a16="http://schemas.microsoft.com/office/drawing/2014/main" id="{E0BC384C-8D13-46FB-A76D-6D545A1F4D1E}"/>
                </a:ext>
              </a:extLst>
            </p:cNvPr>
            <p:cNvSpPr/>
            <p:nvPr/>
          </p:nvSpPr>
          <p:spPr>
            <a:xfrm>
              <a:off x="2048309" y="617795"/>
              <a:ext cx="5843238" cy="584775"/>
            </a:xfrm>
            <a:prstGeom prst="rect">
              <a:avLst/>
            </a:prstGeom>
          </p:spPr>
          <p:txBody>
            <a:bodyPr wrap="square">
              <a:spAutoFit/>
            </a:bodyPr>
            <a:lstStyle/>
            <a:p>
              <a:pPr algn="just">
                <a:defRPr/>
              </a:pPr>
              <a:r>
                <a:rPr lang="en-US"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5. </a:t>
              </a:r>
              <a:r>
                <a:rPr lang="vi-VN" altLang="zh-C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Nói về thư viện mà em mơ ước.</a:t>
              </a:r>
            </a:p>
          </p:txBody>
        </p:sp>
      </p:grpSp>
      <p:sp>
        <p:nvSpPr>
          <p:cNvPr id="44" name="Rectangle 43">
            <a:extLst>
              <a:ext uri="{FF2B5EF4-FFF2-40B4-BE49-F238E27FC236}">
                <a16:creationId xmlns:a16="http://schemas.microsoft.com/office/drawing/2014/main" id="{32A136F0-CF76-464A-8CB4-28A18C9E67B2}"/>
              </a:ext>
            </a:extLst>
          </p:cNvPr>
          <p:cNvSpPr/>
          <p:nvPr/>
        </p:nvSpPr>
        <p:spPr>
          <a:xfrm>
            <a:off x="988644" y="4223168"/>
            <a:ext cx="7295819" cy="1661993"/>
          </a:xfrm>
          <a:prstGeom prst="rect">
            <a:avLst/>
          </a:prstGeom>
        </p:spPr>
        <p:txBody>
          <a:bodyPr wrap="square">
            <a:spAutoFit/>
          </a:bodyPr>
          <a:lstStyle/>
          <a:p>
            <a:pPr lvl="0" algn="just"/>
            <a:r>
              <a:rPr lang="vi-VN" sz="3400" b="1"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Em mơ ước thư viện của trường sẽ rộng rãi, thoáng mát, có thật nhiều sách và chỗ ngồi để đọc sách cho học sinh.</a:t>
            </a:r>
          </a:p>
        </p:txBody>
      </p:sp>
    </p:spTree>
    <p:extLst>
      <p:ext uri="{BB962C8B-B14F-4D97-AF65-F5344CB8AC3E}">
        <p14:creationId xmlns:p14="http://schemas.microsoft.com/office/powerpoint/2010/main" val="3064766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par>
                                <p:cTn id="9" presetID="16" presetClass="entr" presetSubtype="21" fill="hold" nodeType="with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barn(inVertical)">
                                      <p:cBhvr>
                                        <p:cTn id="11" dur="500"/>
                                        <p:tgtEl>
                                          <p:spTgt spid="35"/>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barn(inVertical)">
                                      <p:cBhvr>
                                        <p:cTn id="16" dur="500"/>
                                        <p:tgtEl>
                                          <p:spTgt spid="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additive="base">
                                        <p:cTn id="21" dur="500" fill="hold"/>
                                        <p:tgtEl>
                                          <p:spTgt spid="44"/>
                                        </p:tgtEl>
                                        <p:attrNameLst>
                                          <p:attrName>ppt_x</p:attrName>
                                        </p:attrNameLst>
                                      </p:cBhvr>
                                      <p:tavLst>
                                        <p:tav tm="0">
                                          <p:val>
                                            <p:strVal val="0-#ppt_w/2"/>
                                          </p:val>
                                        </p:tav>
                                        <p:tav tm="100000">
                                          <p:val>
                                            <p:strVal val="#ppt_x"/>
                                          </p:val>
                                        </p:tav>
                                      </p:tavLst>
                                    </p:anim>
                                    <p:anim calcmode="lin" valueType="num">
                                      <p:cBhvr additive="base">
                                        <p:cTn id="22"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5F362084-E858-41C4-8D92-4135CDA409F1}"/>
              </a:ext>
            </a:extLst>
          </p:cNvPr>
          <p:cNvGrpSpPr/>
          <p:nvPr/>
        </p:nvGrpSpPr>
        <p:grpSpPr>
          <a:xfrm>
            <a:off x="3423799" y="452781"/>
            <a:ext cx="4403466" cy="625703"/>
            <a:chOff x="1053394" y="206467"/>
            <a:chExt cx="3583143" cy="432581"/>
          </a:xfrm>
        </p:grpSpPr>
        <p:sp>
          <p:nvSpPr>
            <p:cNvPr id="15" name="Rectangle: Rounded Corners 43">
              <a:extLst>
                <a:ext uri="{FF2B5EF4-FFF2-40B4-BE49-F238E27FC236}">
                  <a16:creationId xmlns:a16="http://schemas.microsoft.com/office/drawing/2014/main" id="{5D4EC214-A32B-44C1-85C7-06F5C99DA327}"/>
                </a:ext>
              </a:extLst>
            </p:cNvPr>
            <p:cNvSpPr/>
            <p:nvPr/>
          </p:nvSpPr>
          <p:spPr>
            <a:xfrm>
              <a:off x="1106327" y="206467"/>
              <a:ext cx="3530210" cy="432581"/>
            </a:xfrm>
            <a:custGeom>
              <a:avLst/>
              <a:gdLst>
                <a:gd name="connsiteX0" fmla="*/ 0 w 3530210"/>
                <a:gd name="connsiteY0" fmla="*/ 72098 h 432581"/>
                <a:gd name="connsiteX1" fmla="*/ 72098 w 3530210"/>
                <a:gd name="connsiteY1" fmla="*/ 0 h 432581"/>
                <a:gd name="connsiteX2" fmla="*/ 704154 w 3530210"/>
                <a:gd name="connsiteY2" fmla="*/ 0 h 432581"/>
                <a:gd name="connsiteX3" fmla="*/ 1268490 w 3530210"/>
                <a:gd name="connsiteY3" fmla="*/ 0 h 432581"/>
                <a:gd name="connsiteX4" fmla="*/ 1832825 w 3530210"/>
                <a:gd name="connsiteY4" fmla="*/ 0 h 432581"/>
                <a:gd name="connsiteX5" fmla="*/ 2295581 w 3530210"/>
                <a:gd name="connsiteY5" fmla="*/ 0 h 432581"/>
                <a:gd name="connsiteX6" fmla="*/ 2792196 w 3530210"/>
                <a:gd name="connsiteY6" fmla="*/ 0 h 432581"/>
                <a:gd name="connsiteX7" fmla="*/ 3458112 w 3530210"/>
                <a:gd name="connsiteY7" fmla="*/ 0 h 432581"/>
                <a:gd name="connsiteX8" fmla="*/ 3530210 w 3530210"/>
                <a:gd name="connsiteY8" fmla="*/ 72098 h 432581"/>
                <a:gd name="connsiteX9" fmla="*/ 3530210 w 3530210"/>
                <a:gd name="connsiteY9" fmla="*/ 360483 h 432581"/>
                <a:gd name="connsiteX10" fmla="*/ 3458112 w 3530210"/>
                <a:gd name="connsiteY10" fmla="*/ 432581 h 432581"/>
                <a:gd name="connsiteX11" fmla="*/ 2893776 w 3530210"/>
                <a:gd name="connsiteY11" fmla="*/ 432581 h 432581"/>
                <a:gd name="connsiteX12" fmla="*/ 2261720 w 3530210"/>
                <a:gd name="connsiteY12" fmla="*/ 432581 h 432581"/>
                <a:gd name="connsiteX13" fmla="*/ 1765105 w 3530210"/>
                <a:gd name="connsiteY13" fmla="*/ 432581 h 432581"/>
                <a:gd name="connsiteX14" fmla="*/ 1166909 w 3530210"/>
                <a:gd name="connsiteY14" fmla="*/ 432581 h 432581"/>
                <a:gd name="connsiteX15" fmla="*/ 670294 w 3530210"/>
                <a:gd name="connsiteY15" fmla="*/ 432581 h 432581"/>
                <a:gd name="connsiteX16" fmla="*/ 72098 w 3530210"/>
                <a:gd name="connsiteY16" fmla="*/ 432581 h 432581"/>
                <a:gd name="connsiteX17" fmla="*/ 0 w 3530210"/>
                <a:gd name="connsiteY17" fmla="*/ 360483 h 432581"/>
                <a:gd name="connsiteX18" fmla="*/ 0 w 3530210"/>
                <a:gd name="connsiteY18"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30210" h="432581" fill="none" extrusionOk="0">
                  <a:moveTo>
                    <a:pt x="0" y="72098"/>
                  </a:moveTo>
                  <a:cubicBezTo>
                    <a:pt x="6453" y="38847"/>
                    <a:pt x="37324" y="5184"/>
                    <a:pt x="72098" y="0"/>
                  </a:cubicBezTo>
                  <a:cubicBezTo>
                    <a:pt x="370077" y="-2478"/>
                    <a:pt x="437942" y="41408"/>
                    <a:pt x="704154" y="0"/>
                  </a:cubicBezTo>
                  <a:cubicBezTo>
                    <a:pt x="970366" y="-41408"/>
                    <a:pt x="1135213" y="48332"/>
                    <a:pt x="1268490" y="0"/>
                  </a:cubicBezTo>
                  <a:cubicBezTo>
                    <a:pt x="1401767" y="-48332"/>
                    <a:pt x="1635083" y="49517"/>
                    <a:pt x="1832825" y="0"/>
                  </a:cubicBezTo>
                  <a:cubicBezTo>
                    <a:pt x="2030568" y="-49517"/>
                    <a:pt x="2132940" y="2387"/>
                    <a:pt x="2295581" y="0"/>
                  </a:cubicBezTo>
                  <a:cubicBezTo>
                    <a:pt x="2458222" y="-2387"/>
                    <a:pt x="2621317" y="53575"/>
                    <a:pt x="2792196" y="0"/>
                  </a:cubicBezTo>
                  <a:cubicBezTo>
                    <a:pt x="2963075" y="-53575"/>
                    <a:pt x="3254636" y="52150"/>
                    <a:pt x="3458112" y="0"/>
                  </a:cubicBezTo>
                  <a:cubicBezTo>
                    <a:pt x="3496674" y="2053"/>
                    <a:pt x="3536542" y="39143"/>
                    <a:pt x="3530210" y="72098"/>
                  </a:cubicBezTo>
                  <a:cubicBezTo>
                    <a:pt x="3539548" y="148270"/>
                    <a:pt x="3526727" y="278617"/>
                    <a:pt x="3530210" y="360483"/>
                  </a:cubicBezTo>
                  <a:cubicBezTo>
                    <a:pt x="3538745" y="394218"/>
                    <a:pt x="3506043" y="427049"/>
                    <a:pt x="3458112" y="432581"/>
                  </a:cubicBezTo>
                  <a:cubicBezTo>
                    <a:pt x="3179201" y="476107"/>
                    <a:pt x="3040095" y="422163"/>
                    <a:pt x="2893776" y="432581"/>
                  </a:cubicBezTo>
                  <a:cubicBezTo>
                    <a:pt x="2747457" y="442999"/>
                    <a:pt x="2462830" y="390409"/>
                    <a:pt x="2261720" y="432581"/>
                  </a:cubicBezTo>
                  <a:cubicBezTo>
                    <a:pt x="2060610" y="474753"/>
                    <a:pt x="1905117" y="429244"/>
                    <a:pt x="1765105" y="432581"/>
                  </a:cubicBezTo>
                  <a:cubicBezTo>
                    <a:pt x="1625093" y="435918"/>
                    <a:pt x="1378703" y="389367"/>
                    <a:pt x="1166909" y="432581"/>
                  </a:cubicBezTo>
                  <a:cubicBezTo>
                    <a:pt x="955115" y="475795"/>
                    <a:pt x="842862" y="379907"/>
                    <a:pt x="670294" y="432581"/>
                  </a:cubicBezTo>
                  <a:cubicBezTo>
                    <a:pt x="497727" y="485255"/>
                    <a:pt x="330399" y="416066"/>
                    <a:pt x="72098" y="432581"/>
                  </a:cubicBezTo>
                  <a:cubicBezTo>
                    <a:pt x="24942" y="434110"/>
                    <a:pt x="-46" y="402349"/>
                    <a:pt x="0" y="360483"/>
                  </a:cubicBezTo>
                  <a:cubicBezTo>
                    <a:pt x="-34433" y="277119"/>
                    <a:pt x="30901" y="190450"/>
                    <a:pt x="0" y="72098"/>
                  </a:cubicBezTo>
                  <a:close/>
                </a:path>
                <a:path w="3530210" h="432581" stroke="0" extrusionOk="0">
                  <a:moveTo>
                    <a:pt x="0" y="72098"/>
                  </a:moveTo>
                  <a:cubicBezTo>
                    <a:pt x="-8013" y="29912"/>
                    <a:pt x="38893" y="5035"/>
                    <a:pt x="72098" y="0"/>
                  </a:cubicBezTo>
                  <a:cubicBezTo>
                    <a:pt x="237553" y="-21558"/>
                    <a:pt x="455952" y="24656"/>
                    <a:pt x="670294" y="0"/>
                  </a:cubicBezTo>
                  <a:cubicBezTo>
                    <a:pt x="884636" y="-24656"/>
                    <a:pt x="1009105" y="53653"/>
                    <a:pt x="1268490" y="0"/>
                  </a:cubicBezTo>
                  <a:cubicBezTo>
                    <a:pt x="1527875" y="-53653"/>
                    <a:pt x="1665553" y="57484"/>
                    <a:pt x="1866685" y="0"/>
                  </a:cubicBezTo>
                  <a:cubicBezTo>
                    <a:pt x="2067818" y="-57484"/>
                    <a:pt x="2370105" y="49051"/>
                    <a:pt x="2498741" y="0"/>
                  </a:cubicBezTo>
                  <a:cubicBezTo>
                    <a:pt x="2627377" y="-49051"/>
                    <a:pt x="3062914" y="93296"/>
                    <a:pt x="3458112" y="0"/>
                  </a:cubicBezTo>
                  <a:cubicBezTo>
                    <a:pt x="3499950" y="1038"/>
                    <a:pt x="3523884" y="33408"/>
                    <a:pt x="3530210" y="72098"/>
                  </a:cubicBezTo>
                  <a:cubicBezTo>
                    <a:pt x="3546027" y="187555"/>
                    <a:pt x="3499491" y="293649"/>
                    <a:pt x="3530210" y="360483"/>
                  </a:cubicBezTo>
                  <a:cubicBezTo>
                    <a:pt x="3533343" y="390987"/>
                    <a:pt x="3488029" y="437446"/>
                    <a:pt x="3458112" y="432581"/>
                  </a:cubicBezTo>
                  <a:cubicBezTo>
                    <a:pt x="3248307" y="467097"/>
                    <a:pt x="3193954" y="425259"/>
                    <a:pt x="2995357" y="432581"/>
                  </a:cubicBezTo>
                  <a:cubicBezTo>
                    <a:pt x="2796761" y="439903"/>
                    <a:pt x="2616641" y="382656"/>
                    <a:pt x="2397161" y="432581"/>
                  </a:cubicBezTo>
                  <a:cubicBezTo>
                    <a:pt x="2177681" y="482506"/>
                    <a:pt x="2033604" y="429522"/>
                    <a:pt x="1900546" y="432581"/>
                  </a:cubicBezTo>
                  <a:cubicBezTo>
                    <a:pt x="1767488" y="435640"/>
                    <a:pt x="1522020" y="422980"/>
                    <a:pt x="1403930" y="432581"/>
                  </a:cubicBezTo>
                  <a:cubicBezTo>
                    <a:pt x="1285840" y="442182"/>
                    <a:pt x="1063662" y="432487"/>
                    <a:pt x="771874" y="432581"/>
                  </a:cubicBezTo>
                  <a:cubicBezTo>
                    <a:pt x="480086" y="432675"/>
                    <a:pt x="408601" y="402385"/>
                    <a:pt x="72098" y="432581"/>
                  </a:cubicBezTo>
                  <a:cubicBezTo>
                    <a:pt x="37045" y="442371"/>
                    <a:pt x="-9570" y="393696"/>
                    <a:pt x="0" y="360483"/>
                  </a:cubicBezTo>
                  <a:cubicBezTo>
                    <a:pt x="-6026" y="234882"/>
                    <a:pt x="28213" y="211284"/>
                    <a:pt x="0" y="72098"/>
                  </a:cubicBezTo>
                  <a:close/>
                </a:path>
              </a:pathLst>
            </a:custGeom>
            <a:solidFill>
              <a:schemeClr val="accent2">
                <a:lumMod val="40000"/>
                <a:lumOff val="60000"/>
              </a:schemeClr>
            </a:solidFill>
            <a:ln w="12700" cap="flat" cmpd="sng" algn="ctr">
              <a:solidFill>
                <a:schemeClr val="accent2">
                  <a:lumMod val="50000"/>
                </a:scheme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16" name="Rectangle 15">
              <a:extLst>
                <a:ext uri="{FF2B5EF4-FFF2-40B4-BE49-F238E27FC236}">
                  <a16:creationId xmlns:a16="http://schemas.microsoft.com/office/drawing/2014/main" id="{F9BDDE6A-752F-442F-83C5-62A3B11DCFDE}"/>
                </a:ext>
              </a:extLst>
            </p:cNvPr>
            <p:cNvSpPr/>
            <p:nvPr/>
          </p:nvSpPr>
          <p:spPr>
            <a:xfrm>
              <a:off x="1053394" y="206467"/>
              <a:ext cx="3530107"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lại</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17" name="Picture 16">
            <a:extLst>
              <a:ext uri="{FF2B5EF4-FFF2-40B4-BE49-F238E27FC236}">
                <a16:creationId xmlns:a16="http://schemas.microsoft.com/office/drawing/2014/main" id="{87830E7E-D97F-4EA9-85BC-90BE7782B2A0}"/>
              </a:ext>
            </a:extLst>
          </p:cNvPr>
          <p:cNvPicPr>
            <a:picLocks noChangeAspect="1"/>
          </p:cNvPicPr>
          <p:nvPr/>
        </p:nvPicPr>
        <p:blipFill>
          <a:blip r:embed="rId3">
            <a:clrChange>
              <a:clrFrom>
                <a:srgbClr val="F3FFD5"/>
              </a:clrFrom>
              <a:clrTo>
                <a:srgbClr val="F3FFD5">
                  <a:alpha val="0"/>
                </a:srgbClr>
              </a:clrTo>
            </a:clrChange>
            <a:extLst>
              <a:ext uri="{BEBA8EAE-BF5A-486C-A8C5-ECC9F3942E4B}">
                <a14:imgProps xmlns:a14="http://schemas.microsoft.com/office/drawing/2010/main">
                  <a14:imgLayer r:embed="rId4">
                    <a14:imgEffect>
                      <a14:backgroundRemoval t="9375" b="88542" l="2326" r="98837"/>
                    </a14:imgEffect>
                  </a14:imgLayer>
                </a14:imgProps>
              </a:ext>
            </a:extLst>
          </a:blip>
          <a:stretch>
            <a:fillRect/>
          </a:stretch>
        </p:blipFill>
        <p:spPr>
          <a:xfrm>
            <a:off x="2607893" y="400550"/>
            <a:ext cx="667016" cy="744576"/>
          </a:xfrm>
          <a:prstGeom prst="rect">
            <a:avLst/>
          </a:prstGeom>
        </p:spPr>
      </p:pic>
      <p:pic>
        <p:nvPicPr>
          <p:cNvPr id="25" name="Picture 24">
            <a:extLst>
              <a:ext uri="{FF2B5EF4-FFF2-40B4-BE49-F238E27FC236}">
                <a16:creationId xmlns:a16="http://schemas.microsoft.com/office/drawing/2014/main" id="{E3A306FE-15A7-4B1A-8CEE-007001089FA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6" name="Picture 25">
            <a:extLst>
              <a:ext uri="{FF2B5EF4-FFF2-40B4-BE49-F238E27FC236}">
                <a16:creationId xmlns:a16="http://schemas.microsoft.com/office/drawing/2014/main" id="{01EA3E15-23F4-4488-8C76-5FF8389408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7" name="Rounded Rectangle 31">
            <a:extLst>
              <a:ext uri="{FF2B5EF4-FFF2-40B4-BE49-F238E27FC236}">
                <a16:creationId xmlns:a16="http://schemas.microsoft.com/office/drawing/2014/main" id="{099035BB-A14D-40C5-8C5B-EA7E8E5858B9}"/>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28" name="Rectangle 27">
            <a:extLst>
              <a:ext uri="{FF2B5EF4-FFF2-40B4-BE49-F238E27FC236}">
                <a16:creationId xmlns:a16="http://schemas.microsoft.com/office/drawing/2014/main" id="{A9D1CF99-0FD5-4EDF-ACDF-7ECD67C38D16}"/>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9" name="Rectangle 28">
            <a:extLst>
              <a:ext uri="{FF2B5EF4-FFF2-40B4-BE49-F238E27FC236}">
                <a16:creationId xmlns:a16="http://schemas.microsoft.com/office/drawing/2014/main" id="{4291EF3C-DAC1-4B49-8E4F-1EBCDF8E2EA5}"/>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0" name="Oval 29">
            <a:extLst>
              <a:ext uri="{FF2B5EF4-FFF2-40B4-BE49-F238E27FC236}">
                <a16:creationId xmlns:a16="http://schemas.microsoft.com/office/drawing/2014/main" id="{29433DDA-F3BB-4C71-AD62-DBDC21218AB7}"/>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grpSp>
        <p:nvGrpSpPr>
          <p:cNvPr id="31" name="Group 30">
            <a:extLst>
              <a:ext uri="{FF2B5EF4-FFF2-40B4-BE49-F238E27FC236}">
                <a16:creationId xmlns:a16="http://schemas.microsoft.com/office/drawing/2014/main" id="{09D2E915-263A-4881-AC59-BD0750A84DCA}"/>
              </a:ext>
            </a:extLst>
          </p:cNvPr>
          <p:cNvGrpSpPr/>
          <p:nvPr/>
        </p:nvGrpSpPr>
        <p:grpSpPr>
          <a:xfrm>
            <a:off x="1261405" y="3855714"/>
            <a:ext cx="3645680" cy="643894"/>
            <a:chOff x="1717199" y="4363552"/>
            <a:chExt cx="3645680" cy="643894"/>
          </a:xfrm>
        </p:grpSpPr>
        <p:sp>
          <p:nvSpPr>
            <p:cNvPr id="32" name="Rounded Rectangle 36">
              <a:extLst>
                <a:ext uri="{FF2B5EF4-FFF2-40B4-BE49-F238E27FC236}">
                  <a16:creationId xmlns:a16="http://schemas.microsoft.com/office/drawing/2014/main" id="{94CCC393-A969-47BD-904C-B056575B02C6}"/>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3" name="Rectangle 32">
              <a:extLst>
                <a:ext uri="{FF2B5EF4-FFF2-40B4-BE49-F238E27FC236}">
                  <a16:creationId xmlns:a16="http://schemas.microsoft.com/office/drawing/2014/main" id="{0C43C45B-82ED-4CA8-95C7-757C6142F82F}"/>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4" name="Oval 33">
              <a:extLst>
                <a:ext uri="{FF2B5EF4-FFF2-40B4-BE49-F238E27FC236}">
                  <a16:creationId xmlns:a16="http://schemas.microsoft.com/office/drawing/2014/main" id="{AA86D0AB-67B8-436D-B0AB-ECBB35902099}"/>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grpSp>
        <p:nvGrpSpPr>
          <p:cNvPr id="35" name="Group 34">
            <a:extLst>
              <a:ext uri="{FF2B5EF4-FFF2-40B4-BE49-F238E27FC236}">
                <a16:creationId xmlns:a16="http://schemas.microsoft.com/office/drawing/2014/main" id="{718C96C6-68A1-4F70-A43E-230C0350A744}"/>
              </a:ext>
            </a:extLst>
          </p:cNvPr>
          <p:cNvGrpSpPr/>
          <p:nvPr/>
        </p:nvGrpSpPr>
        <p:grpSpPr>
          <a:xfrm>
            <a:off x="1261405" y="4594182"/>
            <a:ext cx="5119273" cy="643894"/>
            <a:chOff x="1717199" y="5199333"/>
            <a:chExt cx="5119273" cy="643894"/>
          </a:xfrm>
        </p:grpSpPr>
        <p:sp>
          <p:nvSpPr>
            <p:cNvPr id="36" name="Rounded Rectangle 40">
              <a:extLst>
                <a:ext uri="{FF2B5EF4-FFF2-40B4-BE49-F238E27FC236}">
                  <a16:creationId xmlns:a16="http://schemas.microsoft.com/office/drawing/2014/main" id="{153E1893-4716-4014-92EC-1A5ADA212A9E}"/>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37" name="Rectangle 36">
              <a:extLst>
                <a:ext uri="{FF2B5EF4-FFF2-40B4-BE49-F238E27FC236}">
                  <a16:creationId xmlns:a16="http://schemas.microsoft.com/office/drawing/2014/main" id="{0249AD97-3BEE-45BF-B668-3F85606D4E0D}"/>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38" name="Oval 37">
              <a:extLst>
                <a:ext uri="{FF2B5EF4-FFF2-40B4-BE49-F238E27FC236}">
                  <a16:creationId xmlns:a16="http://schemas.microsoft.com/office/drawing/2014/main" id="{0857AC18-40D4-415F-A144-8324773F9FE6}"/>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39" name="Picture 2" descr="Star Cartoon Images, Stock Photos &amp;amp; Vectors | Shutterstock">
            <a:extLst>
              <a:ext uri="{FF2B5EF4-FFF2-40B4-BE49-F238E27FC236}">
                <a16:creationId xmlns:a16="http://schemas.microsoft.com/office/drawing/2014/main" id="{6E119FA4-A44B-4DF0-B9D8-8B71EB110232}"/>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Star Cartoon Images, Stock Photos &amp;amp; Vectors | Shutterstock">
            <a:extLst>
              <a:ext uri="{FF2B5EF4-FFF2-40B4-BE49-F238E27FC236}">
                <a16:creationId xmlns:a16="http://schemas.microsoft.com/office/drawing/2014/main" id="{0D7A3F97-C24F-4821-9A9C-0DF11603207A}"/>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2" descr="Star Cartoon Images, Stock Photos &amp;amp; Vectors | Shutterstock">
            <a:extLst>
              <a:ext uri="{FF2B5EF4-FFF2-40B4-BE49-F238E27FC236}">
                <a16:creationId xmlns:a16="http://schemas.microsoft.com/office/drawing/2014/main" id="{623217E5-2BE8-4608-8506-075B83751608}"/>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18A45625-687E-4860-B4FB-911C92EAFD64}"/>
              </a:ext>
            </a:extLst>
          </p:cNvPr>
          <p:cNvGrpSpPr/>
          <p:nvPr/>
        </p:nvGrpSpPr>
        <p:grpSpPr>
          <a:xfrm>
            <a:off x="1261405" y="5281954"/>
            <a:ext cx="8097635" cy="643894"/>
            <a:chOff x="1717199" y="5199333"/>
            <a:chExt cx="8097635" cy="643894"/>
          </a:xfrm>
        </p:grpSpPr>
        <p:sp>
          <p:nvSpPr>
            <p:cNvPr id="43" name="Rounded Rectangle 47">
              <a:extLst>
                <a:ext uri="{FF2B5EF4-FFF2-40B4-BE49-F238E27FC236}">
                  <a16:creationId xmlns:a16="http://schemas.microsoft.com/office/drawing/2014/main" id="{F89B09B3-07A6-4A57-B48F-F6315BAE2841}"/>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sym typeface="Arial"/>
              </a:endParaRPr>
            </a:p>
          </p:txBody>
        </p:sp>
        <p:sp>
          <p:nvSpPr>
            <p:cNvPr id="44" name="Rectangle 43">
              <a:extLst>
                <a:ext uri="{FF2B5EF4-FFF2-40B4-BE49-F238E27FC236}">
                  <a16:creationId xmlns:a16="http://schemas.microsoft.com/office/drawing/2014/main" id="{4706EC81-C52D-4F09-94DB-94D517D2CCE8}"/>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1638FC09-603F-4C3E-94C9-FFEC5CAF8EC8}"/>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0062C592-AB9E-4987-A307-20F25C01BD4C}"/>
              </a:ext>
            </a:extLst>
          </p:cNvPr>
          <p:cNvPicPr>
            <a:picLocks noChangeAspect="1" noChangeArrowheads="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573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 calcmode="lin" valueType="num">
                                      <p:cBhvr additive="base">
                                        <p:cTn id="10" dur="500" fill="hold"/>
                                        <p:tgtEl>
                                          <p:spTgt spid="17"/>
                                        </p:tgtEl>
                                        <p:attrNameLst>
                                          <p:attrName>ppt_x</p:attrName>
                                        </p:attrNameLst>
                                      </p:cBhvr>
                                      <p:tavLst>
                                        <p:tav tm="0">
                                          <p:val>
                                            <p:strVal val="0-#ppt_w/2"/>
                                          </p:val>
                                        </p:tav>
                                        <p:tav tm="100000">
                                          <p:val>
                                            <p:strVal val="#ppt_x"/>
                                          </p:val>
                                        </p:tav>
                                      </p:tavLst>
                                    </p:anim>
                                    <p:anim calcmode="lin" valueType="num">
                                      <p:cBhvr additive="base">
                                        <p:cTn id="11" dur="500" fill="hold"/>
                                        <p:tgtEl>
                                          <p:spTgt spid="17"/>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2" presetClass="entr" presetSubtype="4"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par>
                                <p:cTn id="16" presetID="22" presetClass="entr" presetSubtype="4"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down)">
                                      <p:cBhvr>
                                        <p:cTn id="1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Tree>
    <p:extLst>
      <p:ext uri="{BB962C8B-B14F-4D97-AF65-F5344CB8AC3E}">
        <p14:creationId xmlns:p14="http://schemas.microsoft.com/office/powerpoint/2010/main" val="25704564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8C15BA50-1FD8-4B1E-AA88-74F8DDB2C43C}"/>
              </a:ext>
            </a:extLst>
          </p:cNvPr>
          <p:cNvGrpSpPr/>
          <p:nvPr/>
        </p:nvGrpSpPr>
        <p:grpSpPr>
          <a:xfrm>
            <a:off x="804071" y="227368"/>
            <a:ext cx="11078675" cy="747902"/>
            <a:chOff x="6937562" y="104148"/>
            <a:chExt cx="5602875" cy="997202"/>
          </a:xfrm>
        </p:grpSpPr>
        <p:sp>
          <p:nvSpPr>
            <p:cNvPr id="6" name="Rectangle: Rounded Corners 43">
              <a:extLst>
                <a:ext uri="{FF2B5EF4-FFF2-40B4-BE49-F238E27FC236}">
                  <a16:creationId xmlns:a16="http://schemas.microsoft.com/office/drawing/2014/main" id="{527DB625-52D6-4778-A4EA-94ABEC127C30}"/>
                </a:ext>
              </a:extLst>
            </p:cNvPr>
            <p:cNvSpPr/>
            <p:nvPr/>
          </p:nvSpPr>
          <p:spPr>
            <a:xfrm>
              <a:off x="6975664" y="104148"/>
              <a:ext cx="5526669" cy="886119"/>
            </a:xfrm>
            <a:custGeom>
              <a:avLst/>
              <a:gdLst>
                <a:gd name="connsiteX0" fmla="*/ 0 w 5526669"/>
                <a:gd name="connsiteY0" fmla="*/ 147689 h 886119"/>
                <a:gd name="connsiteX1" fmla="*/ 147689 w 5526669"/>
                <a:gd name="connsiteY1" fmla="*/ 0 h 886119"/>
                <a:gd name="connsiteX2" fmla="*/ 781256 w 5526669"/>
                <a:gd name="connsiteY2" fmla="*/ 0 h 886119"/>
                <a:gd name="connsiteX3" fmla="*/ 1257885 w 5526669"/>
                <a:gd name="connsiteY3" fmla="*/ 0 h 886119"/>
                <a:gd name="connsiteX4" fmla="*/ 1839140 w 5526669"/>
                <a:gd name="connsiteY4" fmla="*/ 0 h 886119"/>
                <a:gd name="connsiteX5" fmla="*/ 2368081 w 5526669"/>
                <a:gd name="connsiteY5" fmla="*/ 0 h 886119"/>
                <a:gd name="connsiteX6" fmla="*/ 2844710 w 5526669"/>
                <a:gd name="connsiteY6" fmla="*/ 0 h 886119"/>
                <a:gd name="connsiteX7" fmla="*/ 3530591 w 5526669"/>
                <a:gd name="connsiteY7" fmla="*/ 0 h 886119"/>
                <a:gd name="connsiteX8" fmla="*/ 4007219 w 5526669"/>
                <a:gd name="connsiteY8" fmla="*/ 0 h 886119"/>
                <a:gd name="connsiteX9" fmla="*/ 4640787 w 5526669"/>
                <a:gd name="connsiteY9" fmla="*/ 0 h 886119"/>
                <a:gd name="connsiteX10" fmla="*/ 5378980 w 5526669"/>
                <a:gd name="connsiteY10" fmla="*/ 0 h 886119"/>
                <a:gd name="connsiteX11" fmla="*/ 5526669 w 5526669"/>
                <a:gd name="connsiteY11" fmla="*/ 147689 h 886119"/>
                <a:gd name="connsiteX12" fmla="*/ 5526669 w 5526669"/>
                <a:gd name="connsiteY12" fmla="*/ 738430 h 886119"/>
                <a:gd name="connsiteX13" fmla="*/ 5378980 w 5526669"/>
                <a:gd name="connsiteY13" fmla="*/ 886119 h 886119"/>
                <a:gd name="connsiteX14" fmla="*/ 4850038 w 5526669"/>
                <a:gd name="connsiteY14" fmla="*/ 886119 h 886119"/>
                <a:gd name="connsiteX15" fmla="*/ 4216471 w 5526669"/>
                <a:gd name="connsiteY15" fmla="*/ 886119 h 886119"/>
                <a:gd name="connsiteX16" fmla="*/ 3792155 w 5526669"/>
                <a:gd name="connsiteY16" fmla="*/ 886119 h 886119"/>
                <a:gd name="connsiteX17" fmla="*/ 3367839 w 5526669"/>
                <a:gd name="connsiteY17" fmla="*/ 886119 h 886119"/>
                <a:gd name="connsiteX18" fmla="*/ 2943523 w 5526669"/>
                <a:gd name="connsiteY18" fmla="*/ 886119 h 886119"/>
                <a:gd name="connsiteX19" fmla="*/ 2466895 w 5526669"/>
                <a:gd name="connsiteY19" fmla="*/ 886119 h 886119"/>
                <a:gd name="connsiteX20" fmla="*/ 1833327 w 5526669"/>
                <a:gd name="connsiteY20" fmla="*/ 886119 h 886119"/>
                <a:gd name="connsiteX21" fmla="*/ 1409011 w 5526669"/>
                <a:gd name="connsiteY21" fmla="*/ 886119 h 886119"/>
                <a:gd name="connsiteX22" fmla="*/ 880070 w 5526669"/>
                <a:gd name="connsiteY22" fmla="*/ 886119 h 886119"/>
                <a:gd name="connsiteX23" fmla="*/ 147689 w 5526669"/>
                <a:gd name="connsiteY23" fmla="*/ 886119 h 886119"/>
                <a:gd name="connsiteX24" fmla="*/ 0 w 5526669"/>
                <a:gd name="connsiteY24" fmla="*/ 738430 h 886119"/>
                <a:gd name="connsiteX25" fmla="*/ 0 w 5526669"/>
                <a:gd name="connsiteY25" fmla="*/ 147689 h 88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26669" h="886119" fill="none" extrusionOk="0">
                  <a:moveTo>
                    <a:pt x="0" y="147689"/>
                  </a:moveTo>
                  <a:cubicBezTo>
                    <a:pt x="-4571" y="68516"/>
                    <a:pt x="78273" y="-17010"/>
                    <a:pt x="147689" y="0"/>
                  </a:cubicBezTo>
                  <a:cubicBezTo>
                    <a:pt x="452831" y="-41245"/>
                    <a:pt x="553326" y="22052"/>
                    <a:pt x="781256" y="0"/>
                  </a:cubicBezTo>
                  <a:cubicBezTo>
                    <a:pt x="1009186" y="-22052"/>
                    <a:pt x="1040677" y="2192"/>
                    <a:pt x="1257885" y="0"/>
                  </a:cubicBezTo>
                  <a:cubicBezTo>
                    <a:pt x="1475093" y="-2192"/>
                    <a:pt x="1668520" y="52977"/>
                    <a:pt x="1839140" y="0"/>
                  </a:cubicBezTo>
                  <a:cubicBezTo>
                    <a:pt x="2009760" y="-52977"/>
                    <a:pt x="2225709" y="5265"/>
                    <a:pt x="2368081" y="0"/>
                  </a:cubicBezTo>
                  <a:cubicBezTo>
                    <a:pt x="2510453" y="-5265"/>
                    <a:pt x="2636714" y="24727"/>
                    <a:pt x="2844710" y="0"/>
                  </a:cubicBezTo>
                  <a:cubicBezTo>
                    <a:pt x="3052706" y="-24727"/>
                    <a:pt x="3382853" y="8545"/>
                    <a:pt x="3530591" y="0"/>
                  </a:cubicBezTo>
                  <a:cubicBezTo>
                    <a:pt x="3678329" y="-8545"/>
                    <a:pt x="3787074" y="24765"/>
                    <a:pt x="4007219" y="0"/>
                  </a:cubicBezTo>
                  <a:cubicBezTo>
                    <a:pt x="4227364" y="-24765"/>
                    <a:pt x="4466373" y="33143"/>
                    <a:pt x="4640787" y="0"/>
                  </a:cubicBezTo>
                  <a:cubicBezTo>
                    <a:pt x="4815201" y="-33143"/>
                    <a:pt x="5015747" y="17481"/>
                    <a:pt x="5378980" y="0"/>
                  </a:cubicBezTo>
                  <a:cubicBezTo>
                    <a:pt x="5466259" y="-6614"/>
                    <a:pt x="5541428" y="79571"/>
                    <a:pt x="5526669" y="147689"/>
                  </a:cubicBezTo>
                  <a:cubicBezTo>
                    <a:pt x="5530994" y="439730"/>
                    <a:pt x="5458324" y="559359"/>
                    <a:pt x="5526669" y="738430"/>
                  </a:cubicBezTo>
                  <a:cubicBezTo>
                    <a:pt x="5520744" y="815377"/>
                    <a:pt x="5461466" y="882452"/>
                    <a:pt x="5378980" y="886119"/>
                  </a:cubicBezTo>
                  <a:cubicBezTo>
                    <a:pt x="5189178" y="931723"/>
                    <a:pt x="5081454" y="838641"/>
                    <a:pt x="4850038" y="886119"/>
                  </a:cubicBezTo>
                  <a:cubicBezTo>
                    <a:pt x="4618622" y="933597"/>
                    <a:pt x="4451443" y="860664"/>
                    <a:pt x="4216471" y="886119"/>
                  </a:cubicBezTo>
                  <a:cubicBezTo>
                    <a:pt x="3981499" y="911574"/>
                    <a:pt x="3917187" y="844054"/>
                    <a:pt x="3792155" y="886119"/>
                  </a:cubicBezTo>
                  <a:cubicBezTo>
                    <a:pt x="3667123" y="928184"/>
                    <a:pt x="3472875" y="853543"/>
                    <a:pt x="3367839" y="886119"/>
                  </a:cubicBezTo>
                  <a:cubicBezTo>
                    <a:pt x="3262803" y="918695"/>
                    <a:pt x="3145075" y="855604"/>
                    <a:pt x="2943523" y="886119"/>
                  </a:cubicBezTo>
                  <a:cubicBezTo>
                    <a:pt x="2741971" y="916634"/>
                    <a:pt x="2587481" y="832792"/>
                    <a:pt x="2466895" y="886119"/>
                  </a:cubicBezTo>
                  <a:cubicBezTo>
                    <a:pt x="2346309" y="939446"/>
                    <a:pt x="1998945" y="875317"/>
                    <a:pt x="1833327" y="886119"/>
                  </a:cubicBezTo>
                  <a:cubicBezTo>
                    <a:pt x="1667709" y="896921"/>
                    <a:pt x="1530167" y="861595"/>
                    <a:pt x="1409011" y="886119"/>
                  </a:cubicBezTo>
                  <a:cubicBezTo>
                    <a:pt x="1287855" y="910643"/>
                    <a:pt x="999247" y="831806"/>
                    <a:pt x="880070" y="886119"/>
                  </a:cubicBezTo>
                  <a:cubicBezTo>
                    <a:pt x="760893" y="940432"/>
                    <a:pt x="313163" y="799519"/>
                    <a:pt x="147689" y="886119"/>
                  </a:cubicBezTo>
                  <a:cubicBezTo>
                    <a:pt x="76117" y="902614"/>
                    <a:pt x="16958" y="822921"/>
                    <a:pt x="0" y="738430"/>
                  </a:cubicBezTo>
                  <a:cubicBezTo>
                    <a:pt x="-16344" y="507692"/>
                    <a:pt x="19066" y="384224"/>
                    <a:pt x="0" y="147689"/>
                  </a:cubicBezTo>
                  <a:close/>
                </a:path>
                <a:path w="5526669" h="886119" stroke="0" extrusionOk="0">
                  <a:moveTo>
                    <a:pt x="0" y="147689"/>
                  </a:moveTo>
                  <a:cubicBezTo>
                    <a:pt x="-12141" y="62536"/>
                    <a:pt x="73135" y="5338"/>
                    <a:pt x="147689" y="0"/>
                  </a:cubicBezTo>
                  <a:cubicBezTo>
                    <a:pt x="332137" y="-21053"/>
                    <a:pt x="632732" y="32100"/>
                    <a:pt x="781256" y="0"/>
                  </a:cubicBezTo>
                  <a:cubicBezTo>
                    <a:pt x="929780" y="-32100"/>
                    <a:pt x="1204125" y="21845"/>
                    <a:pt x="1414824" y="0"/>
                  </a:cubicBezTo>
                  <a:cubicBezTo>
                    <a:pt x="1625523" y="-21845"/>
                    <a:pt x="1860579" y="23552"/>
                    <a:pt x="2048391" y="0"/>
                  </a:cubicBezTo>
                  <a:cubicBezTo>
                    <a:pt x="2236203" y="-23552"/>
                    <a:pt x="2497545" y="11247"/>
                    <a:pt x="2734272" y="0"/>
                  </a:cubicBezTo>
                  <a:cubicBezTo>
                    <a:pt x="2970999" y="-11247"/>
                    <a:pt x="2982489" y="51029"/>
                    <a:pt x="3210901" y="0"/>
                  </a:cubicBezTo>
                  <a:cubicBezTo>
                    <a:pt x="3439313" y="-51029"/>
                    <a:pt x="3638385" y="47349"/>
                    <a:pt x="3792155" y="0"/>
                  </a:cubicBezTo>
                  <a:cubicBezTo>
                    <a:pt x="3945925" y="-47349"/>
                    <a:pt x="4158722" y="60685"/>
                    <a:pt x="4321097" y="0"/>
                  </a:cubicBezTo>
                  <a:cubicBezTo>
                    <a:pt x="4483472" y="-60685"/>
                    <a:pt x="4603792" y="16250"/>
                    <a:pt x="4797725" y="0"/>
                  </a:cubicBezTo>
                  <a:cubicBezTo>
                    <a:pt x="4991658" y="-16250"/>
                    <a:pt x="5219440" y="14683"/>
                    <a:pt x="5378980" y="0"/>
                  </a:cubicBezTo>
                  <a:cubicBezTo>
                    <a:pt x="5467991" y="18935"/>
                    <a:pt x="5546368" y="80176"/>
                    <a:pt x="5526669" y="147689"/>
                  </a:cubicBezTo>
                  <a:cubicBezTo>
                    <a:pt x="5528406" y="299823"/>
                    <a:pt x="5462635" y="492606"/>
                    <a:pt x="5526669" y="738430"/>
                  </a:cubicBezTo>
                  <a:cubicBezTo>
                    <a:pt x="5536427" y="808620"/>
                    <a:pt x="5472827" y="888638"/>
                    <a:pt x="5378980" y="886119"/>
                  </a:cubicBezTo>
                  <a:cubicBezTo>
                    <a:pt x="5177478" y="913875"/>
                    <a:pt x="5004898" y="884237"/>
                    <a:pt x="4902351" y="886119"/>
                  </a:cubicBezTo>
                  <a:cubicBezTo>
                    <a:pt x="4799804" y="888001"/>
                    <a:pt x="4506526" y="838272"/>
                    <a:pt x="4216471" y="886119"/>
                  </a:cubicBezTo>
                  <a:cubicBezTo>
                    <a:pt x="3926416" y="933966"/>
                    <a:pt x="3867486" y="871922"/>
                    <a:pt x="3687529" y="886119"/>
                  </a:cubicBezTo>
                  <a:cubicBezTo>
                    <a:pt x="3507572" y="900316"/>
                    <a:pt x="3177068" y="874040"/>
                    <a:pt x="3001649" y="886119"/>
                  </a:cubicBezTo>
                  <a:cubicBezTo>
                    <a:pt x="2826230" y="898198"/>
                    <a:pt x="2689209" y="855689"/>
                    <a:pt x="2472707" y="886119"/>
                  </a:cubicBezTo>
                  <a:cubicBezTo>
                    <a:pt x="2256205" y="916549"/>
                    <a:pt x="2123813" y="815029"/>
                    <a:pt x="1839140" y="886119"/>
                  </a:cubicBezTo>
                  <a:cubicBezTo>
                    <a:pt x="1554467" y="957209"/>
                    <a:pt x="1464530" y="847371"/>
                    <a:pt x="1362511" y="886119"/>
                  </a:cubicBezTo>
                  <a:cubicBezTo>
                    <a:pt x="1260492" y="924867"/>
                    <a:pt x="1088915" y="874265"/>
                    <a:pt x="885882" y="886119"/>
                  </a:cubicBezTo>
                  <a:cubicBezTo>
                    <a:pt x="682849" y="897973"/>
                    <a:pt x="325297" y="838452"/>
                    <a:pt x="147689" y="886119"/>
                  </a:cubicBezTo>
                  <a:cubicBezTo>
                    <a:pt x="85736" y="878744"/>
                    <a:pt x="-2849" y="818628"/>
                    <a:pt x="0" y="738430"/>
                  </a:cubicBezTo>
                  <a:cubicBezTo>
                    <a:pt x="-62640" y="604328"/>
                    <a:pt x="55139" y="363656"/>
                    <a:pt x="0" y="147689"/>
                  </a:cubicBezTo>
                  <a:close/>
                </a:path>
              </a:pathLst>
            </a:custGeom>
            <a:solidFill>
              <a:srgbClr val="ABE9FF"/>
            </a:solidFill>
            <a:ln w="12700" cap="flat" cmpd="sng" algn="ctr">
              <a:solidFill>
                <a:srgbClr val="69991D">
                  <a:shade val="50000"/>
                </a:srgbClr>
              </a:solidFill>
              <a:prstDash val="solid"/>
              <a:miter lim="800000"/>
              <a:extLst>
                <a:ext uri="{C807C97D-BFC1-408E-A445-0C87EB9F89A2}">
                  <ask:lineSketchStyleProps xmlns:ask="http://schemas.microsoft.com/office/drawing/2018/sketchyshapes" xmln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0" i="0" u="none" strike="noStrike" kern="0" cap="none" spc="0" normalizeH="0" baseline="0" noProof="0" dirty="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7" name="Rectangle 6">
              <a:extLst>
                <a:ext uri="{FF2B5EF4-FFF2-40B4-BE49-F238E27FC236}">
                  <a16:creationId xmlns:a16="http://schemas.microsoft.com/office/drawing/2014/main" id="{1D5EFDBE-CCBA-4439-A15C-0D64B7B8F19E}"/>
                </a:ext>
              </a:extLst>
            </p:cNvPr>
            <p:cNvSpPr/>
            <p:nvPr/>
          </p:nvSpPr>
          <p:spPr>
            <a:xfrm>
              <a:off x="6937562" y="157503"/>
              <a:ext cx="5602875" cy="943847"/>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vi-VN" sz="40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Giới thiệu với bạn về nơi đọc sách mà em yêu thích.</a:t>
              </a:r>
              <a:endParaRPr kumimoji="0" lang="zh-CN" altLang="en-US" sz="4000" b="1" i="0" u="none" strike="noStrike" kern="0" cap="none" spc="0" normalizeH="0" baseline="0" noProof="0" dirty="0">
                <a:ln>
                  <a:noFill/>
                </a:ln>
                <a:solidFill>
                  <a:srgbClr val="FFC000">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pic>
        <p:nvPicPr>
          <p:cNvPr id="11" name="Picture 10">
            <a:extLst>
              <a:ext uri="{FF2B5EF4-FFF2-40B4-BE49-F238E27FC236}">
                <a16:creationId xmlns:a16="http://schemas.microsoft.com/office/drawing/2014/main" id="{228435F8-0F74-4F28-A460-806C54C94614}"/>
              </a:ext>
            </a:extLst>
          </p:cNvPr>
          <p:cNvPicPr>
            <a:picLocks noChangeAspect="1"/>
          </p:cNvPicPr>
          <p:nvPr/>
        </p:nvPicPr>
        <p:blipFill>
          <a:blip r:embed="rId2"/>
          <a:stretch>
            <a:fillRect/>
          </a:stretch>
        </p:blipFill>
        <p:spPr>
          <a:xfrm>
            <a:off x="1223962" y="1120061"/>
            <a:ext cx="10232079" cy="2308939"/>
          </a:xfrm>
          <a:prstGeom prst="rect">
            <a:avLst/>
          </a:prstGeom>
        </p:spPr>
      </p:pic>
      <p:grpSp>
        <p:nvGrpSpPr>
          <p:cNvPr id="12" name="Group 11">
            <a:extLst>
              <a:ext uri="{FF2B5EF4-FFF2-40B4-BE49-F238E27FC236}">
                <a16:creationId xmlns:a16="http://schemas.microsoft.com/office/drawing/2014/main" id="{C4BAABDF-7918-4DAF-8D6A-1DECD6976759}"/>
              </a:ext>
            </a:extLst>
          </p:cNvPr>
          <p:cNvGrpSpPr/>
          <p:nvPr/>
        </p:nvGrpSpPr>
        <p:grpSpPr>
          <a:xfrm>
            <a:off x="2352674" y="3913742"/>
            <a:ext cx="9315451" cy="741906"/>
            <a:chOff x="7873788" y="-109504"/>
            <a:chExt cx="4562820" cy="726969"/>
          </a:xfrm>
        </p:grpSpPr>
        <p:sp>
          <p:nvSpPr>
            <p:cNvPr id="13" name="Rectangle: Rounded Corners 43">
              <a:extLst>
                <a:ext uri="{FF2B5EF4-FFF2-40B4-BE49-F238E27FC236}">
                  <a16:creationId xmlns:a16="http://schemas.microsoft.com/office/drawing/2014/main" id="{7D1C96ED-80D8-4ADD-90E7-0202C23C133A}"/>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14" name="Rectangle 13">
              <a:extLst>
                <a:ext uri="{FF2B5EF4-FFF2-40B4-BE49-F238E27FC236}">
                  <a16:creationId xmlns:a16="http://schemas.microsoft.com/office/drawing/2014/main" id="{EF036C37-47F8-4178-8C93-1145858FC30D}"/>
                </a:ext>
              </a:extLst>
            </p:cNvPr>
            <p:cNvSpPr/>
            <p:nvPr/>
          </p:nvSpPr>
          <p:spPr>
            <a:xfrm>
              <a:off x="8009163" y="2583"/>
              <a:ext cx="4427445" cy="588836"/>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thường đọc sách ở những địa điểm nào?</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15" name="Picture 14" descr="A close-up of a toy&#10;&#10;Description automatically generated with medium confidence">
            <a:extLst>
              <a:ext uri="{FF2B5EF4-FFF2-40B4-BE49-F238E27FC236}">
                <a16:creationId xmlns:a16="http://schemas.microsoft.com/office/drawing/2014/main" id="{26E85390-F05B-4BE4-8551-FA54A18C04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92" y="3913742"/>
            <a:ext cx="2604664" cy="3006378"/>
          </a:xfrm>
          <a:prstGeom prst="rect">
            <a:avLst/>
          </a:prstGeom>
        </p:spPr>
      </p:pic>
      <p:grpSp>
        <p:nvGrpSpPr>
          <p:cNvPr id="18" name="Group 17">
            <a:extLst>
              <a:ext uri="{FF2B5EF4-FFF2-40B4-BE49-F238E27FC236}">
                <a16:creationId xmlns:a16="http://schemas.microsoft.com/office/drawing/2014/main" id="{FB816FAF-93EF-4068-B5D3-8B42847BF403}"/>
              </a:ext>
            </a:extLst>
          </p:cNvPr>
          <p:cNvGrpSpPr/>
          <p:nvPr/>
        </p:nvGrpSpPr>
        <p:grpSpPr>
          <a:xfrm>
            <a:off x="2305049" y="5016364"/>
            <a:ext cx="9315451" cy="741906"/>
            <a:chOff x="7873788" y="-109504"/>
            <a:chExt cx="4562820" cy="726969"/>
          </a:xfrm>
        </p:grpSpPr>
        <p:sp>
          <p:nvSpPr>
            <p:cNvPr id="19" name="Rectangle: Rounded Corners 43">
              <a:extLst>
                <a:ext uri="{FF2B5EF4-FFF2-40B4-BE49-F238E27FC236}">
                  <a16:creationId xmlns:a16="http://schemas.microsoft.com/office/drawing/2014/main" id="{52C2B3AA-EC46-4130-88E5-745F6D624263}"/>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0" name="Rectangle 19">
              <a:extLst>
                <a:ext uri="{FF2B5EF4-FFF2-40B4-BE49-F238E27FC236}">
                  <a16:creationId xmlns:a16="http://schemas.microsoft.com/office/drawing/2014/main" id="{DEC38540-163C-4D94-A0B8-60D255717F62}"/>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đọc</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sách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nào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mà</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nhất</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21" name="Group 20">
            <a:extLst>
              <a:ext uri="{FF2B5EF4-FFF2-40B4-BE49-F238E27FC236}">
                <a16:creationId xmlns:a16="http://schemas.microsoft.com/office/drawing/2014/main" id="{34662283-651F-4F6B-8853-337E891EF50C}"/>
              </a:ext>
            </a:extLst>
          </p:cNvPr>
          <p:cNvGrpSpPr/>
          <p:nvPr/>
        </p:nvGrpSpPr>
        <p:grpSpPr>
          <a:xfrm>
            <a:off x="2248657" y="5996519"/>
            <a:ext cx="9315451" cy="741906"/>
            <a:chOff x="7873788" y="-109504"/>
            <a:chExt cx="4562820" cy="726969"/>
          </a:xfrm>
        </p:grpSpPr>
        <p:sp>
          <p:nvSpPr>
            <p:cNvPr id="22" name="Rectangle: Rounded Corners 43">
              <a:extLst>
                <a:ext uri="{FF2B5EF4-FFF2-40B4-BE49-F238E27FC236}">
                  <a16:creationId xmlns:a16="http://schemas.microsoft.com/office/drawing/2014/main" id="{986B5AA1-E250-49ED-A2FB-50010A464D47}"/>
                </a:ext>
              </a:extLst>
            </p:cNvPr>
            <p:cNvSpPr/>
            <p:nvPr/>
          </p:nvSpPr>
          <p:spPr>
            <a:xfrm>
              <a:off x="7873788" y="-109504"/>
              <a:ext cx="4511871" cy="726969"/>
            </a:xfrm>
            <a:custGeom>
              <a:avLst/>
              <a:gdLst>
                <a:gd name="connsiteX0" fmla="*/ 0 w 4511871"/>
                <a:gd name="connsiteY0" fmla="*/ 121164 h 726969"/>
                <a:gd name="connsiteX1" fmla="*/ 121164 w 4511871"/>
                <a:gd name="connsiteY1" fmla="*/ 0 h 726969"/>
                <a:gd name="connsiteX2" fmla="*/ 569466 w 4511871"/>
                <a:gd name="connsiteY2" fmla="*/ 0 h 726969"/>
                <a:gd name="connsiteX3" fmla="*/ 1017768 w 4511871"/>
                <a:gd name="connsiteY3" fmla="*/ 0 h 726969"/>
                <a:gd name="connsiteX4" fmla="*/ 1423375 w 4511871"/>
                <a:gd name="connsiteY4" fmla="*/ 0 h 726969"/>
                <a:gd name="connsiteX5" fmla="*/ 1871677 w 4511871"/>
                <a:gd name="connsiteY5" fmla="*/ 0 h 726969"/>
                <a:gd name="connsiteX6" fmla="*/ 2448065 w 4511871"/>
                <a:gd name="connsiteY6" fmla="*/ 0 h 726969"/>
                <a:gd name="connsiteX7" fmla="*/ 2896367 w 4511871"/>
                <a:gd name="connsiteY7" fmla="*/ 0 h 726969"/>
                <a:gd name="connsiteX8" fmla="*/ 3430060 w 4511871"/>
                <a:gd name="connsiteY8" fmla="*/ 0 h 726969"/>
                <a:gd name="connsiteX9" fmla="*/ 3921057 w 4511871"/>
                <a:gd name="connsiteY9" fmla="*/ 0 h 726969"/>
                <a:gd name="connsiteX10" fmla="*/ 4390707 w 4511871"/>
                <a:gd name="connsiteY10" fmla="*/ 0 h 726969"/>
                <a:gd name="connsiteX11" fmla="*/ 4511871 w 4511871"/>
                <a:gd name="connsiteY11" fmla="*/ 121164 h 726969"/>
                <a:gd name="connsiteX12" fmla="*/ 4511871 w 4511871"/>
                <a:gd name="connsiteY12" fmla="*/ 605805 h 726969"/>
                <a:gd name="connsiteX13" fmla="*/ 4390707 w 4511871"/>
                <a:gd name="connsiteY13" fmla="*/ 726969 h 726969"/>
                <a:gd name="connsiteX14" fmla="*/ 3942405 w 4511871"/>
                <a:gd name="connsiteY14" fmla="*/ 726969 h 726969"/>
                <a:gd name="connsiteX15" fmla="*/ 3366017 w 4511871"/>
                <a:gd name="connsiteY15" fmla="*/ 726969 h 726969"/>
                <a:gd name="connsiteX16" fmla="*/ 2960410 w 4511871"/>
                <a:gd name="connsiteY16" fmla="*/ 726969 h 726969"/>
                <a:gd name="connsiteX17" fmla="*/ 2469413 w 4511871"/>
                <a:gd name="connsiteY17" fmla="*/ 726969 h 726969"/>
                <a:gd name="connsiteX18" fmla="*/ 1893024 w 4511871"/>
                <a:gd name="connsiteY18" fmla="*/ 726969 h 726969"/>
                <a:gd name="connsiteX19" fmla="*/ 1316636 w 4511871"/>
                <a:gd name="connsiteY19" fmla="*/ 726969 h 726969"/>
                <a:gd name="connsiteX20" fmla="*/ 911029 w 4511871"/>
                <a:gd name="connsiteY20" fmla="*/ 726969 h 726969"/>
                <a:gd name="connsiteX21" fmla="*/ 121164 w 4511871"/>
                <a:gd name="connsiteY21" fmla="*/ 726969 h 726969"/>
                <a:gd name="connsiteX22" fmla="*/ 0 w 4511871"/>
                <a:gd name="connsiteY22" fmla="*/ 605805 h 726969"/>
                <a:gd name="connsiteX23" fmla="*/ 0 w 4511871"/>
                <a:gd name="connsiteY23" fmla="*/ 121164 h 726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11871" h="726969" fill="none" extrusionOk="0">
                  <a:moveTo>
                    <a:pt x="0" y="121164"/>
                  </a:moveTo>
                  <a:cubicBezTo>
                    <a:pt x="-7986" y="71582"/>
                    <a:pt x="40919" y="-5922"/>
                    <a:pt x="121164" y="0"/>
                  </a:cubicBezTo>
                  <a:cubicBezTo>
                    <a:pt x="215612" y="-29393"/>
                    <a:pt x="356561" y="37126"/>
                    <a:pt x="569466" y="0"/>
                  </a:cubicBezTo>
                  <a:cubicBezTo>
                    <a:pt x="782371" y="-37126"/>
                    <a:pt x="818049" y="18057"/>
                    <a:pt x="1017768" y="0"/>
                  </a:cubicBezTo>
                  <a:cubicBezTo>
                    <a:pt x="1217487" y="-18057"/>
                    <a:pt x="1322789" y="35824"/>
                    <a:pt x="1423375" y="0"/>
                  </a:cubicBezTo>
                  <a:cubicBezTo>
                    <a:pt x="1523961" y="-35824"/>
                    <a:pt x="1670522" y="47010"/>
                    <a:pt x="1871677" y="0"/>
                  </a:cubicBezTo>
                  <a:cubicBezTo>
                    <a:pt x="2072832" y="-47010"/>
                    <a:pt x="2330144" y="4318"/>
                    <a:pt x="2448065" y="0"/>
                  </a:cubicBezTo>
                  <a:cubicBezTo>
                    <a:pt x="2565986" y="-4318"/>
                    <a:pt x="2676749" y="52432"/>
                    <a:pt x="2896367" y="0"/>
                  </a:cubicBezTo>
                  <a:cubicBezTo>
                    <a:pt x="3115985" y="-52432"/>
                    <a:pt x="3189227" y="53745"/>
                    <a:pt x="3430060" y="0"/>
                  </a:cubicBezTo>
                  <a:cubicBezTo>
                    <a:pt x="3670893" y="-53745"/>
                    <a:pt x="3699765" y="30472"/>
                    <a:pt x="3921057" y="0"/>
                  </a:cubicBezTo>
                  <a:cubicBezTo>
                    <a:pt x="4142349" y="-30472"/>
                    <a:pt x="4158525" y="42663"/>
                    <a:pt x="4390707" y="0"/>
                  </a:cubicBezTo>
                  <a:cubicBezTo>
                    <a:pt x="4466809" y="4126"/>
                    <a:pt x="4528956" y="53689"/>
                    <a:pt x="4511871" y="121164"/>
                  </a:cubicBezTo>
                  <a:cubicBezTo>
                    <a:pt x="4548104" y="328530"/>
                    <a:pt x="4459749" y="465617"/>
                    <a:pt x="4511871" y="605805"/>
                  </a:cubicBezTo>
                  <a:cubicBezTo>
                    <a:pt x="4526059" y="680411"/>
                    <a:pt x="4473192" y="723398"/>
                    <a:pt x="4390707" y="726969"/>
                  </a:cubicBezTo>
                  <a:cubicBezTo>
                    <a:pt x="4258194" y="760109"/>
                    <a:pt x="4138947" y="715009"/>
                    <a:pt x="3942405" y="726969"/>
                  </a:cubicBezTo>
                  <a:cubicBezTo>
                    <a:pt x="3745863" y="738929"/>
                    <a:pt x="3591684" y="696561"/>
                    <a:pt x="3366017" y="726969"/>
                  </a:cubicBezTo>
                  <a:cubicBezTo>
                    <a:pt x="3140350" y="757377"/>
                    <a:pt x="3065541" y="722791"/>
                    <a:pt x="2960410" y="726969"/>
                  </a:cubicBezTo>
                  <a:cubicBezTo>
                    <a:pt x="2855279" y="731147"/>
                    <a:pt x="2711658" y="677451"/>
                    <a:pt x="2469413" y="726969"/>
                  </a:cubicBezTo>
                  <a:cubicBezTo>
                    <a:pt x="2227168" y="776487"/>
                    <a:pt x="2122529" y="724626"/>
                    <a:pt x="1893024" y="726969"/>
                  </a:cubicBezTo>
                  <a:cubicBezTo>
                    <a:pt x="1663519" y="729312"/>
                    <a:pt x="1533540" y="693801"/>
                    <a:pt x="1316636" y="726969"/>
                  </a:cubicBezTo>
                  <a:cubicBezTo>
                    <a:pt x="1099732" y="760137"/>
                    <a:pt x="1003567" y="705288"/>
                    <a:pt x="911029" y="726969"/>
                  </a:cubicBezTo>
                  <a:cubicBezTo>
                    <a:pt x="818491" y="748650"/>
                    <a:pt x="337968" y="633530"/>
                    <a:pt x="121164" y="726969"/>
                  </a:cubicBezTo>
                  <a:cubicBezTo>
                    <a:pt x="37973" y="726953"/>
                    <a:pt x="-1702" y="674791"/>
                    <a:pt x="0" y="605805"/>
                  </a:cubicBezTo>
                  <a:cubicBezTo>
                    <a:pt x="-32499" y="476687"/>
                    <a:pt x="29208" y="267352"/>
                    <a:pt x="0" y="121164"/>
                  </a:cubicBezTo>
                  <a:close/>
                </a:path>
                <a:path w="4511871" h="726969" stroke="0" extrusionOk="0">
                  <a:moveTo>
                    <a:pt x="0" y="121164"/>
                  </a:moveTo>
                  <a:cubicBezTo>
                    <a:pt x="-11181" y="50944"/>
                    <a:pt x="70152" y="12109"/>
                    <a:pt x="121164" y="0"/>
                  </a:cubicBezTo>
                  <a:cubicBezTo>
                    <a:pt x="274732" y="-33269"/>
                    <a:pt x="507630" y="51499"/>
                    <a:pt x="697552" y="0"/>
                  </a:cubicBezTo>
                  <a:cubicBezTo>
                    <a:pt x="887474" y="-51499"/>
                    <a:pt x="999865" y="4126"/>
                    <a:pt x="1273941" y="0"/>
                  </a:cubicBezTo>
                  <a:cubicBezTo>
                    <a:pt x="1548017" y="-4126"/>
                    <a:pt x="1691841" y="33148"/>
                    <a:pt x="1850329" y="0"/>
                  </a:cubicBezTo>
                  <a:cubicBezTo>
                    <a:pt x="2008817" y="-33148"/>
                    <a:pt x="2344012" y="65971"/>
                    <a:pt x="2469413" y="0"/>
                  </a:cubicBezTo>
                  <a:cubicBezTo>
                    <a:pt x="2594814" y="-65971"/>
                    <a:pt x="2789962" y="2971"/>
                    <a:pt x="2917715" y="0"/>
                  </a:cubicBezTo>
                  <a:cubicBezTo>
                    <a:pt x="3045468" y="-2971"/>
                    <a:pt x="3251191" y="1498"/>
                    <a:pt x="3451408" y="0"/>
                  </a:cubicBezTo>
                  <a:cubicBezTo>
                    <a:pt x="3651625" y="-1498"/>
                    <a:pt x="4064792" y="71802"/>
                    <a:pt x="4390707" y="0"/>
                  </a:cubicBezTo>
                  <a:cubicBezTo>
                    <a:pt x="4463699" y="10265"/>
                    <a:pt x="4509307" y="44895"/>
                    <a:pt x="4511871" y="121164"/>
                  </a:cubicBezTo>
                  <a:cubicBezTo>
                    <a:pt x="4537610" y="361657"/>
                    <a:pt x="4467513" y="381141"/>
                    <a:pt x="4511871" y="605805"/>
                  </a:cubicBezTo>
                  <a:cubicBezTo>
                    <a:pt x="4516494" y="684159"/>
                    <a:pt x="4457272" y="728783"/>
                    <a:pt x="4390707" y="726969"/>
                  </a:cubicBezTo>
                  <a:cubicBezTo>
                    <a:pt x="4113105" y="737032"/>
                    <a:pt x="3900978" y="686359"/>
                    <a:pt x="3771623" y="726969"/>
                  </a:cubicBezTo>
                  <a:cubicBezTo>
                    <a:pt x="3642268" y="767579"/>
                    <a:pt x="3451556" y="686680"/>
                    <a:pt x="3323321" y="726969"/>
                  </a:cubicBezTo>
                  <a:cubicBezTo>
                    <a:pt x="3195086" y="767258"/>
                    <a:pt x="2921637" y="716194"/>
                    <a:pt x="2704238" y="726969"/>
                  </a:cubicBezTo>
                  <a:cubicBezTo>
                    <a:pt x="2486839" y="737744"/>
                    <a:pt x="2318924" y="700116"/>
                    <a:pt x="2085154" y="726969"/>
                  </a:cubicBezTo>
                  <a:cubicBezTo>
                    <a:pt x="1851384" y="753822"/>
                    <a:pt x="1755642" y="696176"/>
                    <a:pt x="1594156" y="726969"/>
                  </a:cubicBezTo>
                  <a:cubicBezTo>
                    <a:pt x="1432670" y="757762"/>
                    <a:pt x="1250236" y="684636"/>
                    <a:pt x="975073" y="726969"/>
                  </a:cubicBezTo>
                  <a:cubicBezTo>
                    <a:pt x="699910" y="769302"/>
                    <a:pt x="433080" y="699547"/>
                    <a:pt x="121164" y="726969"/>
                  </a:cubicBezTo>
                  <a:cubicBezTo>
                    <a:pt x="67781" y="740746"/>
                    <a:pt x="5186" y="678051"/>
                    <a:pt x="0" y="605805"/>
                  </a:cubicBezTo>
                  <a:cubicBezTo>
                    <a:pt x="-41683" y="417116"/>
                    <a:pt x="2569" y="347184"/>
                    <a:pt x="0" y="121164"/>
                  </a:cubicBezTo>
                  <a:close/>
                </a:path>
              </a:pathLst>
            </a:custGeom>
            <a:ln>
              <a:extLst>
                <a:ext uri="{C807C97D-BFC1-408E-A445-0C87EB9F89A2}">
                  <ask:lineSketchStyleProps xmlns:ask="http://schemas.microsoft.com/office/drawing/2018/sketchyshapes" xmlns="" sd="3444377824">
                    <a:prstGeom prst="round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23" name="Rectangle 22">
              <a:extLst>
                <a:ext uri="{FF2B5EF4-FFF2-40B4-BE49-F238E27FC236}">
                  <a16:creationId xmlns:a16="http://schemas.microsoft.com/office/drawing/2014/main" id="{D4720DF9-D84A-4D08-8690-8C9E5592DFAD}"/>
                </a:ext>
              </a:extLst>
            </p:cNvPr>
            <p:cNvSpPr/>
            <p:nvPr/>
          </p:nvSpPr>
          <p:spPr>
            <a:xfrm>
              <a:off x="8009163" y="2583"/>
              <a:ext cx="4427445" cy="607810"/>
            </a:xfrm>
            <a:prstGeom prst="rect">
              <a:avLst/>
            </a:prstGeom>
          </p:spPr>
          <p:txBody>
            <a:bodyPr wrap="square">
              <a:spAutoFit/>
            </a:bodyPr>
            <a:lstStyle/>
            <a:p>
              <a:pPr marL="342900" marR="63500" lvl="0" indent="-342900" algn="l" defTabSz="914400" rtl="0" eaLnBrk="1" fontAlgn="auto" latinLnBrk="0" hangingPunct="1">
                <a:lnSpc>
                  <a:spcPct val="115000"/>
                </a:lnSpc>
                <a:spcBef>
                  <a:spcPts val="0"/>
                </a:spcBef>
                <a:spcAft>
                  <a:spcPts val="1000"/>
                </a:spcAft>
                <a:buClr>
                  <a:srgbClr val="000000"/>
                </a:buClr>
                <a:buSzTx/>
                <a:buFont typeface="Wingdings" panose="05000000000000000000" pitchFamily="2" charset="2"/>
                <a:buChar char=""/>
                <a:tabLst>
                  <a:tab pos="300990" algn="l"/>
                </a:tabLst>
                <a:defRPr/>
              </a:pP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Vì</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sao</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thích</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địa</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điểm</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 </a:t>
              </a:r>
              <a:r>
                <a:rPr lang="en-US" sz="3200" b="0" i="0" dirty="0" err="1">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đó</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t>
              </a:r>
              <a:endPar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Tree>
    <p:extLst>
      <p:ext uri="{BB962C8B-B14F-4D97-AF65-F5344CB8AC3E}">
        <p14:creationId xmlns:p14="http://schemas.microsoft.com/office/powerpoint/2010/main" val="2615964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40035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5369573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EEE12CA-0CE1-4E43-B8D4-0569A61C27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0338" y="0"/>
            <a:ext cx="6491662" cy="3526732"/>
          </a:xfrm>
          <a:prstGeom prst="rect">
            <a:avLst/>
          </a:prstGeom>
        </p:spPr>
      </p:pic>
      <p:pic>
        <p:nvPicPr>
          <p:cNvPr id="6" name="Google Shape;170;p11">
            <a:extLst>
              <a:ext uri="{FF2B5EF4-FFF2-40B4-BE49-F238E27FC236}">
                <a16:creationId xmlns:a16="http://schemas.microsoft.com/office/drawing/2014/main" id="{173568D9-9FDD-4775-91D9-EF1EA045796C}"/>
              </a:ext>
            </a:extLst>
          </p:cNvPr>
          <p:cNvPicPr preferRelativeResize="0"/>
          <p:nvPr/>
        </p:nvPicPr>
        <p:blipFill rotWithShape="1">
          <a:blip r:embed="rId3">
            <a:alphaModFix/>
          </a:blip>
          <a:srcRect/>
          <a:stretch/>
        </p:blipFill>
        <p:spPr>
          <a:xfrm>
            <a:off x="0" y="325821"/>
            <a:ext cx="4722364" cy="6532179"/>
          </a:xfrm>
          <a:prstGeom prst="rect">
            <a:avLst/>
          </a:prstGeom>
          <a:noFill/>
          <a:ln>
            <a:noFill/>
          </a:ln>
        </p:spPr>
      </p:pic>
      <p:pic>
        <p:nvPicPr>
          <p:cNvPr id="9" name="Picture 8" descr="Text&#10;&#10;Description automatically generated">
            <a:extLst>
              <a:ext uri="{FF2B5EF4-FFF2-40B4-BE49-F238E27FC236}">
                <a16:creationId xmlns:a16="http://schemas.microsoft.com/office/drawing/2014/main" id="{43E8E5EA-9E82-4C2D-8F1D-8200F93C1C4F}"/>
              </a:ext>
            </a:extLst>
          </p:cNvPr>
          <p:cNvPicPr>
            <a:picLocks noChangeAspect="1"/>
          </p:cNvPicPr>
          <p:nvPr/>
        </p:nvPicPr>
        <p:blipFill>
          <a:blip r:embed="rId4"/>
          <a:stretch>
            <a:fillRect/>
          </a:stretch>
        </p:blipFill>
        <p:spPr>
          <a:xfrm>
            <a:off x="6688064" y="399395"/>
            <a:ext cx="4574214" cy="2232994"/>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600E74BF-3C6F-4476-A4B3-5BC722F74CFA}"/>
              </a:ext>
            </a:extLst>
          </p:cNvPr>
          <p:cNvPicPr>
            <a:picLocks noChangeAspect="1"/>
          </p:cNvPicPr>
          <p:nvPr/>
        </p:nvPicPr>
        <p:blipFill>
          <a:blip r:embed="rId5"/>
          <a:stretch>
            <a:fillRect/>
          </a:stretch>
        </p:blipFill>
        <p:spPr>
          <a:xfrm>
            <a:off x="3947468" y="3046353"/>
            <a:ext cx="3893249" cy="3893249"/>
          </a:xfrm>
          <a:prstGeom prst="rect">
            <a:avLst/>
          </a:prstGeom>
        </p:spPr>
      </p:pic>
      <p:pic>
        <p:nvPicPr>
          <p:cNvPr id="8" name="图片 143">
            <a:extLst>
              <a:ext uri="{FF2B5EF4-FFF2-40B4-BE49-F238E27FC236}">
                <a16:creationId xmlns:a16="http://schemas.microsoft.com/office/drawing/2014/main" id="{F2EA8AA8-0069-4EE0-8042-6D9A42EB05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46169" y="3591910"/>
            <a:ext cx="3645533" cy="3645533"/>
          </a:xfrm>
          <a:prstGeom prst="rect">
            <a:avLst/>
          </a:prstGeom>
        </p:spPr>
      </p:pic>
    </p:spTree>
    <p:extLst>
      <p:ext uri="{BB962C8B-B14F-4D97-AF65-F5344CB8AC3E}">
        <p14:creationId xmlns:p14="http://schemas.microsoft.com/office/powerpoint/2010/main" val="407735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2" presetClass="entr" presetSubtype="8"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1000" fill="hold"/>
                                        <p:tgtEl>
                                          <p:spTgt spid="5"/>
                                        </p:tgtEl>
                                        <p:attrNameLst>
                                          <p:attrName>ppt_x</p:attrName>
                                        </p:attrNameLst>
                                      </p:cBhvr>
                                      <p:tavLst>
                                        <p:tav tm="0">
                                          <p:val>
                                            <p:strVal val="0-#ppt_w/2"/>
                                          </p:val>
                                        </p:tav>
                                        <p:tav tm="100000">
                                          <p:val>
                                            <p:strVal val="#ppt_x"/>
                                          </p:val>
                                        </p:tav>
                                      </p:tavLst>
                                    </p:anim>
                                    <p:anim calcmode="lin" valueType="num">
                                      <p:cBhvr additive="base">
                                        <p:cTn id="11" dur="1000" fill="hold"/>
                                        <p:tgtEl>
                                          <p:spTgt spid="5"/>
                                        </p:tgtEl>
                                        <p:attrNameLst>
                                          <p:attrName>ppt_y</p:attrName>
                                        </p:attrNameLst>
                                      </p:cBhvr>
                                      <p:tavLst>
                                        <p:tav tm="0">
                                          <p:val>
                                            <p:strVal val="#ppt_y"/>
                                          </p:val>
                                        </p:tav>
                                        <p:tav tm="100000">
                                          <p:val>
                                            <p:strVal val="#ppt_y"/>
                                          </p:val>
                                        </p:tav>
                                      </p:tavLst>
                                    </p:anim>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1-原创素材\1_mm1102\PPT\PPT_014\materaials\pageimg_g16.png">
            <a:extLst>
              <a:ext uri="{FF2B5EF4-FFF2-40B4-BE49-F238E27FC236}">
                <a16:creationId xmlns:a16="http://schemas.microsoft.com/office/drawing/2014/main" id="{8C001F3F-CA1E-49D8-8329-C3375A3334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272" y="520720"/>
            <a:ext cx="7739753" cy="472330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4" name="Picture 2" descr="E:\丫头\png\小人\卡通类素材\yunf.png">
            <a:extLst>
              <a:ext uri="{FF2B5EF4-FFF2-40B4-BE49-F238E27FC236}">
                <a16:creationId xmlns:a16="http://schemas.microsoft.com/office/drawing/2014/main" id="{31B1332B-1452-4031-9CE4-02777A224A78}"/>
              </a:ext>
            </a:extLst>
          </p:cNvPr>
          <p:cNvPicPr>
            <a:picLocks noChangeAspect="1" noChangeArrowheads="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9186863" y="898090"/>
            <a:ext cx="1269162" cy="532803"/>
          </a:xfrm>
          <a:prstGeom prst="rect">
            <a:avLst/>
          </a:prstGeom>
          <a:noFill/>
          <a:extLst>
            <a:ext uri="{909E8E84-426E-40DD-AFC4-6F175D3DCCD1}">
              <a14:hiddenFill xmlns:a14="http://schemas.microsoft.com/office/drawing/2010/main">
                <a:solidFill>
                  <a:srgbClr val="FFFFFF"/>
                </a:solidFill>
              </a14:hiddenFill>
            </a:ext>
          </a:extLst>
        </p:spPr>
      </p:pic>
      <p:grpSp>
        <p:nvGrpSpPr>
          <p:cNvPr id="5" name="组合 4">
            <a:extLst>
              <a:ext uri="{FF2B5EF4-FFF2-40B4-BE49-F238E27FC236}">
                <a16:creationId xmlns:a16="http://schemas.microsoft.com/office/drawing/2014/main" id="{F5812C4D-2D62-489E-B195-D026258D8538}"/>
              </a:ext>
            </a:extLst>
          </p:cNvPr>
          <p:cNvGrpSpPr/>
          <p:nvPr/>
        </p:nvGrpSpPr>
        <p:grpSpPr>
          <a:xfrm>
            <a:off x="8792784" y="1807027"/>
            <a:ext cx="463503" cy="619473"/>
            <a:chOff x="-2033679" y="889419"/>
            <a:chExt cx="463503" cy="619473"/>
          </a:xfrm>
        </p:grpSpPr>
        <p:pic>
          <p:nvPicPr>
            <p:cNvPr id="6" name="Picture 10" descr="E:\丫头\png\小人\卡通类素材\ry.png">
              <a:extLst>
                <a:ext uri="{FF2B5EF4-FFF2-40B4-BE49-F238E27FC236}">
                  <a16:creationId xmlns:a16="http://schemas.microsoft.com/office/drawing/2014/main" id="{72C5D086-7D34-4EE2-85B5-B4890BC5EEAF}"/>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E:\丫头\png\小人\卡通类素材\ry.png">
              <a:extLst>
                <a:ext uri="{FF2B5EF4-FFF2-40B4-BE49-F238E27FC236}">
                  <a16:creationId xmlns:a16="http://schemas.microsoft.com/office/drawing/2014/main" id="{A7F5E00E-7773-4B48-9612-4F8C8234FE01}"/>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2" descr="E:\丫头\png\小人\卡通类素材\yunf.png">
            <a:extLst>
              <a:ext uri="{FF2B5EF4-FFF2-40B4-BE49-F238E27FC236}">
                <a16:creationId xmlns:a16="http://schemas.microsoft.com/office/drawing/2014/main" id="{A7C3BE0D-AB0A-4305-AB5C-933495660AC1}"/>
              </a:ext>
            </a:extLst>
          </p:cNvPr>
          <p:cNvPicPr>
            <a:picLocks noChangeAspect="1" noChangeArrowheads="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92671" y="520720"/>
            <a:ext cx="1347858" cy="565839"/>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9" name="组合 21">
            <a:extLst>
              <a:ext uri="{FF2B5EF4-FFF2-40B4-BE49-F238E27FC236}">
                <a16:creationId xmlns:a16="http://schemas.microsoft.com/office/drawing/2014/main" id="{24DA456E-7263-4A69-BD9F-03E94507118F}"/>
              </a:ext>
            </a:extLst>
          </p:cNvPr>
          <p:cNvGrpSpPr/>
          <p:nvPr/>
        </p:nvGrpSpPr>
        <p:grpSpPr>
          <a:xfrm>
            <a:off x="3305148" y="4182334"/>
            <a:ext cx="463503" cy="619473"/>
            <a:chOff x="-2033679" y="889419"/>
            <a:chExt cx="463503" cy="619473"/>
          </a:xfrm>
        </p:grpSpPr>
        <p:pic>
          <p:nvPicPr>
            <p:cNvPr id="10" name="Picture 10" descr="E:\丫头\png\小人\卡通类素材\ry.png">
              <a:extLst>
                <a:ext uri="{FF2B5EF4-FFF2-40B4-BE49-F238E27FC236}">
                  <a16:creationId xmlns:a16="http://schemas.microsoft.com/office/drawing/2014/main" id="{403F9CEB-1072-4066-AFD6-17603C3CF1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a:fillRect/>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E:\丫头\png\小人\卡通类素材\ry.png">
              <a:extLst>
                <a:ext uri="{FF2B5EF4-FFF2-40B4-BE49-F238E27FC236}">
                  <a16:creationId xmlns:a16="http://schemas.microsoft.com/office/drawing/2014/main" id="{8213373F-83F2-49E5-B27E-86541B560393}"/>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a:fillRect/>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图片 25">
            <a:extLst>
              <a:ext uri="{FF2B5EF4-FFF2-40B4-BE49-F238E27FC236}">
                <a16:creationId xmlns:a16="http://schemas.microsoft.com/office/drawing/2014/main" id="{D52D92B2-1053-4DF0-844F-77FC3C3A830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96781" y="292397"/>
            <a:ext cx="1102698" cy="1022486"/>
          </a:xfrm>
          <a:prstGeom prst="rect">
            <a:avLst/>
          </a:prstGeom>
        </p:spPr>
      </p:pic>
      <p:pic>
        <p:nvPicPr>
          <p:cNvPr id="13" name="图片 26">
            <a:extLst>
              <a:ext uri="{FF2B5EF4-FFF2-40B4-BE49-F238E27FC236}">
                <a16:creationId xmlns:a16="http://schemas.microsoft.com/office/drawing/2014/main" id="{33510CEC-FFC1-456C-BEAE-078EB093D6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04564" y="1022225"/>
            <a:ext cx="3279407" cy="451783"/>
          </a:xfrm>
          <a:prstGeom prst="rect">
            <a:avLst/>
          </a:prstGeom>
        </p:spPr>
      </p:pic>
      <p:pic>
        <p:nvPicPr>
          <p:cNvPr id="42" name="Picture 41">
            <a:extLst>
              <a:ext uri="{FF2B5EF4-FFF2-40B4-BE49-F238E27FC236}">
                <a16:creationId xmlns:a16="http://schemas.microsoft.com/office/drawing/2014/main" id="{28C871EE-F221-4B4E-A637-B4EE18D64F9F}"/>
              </a:ext>
            </a:extLst>
          </p:cNvPr>
          <p:cNvPicPr>
            <a:picLocks noChangeAspect="1"/>
          </p:cNvPicPr>
          <p:nvPr/>
        </p:nvPicPr>
        <p:blipFill>
          <a:blip r:embed="rId9"/>
          <a:stretch>
            <a:fillRect/>
          </a:stretch>
        </p:blipFill>
        <p:spPr>
          <a:xfrm>
            <a:off x="3852943" y="1965849"/>
            <a:ext cx="5968501" cy="2786113"/>
          </a:xfrm>
          <a:prstGeom prst="rect">
            <a:avLst/>
          </a:prstGeom>
        </p:spPr>
      </p:pic>
      <p:grpSp>
        <p:nvGrpSpPr>
          <p:cNvPr id="43" name="Group 42">
            <a:extLst>
              <a:ext uri="{FF2B5EF4-FFF2-40B4-BE49-F238E27FC236}">
                <a16:creationId xmlns:a16="http://schemas.microsoft.com/office/drawing/2014/main" id="{C7598BCA-A13B-4602-B66A-0DD9AB12FBA4}"/>
              </a:ext>
            </a:extLst>
          </p:cNvPr>
          <p:cNvGrpSpPr/>
          <p:nvPr/>
        </p:nvGrpSpPr>
        <p:grpSpPr>
          <a:xfrm>
            <a:off x="-215774" y="2347510"/>
            <a:ext cx="5315675" cy="4504460"/>
            <a:chOff x="-215774" y="2347510"/>
            <a:chExt cx="5315675" cy="4504460"/>
          </a:xfrm>
        </p:grpSpPr>
        <p:pic>
          <p:nvPicPr>
            <p:cNvPr id="44" name="图片 3" descr="图片包含 餐桌&#10;&#10;描述已自动生成">
              <a:extLst>
                <a:ext uri="{FF2B5EF4-FFF2-40B4-BE49-F238E27FC236}">
                  <a16:creationId xmlns:a16="http://schemas.microsoft.com/office/drawing/2014/main" id="{9492C68C-9327-45B5-A38F-9D011AE3DA8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215774" y="2347510"/>
              <a:ext cx="5315675" cy="4504460"/>
            </a:xfrm>
            <a:prstGeom prst="rect">
              <a:avLst/>
            </a:prstGeom>
          </p:spPr>
        </p:pic>
        <p:sp>
          <p:nvSpPr>
            <p:cNvPr id="45" name="Rectangle 44">
              <a:extLst>
                <a:ext uri="{FF2B5EF4-FFF2-40B4-BE49-F238E27FC236}">
                  <a16:creationId xmlns:a16="http://schemas.microsoft.com/office/drawing/2014/main" id="{EE15B3D9-B0E8-4092-9B37-F92BE68C770C}"/>
                </a:ext>
              </a:extLst>
            </p:cNvPr>
            <p:cNvSpPr/>
            <p:nvPr/>
          </p:nvSpPr>
          <p:spPr>
            <a:xfrm rot="20941502">
              <a:off x="1112362" y="3487658"/>
              <a:ext cx="1395167"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6" name="Rectangle 45">
              <a:extLst>
                <a:ext uri="{FF2B5EF4-FFF2-40B4-BE49-F238E27FC236}">
                  <a16:creationId xmlns:a16="http://schemas.microsoft.com/office/drawing/2014/main" id="{D601EF13-33F2-4D89-B6DD-A982A41644BB}"/>
                </a:ext>
              </a:extLst>
            </p:cNvPr>
            <p:cNvSpPr/>
            <p:nvPr/>
          </p:nvSpPr>
          <p:spPr>
            <a:xfrm rot="908466">
              <a:off x="404064" y="5261910"/>
              <a:ext cx="12889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7" name="Rectangle 46">
              <a:extLst>
                <a:ext uri="{FF2B5EF4-FFF2-40B4-BE49-F238E27FC236}">
                  <a16:creationId xmlns:a16="http://schemas.microsoft.com/office/drawing/2014/main" id="{C0523A22-C118-4E07-B560-3C95F5B1489F}"/>
                </a:ext>
              </a:extLst>
            </p:cNvPr>
            <p:cNvSpPr/>
            <p:nvPr/>
          </p:nvSpPr>
          <p:spPr>
            <a:xfrm rot="908466">
              <a:off x="1021930" y="5538136"/>
              <a:ext cx="546638" cy="305204"/>
            </a:xfrm>
            <a:prstGeom prst="rect">
              <a:avLst/>
            </a:prstGeom>
            <a:solidFill>
              <a:srgbClr val="ED8C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8" name="Rectangle 47">
              <a:extLst>
                <a:ext uri="{FF2B5EF4-FFF2-40B4-BE49-F238E27FC236}">
                  <a16:creationId xmlns:a16="http://schemas.microsoft.com/office/drawing/2014/main" id="{8AB957E5-46ED-4651-85BE-25FD41C0CAA8}"/>
                </a:ext>
              </a:extLst>
            </p:cNvPr>
            <p:cNvSpPr/>
            <p:nvPr/>
          </p:nvSpPr>
          <p:spPr>
            <a:xfrm rot="20941502">
              <a:off x="1665321" y="3777486"/>
              <a:ext cx="837105" cy="443321"/>
            </a:xfrm>
            <a:prstGeom prst="rect">
              <a:avLst/>
            </a:prstGeom>
            <a:solidFill>
              <a:srgbClr val="4B482F"/>
            </a:solidFill>
            <a:ln>
              <a:solidFill>
                <a:srgbClr val="4B48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49" name="文本框 18">
            <a:extLst>
              <a:ext uri="{FF2B5EF4-FFF2-40B4-BE49-F238E27FC236}">
                <a16:creationId xmlns:a16="http://schemas.microsoft.com/office/drawing/2014/main" id="{09192A68-B472-4371-9244-48F81A7C8710}"/>
              </a:ext>
            </a:extLst>
          </p:cNvPr>
          <p:cNvSpPr txBox="1"/>
          <p:nvPr/>
        </p:nvSpPr>
        <p:spPr>
          <a:xfrm rot="20956820">
            <a:off x="811733" y="3179561"/>
            <a:ext cx="2383926"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600" b="1" i="0" u="none" strike="noStrike" kern="1200" cap="none" spc="0" normalizeH="0" baseline="0" noProof="0" dirty="0">
                <a:ln w="285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rPr>
              <a:t>01</a:t>
            </a:r>
            <a:endParaRPr kumimoji="0" lang="zh-CN" altLang="en-US" sz="3200" b="1" i="0" u="none" strike="noStrike" kern="1200" cap="none" spc="0" normalizeH="0" baseline="0" noProof="0" dirty="0">
              <a:ln w="3175">
                <a:solidFill>
                  <a:srgbClr val="FFFFFF"/>
                </a:solidFill>
              </a:ln>
              <a:solidFill>
                <a:srgbClr val="6DAA2D"/>
              </a:solidFill>
              <a:effectLst>
                <a:outerShdw blurRad="50800" dist="38100" dir="2700000" algn="tl" rotWithShape="0">
                  <a:prstClr val="black">
                    <a:alpha val="40000"/>
                  </a:prstClr>
                </a:outerShdw>
              </a:effectLst>
              <a:uLnTx/>
              <a:uFillTx/>
              <a:latin typeface="Coiny" panose="02000903060500060000" pitchFamily="2" charset="0"/>
              <a:ea typeface="站酷快乐体2016修订版" panose="02010600030101010101" pitchFamily="2" charset="-122"/>
              <a:cs typeface="Arial"/>
              <a:sym typeface="Arial"/>
            </a:endParaRPr>
          </a:p>
        </p:txBody>
      </p:sp>
    </p:spTree>
    <p:extLst>
      <p:ext uri="{BB962C8B-B14F-4D97-AF65-F5344CB8AC3E}">
        <p14:creationId xmlns:p14="http://schemas.microsoft.com/office/powerpoint/2010/main" val="7693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0-#ppt_h/2"/>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20" dur="1500" fill="hold"/>
                                        <p:tgtEl>
                                          <p:spTgt spid="4"/>
                                        </p:tgtEl>
                                        <p:attrNameLst>
                                          <p:attrName>ppt_x</p:attrName>
                                          <p:attrName>ppt_y</p:attrName>
                                        </p:attrNameLst>
                                      </p:cBhvr>
                                      <p:rCtr x="1059" y="31"/>
                                    </p:animMotion>
                                  </p:childTnLst>
                                </p:cTn>
                              </p:par>
                              <p:par>
                                <p:cTn id="21" presetID="0" presetClass="path" presetSubtype="0" repeatCount="indefinite" accel="50000" decel="50000" autoRev="1" fill="hold" nodeType="withEffect">
                                  <p:stCondLst>
                                    <p:cond delay="0"/>
                                  </p:stCondLst>
                                  <p:childTnLst>
                                    <p:animMotion origin="layout" path="M -6.66667E-6 3.20988E-6 L -0.02362 0.00031 " pathEditMode="relative" ptsTypes="AA">
                                      <p:cBhvr>
                                        <p:cTn id="22" dur="1500" fill="hold"/>
                                        <p:tgtEl>
                                          <p:spTgt spid="8"/>
                                        </p:tgtEl>
                                        <p:attrNameLst>
                                          <p:attrName>ppt_x</p:attrName>
                                          <p:attrName>ppt_y</p:attrName>
                                        </p:attrNameLst>
                                      </p:cBhvr>
                                    </p:animMotion>
                                  </p:childTnLst>
                                </p:cTn>
                              </p:par>
                              <p:par>
                                <p:cTn id="23" presetID="22" presetClass="entr" presetSubtype="4"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par>
                                <p:cTn id="29" presetID="31"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down)">
                                      <p:cBhvr>
                                        <p:cTn id="3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F:\1-原创素材\1_mm1102\PPT\PPT_014\materaials\pageimg_g16.png">
            <a:extLst>
              <a:ext uri="{FF2B5EF4-FFF2-40B4-BE49-F238E27FC236}">
                <a16:creationId xmlns:a16="http://schemas.microsoft.com/office/drawing/2014/main" id="{C0E87C4B-D1C7-4574-83F5-20EBEF7CD9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7999"/>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00272287-EACB-4EFC-BCD2-892ADB3DFFC0}"/>
              </a:ext>
            </a:extLst>
          </p:cNvPr>
          <p:cNvSpPr/>
          <p:nvPr/>
        </p:nvSpPr>
        <p:spPr>
          <a:xfrm>
            <a:off x="3376545" y="389378"/>
            <a:ext cx="1688283" cy="58477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0" cap="none" spc="0" normalizeH="0" baseline="0" noProof="0">
                <a:ln>
                  <a:noFill/>
                </a:ln>
                <a:solidFill>
                  <a:srgbClr val="0070C0"/>
                </a:solidFill>
                <a:effectLst/>
                <a:uLnTx/>
                <a:uFillTx/>
                <a:latin typeface="Arial"/>
                <a:ea typeface="inpin heiti" charset="-122"/>
                <a:cs typeface="Times New Roman" panose="02020603050405020304" pitchFamily="18" charset="0"/>
                <a:sym typeface="Arial"/>
              </a:rPr>
              <a:t>Đọc mẫu</a:t>
            </a:r>
            <a:endParaRPr kumimoji="0" lang="zh-CN" altLang="en-US" sz="3200" b="1" i="0" u="none" strike="noStrike" kern="0" cap="none" spc="0" normalizeH="0" baseline="0" noProof="0" dirty="0">
              <a:ln>
                <a:noFill/>
              </a:ln>
              <a:solidFill>
                <a:srgbClr val="0070C0"/>
              </a:solidFill>
              <a:effectLst/>
              <a:uLnTx/>
              <a:uFillTx/>
              <a:latin typeface="Arial"/>
              <a:ea typeface="inpin heiti" charset="-122"/>
              <a:cs typeface="Times New Roman" panose="02020603050405020304" pitchFamily="18" charset="0"/>
              <a:sym typeface="Arial"/>
            </a:endParaRPr>
          </a:p>
        </p:txBody>
      </p:sp>
      <p:pic>
        <p:nvPicPr>
          <p:cNvPr id="4" name="图片 2">
            <a:extLst>
              <a:ext uri="{FF2B5EF4-FFF2-40B4-BE49-F238E27FC236}">
                <a16:creationId xmlns:a16="http://schemas.microsoft.com/office/drawing/2014/main" id="{536AF253-C62A-4EEA-8DAD-370A5AE11D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27329" y="3478955"/>
            <a:ext cx="4776026" cy="1169382"/>
          </a:xfrm>
          <a:prstGeom prst="rect">
            <a:avLst/>
          </a:prstGeom>
        </p:spPr>
      </p:pic>
      <p:pic>
        <p:nvPicPr>
          <p:cNvPr id="5" name="Picture 4" descr="A close-up of a toy&#10;&#10;Description automatically generated with medium confidence">
            <a:extLst>
              <a:ext uri="{FF2B5EF4-FFF2-40B4-BE49-F238E27FC236}">
                <a16:creationId xmlns:a16="http://schemas.microsoft.com/office/drawing/2014/main" id="{DF4974F8-B9D2-401D-8299-A9F6D8AACE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2155" y="1365394"/>
            <a:ext cx="1946374" cy="2246561"/>
          </a:xfrm>
          <a:prstGeom prst="rect">
            <a:avLst/>
          </a:prstGeom>
        </p:spPr>
      </p:pic>
      <p:sp>
        <p:nvSpPr>
          <p:cNvPr id="6" name="TextBox 28">
            <a:extLst>
              <a:ext uri="{FF2B5EF4-FFF2-40B4-BE49-F238E27FC236}">
                <a16:creationId xmlns:a16="http://schemas.microsoft.com/office/drawing/2014/main" id="{A6B292AF-8670-4AF0-BFAA-B47C91F6A152}"/>
              </a:ext>
            </a:extLst>
          </p:cNvPr>
          <p:cNvSpPr txBox="1"/>
          <p:nvPr/>
        </p:nvSpPr>
        <p:spPr>
          <a:xfrm>
            <a:off x="4392825" y="5308951"/>
            <a:ext cx="3717630" cy="983873"/>
          </a:xfrm>
          <a:prstGeom prst="cloud">
            <a:avLst/>
          </a:prstGeom>
          <a:solidFill>
            <a:srgbClr val="EC9DAE"/>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MẮT DÕI</a:t>
            </a:r>
            <a:endParaRPr kumimoji="0" lang="zh-CN" altLang="en-US" sz="3600" b="1" i="0" u="none" strike="noStrike" kern="120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7" name="TextBox 28">
            <a:extLst>
              <a:ext uri="{FF2B5EF4-FFF2-40B4-BE49-F238E27FC236}">
                <a16:creationId xmlns:a16="http://schemas.microsoft.com/office/drawing/2014/main" id="{37CDA3FB-15AE-4DD1-B3DB-0023EB696D3B}"/>
              </a:ext>
            </a:extLst>
          </p:cNvPr>
          <p:cNvSpPr txBox="1"/>
          <p:nvPr/>
        </p:nvSpPr>
        <p:spPr>
          <a:xfrm>
            <a:off x="8014941" y="2201640"/>
            <a:ext cx="3661674" cy="983873"/>
          </a:xfrm>
          <a:prstGeom prst="cloud">
            <a:avLst/>
          </a:prstGeom>
          <a:solidFill>
            <a:srgbClr val="FFC000">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rPr>
              <a:t>TAI NGHE</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sp>
        <p:nvSpPr>
          <p:cNvPr id="8" name="TextBox 28">
            <a:extLst>
              <a:ext uri="{FF2B5EF4-FFF2-40B4-BE49-F238E27FC236}">
                <a16:creationId xmlns:a16="http://schemas.microsoft.com/office/drawing/2014/main" id="{5CF22BDC-7897-4481-85A0-B1D77108B56C}"/>
              </a:ext>
            </a:extLst>
          </p:cNvPr>
          <p:cNvSpPr txBox="1"/>
          <p:nvPr/>
        </p:nvSpPr>
        <p:spPr>
          <a:xfrm>
            <a:off x="894896" y="2364210"/>
            <a:ext cx="2950113" cy="983873"/>
          </a:xfrm>
          <a:prstGeom prst="cloud">
            <a:avLst/>
          </a:prstGeom>
          <a:solidFill>
            <a:srgbClr val="ED7D31">
              <a:lumMod val="60000"/>
              <a:lumOff val="40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0" cap="none" spc="0" normalizeH="0" baseline="0" noProof="0">
                <a:ln>
                  <a:noFill/>
                </a:ln>
                <a:solidFill>
                  <a:prstClr val="black"/>
                </a:solidFill>
                <a:effectLst/>
                <a:uLnTx/>
                <a:uFillTx/>
                <a:latin typeface="Arial"/>
                <a:ea typeface="inpin heiti" charset="-122"/>
                <a:cs typeface="Times New Roman" panose="02020603050405020304" pitchFamily="18" charset="0"/>
                <a:sym typeface="Arial"/>
              </a:rPr>
              <a:t>TAY DÒ</a:t>
            </a:r>
            <a:endParaRPr kumimoji="0" lang="zh-CN" altLang="en-US" sz="3600" b="1" i="0" u="none" strike="noStrike" kern="0" cap="none" spc="0" normalizeH="0" baseline="0" noProof="0" dirty="0">
              <a:ln>
                <a:noFill/>
              </a:ln>
              <a:solidFill>
                <a:prstClr val="black"/>
              </a:solidFill>
              <a:effectLst/>
              <a:uLnTx/>
              <a:uFillTx/>
              <a:latin typeface="Arial"/>
              <a:ea typeface="inpin heiti" charset="-122"/>
              <a:cs typeface="Times New Roman" panose="02020603050405020304" pitchFamily="18" charset="0"/>
              <a:sym typeface="Arial"/>
            </a:endParaRPr>
          </a:p>
        </p:txBody>
      </p:sp>
      <p:pic>
        <p:nvPicPr>
          <p:cNvPr id="9" name="Picture 4" descr="Check out Arrow icon created by 4B Icons | Graphic design posters, Mini  drawings, Desktop wallpaper art">
            <a:extLst>
              <a:ext uri="{FF2B5EF4-FFF2-40B4-BE49-F238E27FC236}">
                <a16:creationId xmlns:a16="http://schemas.microsoft.com/office/drawing/2014/main" id="{38F1E282-E460-4B36-8B9B-58D19C5B58C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49808" flipV="1">
            <a:off x="5681510" y="4510508"/>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heck out Arrow icon created by 4B Icons | Graphic design posters, Mini  drawings, Desktop wallpaper art">
            <a:extLst>
              <a:ext uri="{FF2B5EF4-FFF2-40B4-BE49-F238E27FC236}">
                <a16:creationId xmlns:a16="http://schemas.microsoft.com/office/drawing/2014/main" id="{AD55A421-31F7-4608-A09E-3414EB8228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526325" flipV="1">
            <a:off x="7216004" y="2435214"/>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heck out Arrow icon created by 4B Icons | Graphic design posters, Mini  drawings, Desktop wallpaper art">
            <a:extLst>
              <a:ext uri="{FF2B5EF4-FFF2-40B4-BE49-F238E27FC236}">
                <a16:creationId xmlns:a16="http://schemas.microsoft.com/office/drawing/2014/main" id="{037F39A6-5221-41DF-84E4-3552F84DD5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073675" flipH="1" flipV="1">
            <a:off x="4021087" y="2422316"/>
            <a:ext cx="867663" cy="86766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C7E22F99-7BD0-4928-B636-23A1617AAF4C}"/>
              </a:ext>
            </a:extLst>
          </p:cNvPr>
          <p:cNvPicPr>
            <a:picLocks noChangeAspect="1"/>
          </p:cNvPicPr>
          <p:nvPr/>
        </p:nvPicPr>
        <p:blipFill>
          <a:blip r:embed="rId6">
            <a:clrChange>
              <a:clrFrom>
                <a:srgbClr val="F3FFD5"/>
              </a:clrFrom>
              <a:clrTo>
                <a:srgbClr val="F3FFD5">
                  <a:alpha val="0"/>
                </a:srgbClr>
              </a:clrTo>
            </a:clrChange>
            <a:extLst>
              <a:ext uri="{BEBA8EAE-BF5A-486C-A8C5-ECC9F3942E4B}">
                <a14:imgProps xmlns:a14="http://schemas.microsoft.com/office/drawing/2010/main">
                  <a14:imgLayer r:embed="rId7">
                    <a14:imgEffect>
                      <a14:backgroundRemoval t="9375" b="88542" l="2326" r="98837"/>
                    </a14:imgEffect>
                  </a14:imgLayer>
                </a14:imgProps>
              </a:ext>
            </a:extLst>
          </a:blip>
          <a:stretch>
            <a:fillRect/>
          </a:stretch>
        </p:blipFill>
        <p:spPr>
          <a:xfrm>
            <a:off x="2617866" y="275312"/>
            <a:ext cx="626045" cy="698841"/>
          </a:xfrm>
          <a:prstGeom prst="rect">
            <a:avLst/>
          </a:prstGeom>
        </p:spPr>
      </p:pic>
    </p:spTree>
    <p:extLst>
      <p:ext uri="{BB962C8B-B14F-4D97-AF65-F5344CB8AC3E}">
        <p14:creationId xmlns:p14="http://schemas.microsoft.com/office/powerpoint/2010/main" val="28501659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900" decel="100000" fill="hold"/>
                                        <p:tgtEl>
                                          <p:spTgt spid="4"/>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6" fill="hold">
                            <p:stCondLst>
                              <p:cond delay="2500"/>
                            </p:stCondLst>
                            <p:childTnLst>
                              <p:par>
                                <p:cTn id="27" presetID="55" presetClass="entr" presetSubtype="0" fill="hold" grpId="0" nodeType="afterEffect">
                                  <p:stCondLst>
                                    <p:cond delay="0"/>
                                  </p:stCondLst>
                                  <p:iterate type="lt">
                                    <p:tmPct val="10000"/>
                                  </p:iterate>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strVal val="#ppt_w*0.70"/>
                                          </p:val>
                                        </p:tav>
                                        <p:tav tm="100000">
                                          <p:val>
                                            <p:strVal val="#ppt_w"/>
                                          </p:val>
                                        </p:tav>
                                      </p:tavLst>
                                    </p:anim>
                                    <p:anim calcmode="lin" valueType="num">
                                      <p:cBhvr>
                                        <p:cTn id="30" dur="500" fill="hold"/>
                                        <p:tgtEl>
                                          <p:spTgt spid="6"/>
                                        </p:tgtEl>
                                        <p:attrNameLst>
                                          <p:attrName>ppt_h</p:attrName>
                                        </p:attrNameLst>
                                      </p:cBhvr>
                                      <p:tavLst>
                                        <p:tav tm="0">
                                          <p:val>
                                            <p:strVal val="#ppt_h"/>
                                          </p:val>
                                        </p:tav>
                                        <p:tav tm="100000">
                                          <p:val>
                                            <p:strVal val="#ppt_h"/>
                                          </p:val>
                                        </p:tav>
                                      </p:tavLst>
                                    </p:anim>
                                    <p:animEffect transition="in" filter="fade">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par>
                          <p:cTn id="35" fill="hold">
                            <p:stCondLst>
                              <p:cond delay="3250"/>
                            </p:stCondLst>
                            <p:childTnLst>
                              <p:par>
                                <p:cTn id="36" presetID="55" presetClass="entr" presetSubtype="0" fill="hold" grpId="0" nodeType="afterEffect">
                                  <p:stCondLst>
                                    <p:cond delay="0"/>
                                  </p:stCondLst>
                                  <p:iterate type="lt">
                                    <p:tmPct val="10000"/>
                                  </p:iterate>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strVal val="#ppt_w*0.70"/>
                                          </p:val>
                                        </p:tav>
                                        <p:tav tm="100000">
                                          <p:val>
                                            <p:strVal val="#ppt_w"/>
                                          </p:val>
                                        </p:tav>
                                      </p:tavLst>
                                    </p:anim>
                                    <p:anim calcmode="lin" valueType="num">
                                      <p:cBhvr>
                                        <p:cTn id="39" dur="500" fill="hold"/>
                                        <p:tgtEl>
                                          <p:spTgt spid="7"/>
                                        </p:tgtEl>
                                        <p:attrNameLst>
                                          <p:attrName>ppt_h</p:attrName>
                                        </p:attrNameLst>
                                      </p:cBhvr>
                                      <p:tavLst>
                                        <p:tav tm="0">
                                          <p:val>
                                            <p:strVal val="#ppt_h"/>
                                          </p:val>
                                        </p:tav>
                                        <p:tav tm="100000">
                                          <p:val>
                                            <p:strVal val="#ppt_h"/>
                                          </p:val>
                                        </p:tav>
                                      </p:tavLst>
                                    </p:anim>
                                    <p:animEffect transition="in" filter="fade">
                                      <p:cBhvr>
                                        <p:cTn id="40" dur="500"/>
                                        <p:tgtEl>
                                          <p:spTgt spid="7"/>
                                        </p:tgtEl>
                                      </p:cBhvr>
                                    </p:animEffect>
                                  </p:childTnLst>
                                </p:cTn>
                              </p:par>
                              <p:par>
                                <p:cTn id="41" presetID="22" presetClass="entr" presetSubtype="8"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par>
                          <p:cTn id="44" fill="hold">
                            <p:stCondLst>
                              <p:cond delay="4050"/>
                            </p:stCondLst>
                            <p:childTnLst>
                              <p:par>
                                <p:cTn id="45" presetID="55" presetClass="entr" presetSubtype="0" fill="hold" grpId="0" nodeType="afterEffect">
                                  <p:stCondLst>
                                    <p:cond delay="0"/>
                                  </p:stCondLst>
                                  <p:iterate type="lt">
                                    <p:tmPct val="10000"/>
                                  </p:iterate>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strVal val="#ppt_w*0.70"/>
                                          </p:val>
                                        </p:tav>
                                        <p:tav tm="100000">
                                          <p:val>
                                            <p:strVal val="#ppt_w"/>
                                          </p:val>
                                        </p:tav>
                                      </p:tavLst>
                                    </p:anim>
                                    <p:anim calcmode="lin" valueType="num">
                                      <p:cBhvr>
                                        <p:cTn id="48" dur="500" fill="hold"/>
                                        <p:tgtEl>
                                          <p:spTgt spid="8"/>
                                        </p:tgtEl>
                                        <p:attrNameLst>
                                          <p:attrName>ppt_h</p:attrName>
                                        </p:attrNameLst>
                                      </p:cBhvr>
                                      <p:tavLst>
                                        <p:tav tm="0">
                                          <p:val>
                                            <p:strVal val="#ppt_h"/>
                                          </p:val>
                                        </p:tav>
                                        <p:tav tm="100000">
                                          <p:val>
                                            <p:strVal val="#ppt_h"/>
                                          </p:val>
                                        </p:tav>
                                      </p:tavLst>
                                    </p:anim>
                                    <p:animEffect transition="in" filter="fade">
                                      <p:cBhvr>
                                        <p:cTn id="49" dur="500"/>
                                        <p:tgtEl>
                                          <p:spTgt spid="8"/>
                                        </p:tgtEl>
                                      </p:cBhvr>
                                    </p:animEffect>
                                  </p:childTnLst>
                                </p:cTn>
                              </p:par>
                              <p:par>
                                <p:cTn id="50" presetID="22" presetClass="entr" presetSubtype="2"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toy, vector graphics&#10;&#10;Description automatically generated">
            <a:extLst>
              <a:ext uri="{FF2B5EF4-FFF2-40B4-BE49-F238E27FC236}">
                <a16:creationId xmlns:a16="http://schemas.microsoft.com/office/drawing/2014/main" id="{50922EEB-09F1-4C9F-97B8-6D5A48AD1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425" y="3040655"/>
            <a:ext cx="3938277" cy="3689216"/>
          </a:xfrm>
          <a:prstGeom prst="rect">
            <a:avLst/>
          </a:prstGeom>
        </p:spPr>
      </p:pic>
      <p:sp>
        <p:nvSpPr>
          <p:cNvPr id="2" name="TextBox 1">
            <a:extLst>
              <a:ext uri="{FF2B5EF4-FFF2-40B4-BE49-F238E27FC236}">
                <a16:creationId xmlns:a16="http://schemas.microsoft.com/office/drawing/2014/main" id="{5B695E64-E856-4254-812F-5DFA637B93C8}"/>
              </a:ext>
            </a:extLst>
          </p:cNvPr>
          <p:cNvSpPr txBox="1"/>
          <p:nvPr/>
        </p:nvSpPr>
        <p:spPr>
          <a:xfrm>
            <a:off x="3123535" y="2291508"/>
            <a:ext cx="7888078" cy="1938992"/>
          </a:xfrm>
          <a:prstGeom prst="rect">
            <a:avLst/>
          </a:prstGeom>
          <a:noFill/>
        </p:spPr>
        <p:txBody>
          <a:bodyPr wrap="square" rtlCol="0">
            <a:spAutoFit/>
          </a:bodyPr>
          <a:lstStyle/>
          <a:p>
            <a:pPr marL="457200" lvl="0" indent="-457200" algn="just">
              <a:buFont typeface="Arial" panose="020B0604020202020204" pitchFamily="34" charset="0"/>
              <a:buChar char="•"/>
            </a:pPr>
            <a:r>
              <a:rPr lang="vi-VN" sz="40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Giọng kể chuyện, thay đổi ngữ điệu ở chỗ lời nói trực tiếp của các nhân vật.</a:t>
            </a:r>
            <a:endParaRPr kumimoji="0" lang="en-US" sz="40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7202755-022F-4C26-940C-C7C63D9A0DC2}"/>
              </a:ext>
            </a:extLst>
          </p:cNvPr>
          <p:cNvSpPr txBox="1"/>
          <p:nvPr/>
        </p:nvSpPr>
        <p:spPr>
          <a:xfrm>
            <a:off x="5993175" y="330506"/>
            <a:ext cx="2809302"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Lưu</a:t>
            </a:r>
            <a:r>
              <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ý</a:t>
            </a:r>
          </a:p>
        </p:txBody>
      </p:sp>
    </p:spTree>
    <p:extLst>
      <p:ext uri="{BB962C8B-B14F-4D97-AF65-F5344CB8AC3E}">
        <p14:creationId xmlns:p14="http://schemas.microsoft.com/office/powerpoint/2010/main" val="16191463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lvl="0" algn="just">
              <a:lnSpc>
                <a:spcPct val="150000"/>
              </a:lnSpc>
            </a:pPr>
            <a:endParaRPr lang="vi-VN" sz="2400" dirty="0">
              <a:solidFill>
                <a:prstClr val="black"/>
              </a:solidFill>
              <a:latin typeface="Arial-Rounded"/>
              <a:ea typeface="Arial-Rounded"/>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943850" y="4849198"/>
            <a:ext cx="4248150" cy="1953330"/>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Thầy hiệu trưởng nói:</a:t>
            </a:r>
          </a:p>
          <a:p>
            <a:pPr algn="just"/>
            <a:r>
              <a:rPr lang="en-US" sz="2800" dirty="0">
                <a:latin typeface="Arial-Rounded" panose="020B0500000000000000" pitchFamily="34" charset="0"/>
                <a:ea typeface="Arial-Rounded" panose="020B0500000000000000" pitchFamily="34" charset="0"/>
                <a:cs typeface="Arial-Rounded" panose="020B0500000000000000" pitchFamily="34" charset="0"/>
              </a:rPr>
              <a:t>   </a:t>
            </a:r>
            <a:r>
              <a:rPr lang="vi-VN" sz="2800" dirty="0">
                <a:latin typeface="Arial-Rounded" panose="020B0500000000000000" pitchFamily="34" charset="0"/>
                <a:ea typeface="Arial-Rounded" panose="020B0500000000000000" pitchFamily="34" charset="0"/>
                <a:cs typeface="Arial-Rounded" panose="020B0500000000000000" pitchFamily="34" charset="0"/>
              </a:rPr>
              <a:t>-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2909712"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Đọc</a:t>
            </a:r>
            <a:r>
              <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mẫu</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75073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down)">
                                      <p:cBhvr>
                                        <p:cTn id="12" dur="500"/>
                                        <p:tgtEl>
                                          <p:spTgt spid="1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down)">
                                      <p:cBhvr>
                                        <p:cTn id="15" dur="500"/>
                                        <p:tgtEl>
                                          <p:spTgt spid="2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347662" y="1010600"/>
            <a:ext cx="11589450" cy="5268279"/>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sp>
        <p:nvSpPr>
          <p:cNvPr id="22" name="TextBox 21">
            <a:extLst>
              <a:ext uri="{FF2B5EF4-FFF2-40B4-BE49-F238E27FC236}">
                <a16:creationId xmlns:a16="http://schemas.microsoft.com/office/drawing/2014/main" id="{D4D6A2B5-4C15-4D92-B4A4-1DE4278288F3}"/>
              </a:ext>
            </a:extLst>
          </p:cNvPr>
          <p:cNvSpPr txBox="1"/>
          <p:nvPr/>
        </p:nvSpPr>
        <p:spPr>
          <a:xfrm>
            <a:off x="485775" y="987628"/>
            <a:ext cx="11358562" cy="5016758"/>
          </a:xfrm>
          <a:prstGeom prst="rect">
            <a:avLst/>
          </a:prstGeom>
          <a:noFill/>
        </p:spPr>
        <p:txBody>
          <a:bodyPr wrap="square" rtlCol="0">
            <a:spAutoFit/>
          </a:bodyPr>
          <a:lstStyle/>
          <a:p>
            <a:pPr lvl="0"/>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Thế là tất cả các học sinh có mặt ở đó đều cùng vào thư viện. Các bạn sôi nổi chọn sách cho mình rồi mang ra ghế đọc. Nhưng ghế chỉ đủ cho một nửa số học sinh thôi. Những bạn còn lại đành phải đứng đọc. Quang cảnh thư viện lúc này hệt như một toa tàu điện đông đúc với những hành khách đứng ngồi để đọc sách, trông đến là ngộ.</a:t>
            </a:r>
          </a:p>
          <a:p>
            <a:pPr lvl="0" algn="just"/>
            <a:r>
              <a:rPr lang="en-US"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Từ hôm đó, bạn nào đến trường cũng háo hức ghé vào thư viện. Ai cũng vui lắm.</a:t>
            </a:r>
          </a:p>
          <a:p>
            <a:pPr lvl="0" algn="r"/>
            <a:r>
              <a:rPr lang="vi-VN" sz="32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(Theo Tốt-tô-chan, cô bé bên cửa sổ)</a:t>
            </a:r>
          </a:p>
        </p:txBody>
      </p:sp>
    </p:spTree>
    <p:extLst>
      <p:ext uri="{BB962C8B-B14F-4D97-AF65-F5344CB8AC3E}">
        <p14:creationId xmlns:p14="http://schemas.microsoft.com/office/powerpoint/2010/main" val="39648361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6FF85558-FA59-4557-9BEF-DD9290BD82C3}"/>
              </a:ext>
            </a:extLst>
          </p:cNvPr>
          <p:cNvGrpSpPr/>
          <p:nvPr/>
        </p:nvGrpSpPr>
        <p:grpSpPr>
          <a:xfrm>
            <a:off x="10300771" y="-242372"/>
            <a:ext cx="1593291" cy="1173567"/>
            <a:chOff x="9277729" y="5314078"/>
            <a:chExt cx="2327307" cy="1381059"/>
          </a:xfrm>
        </p:grpSpPr>
        <p:pic>
          <p:nvPicPr>
            <p:cNvPr id="19" name="Picture 18">
              <a:extLst>
                <a:ext uri="{FF2B5EF4-FFF2-40B4-BE49-F238E27FC236}">
                  <a16:creationId xmlns:a16="http://schemas.microsoft.com/office/drawing/2014/main" id="{A9B0AEB0-222C-40B4-8201-4C6307BC2A4F}"/>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1122734">
              <a:off x="9277729" y="5314078"/>
              <a:ext cx="1168923" cy="1373205"/>
            </a:xfrm>
            <a:prstGeom prst="rect">
              <a:avLst/>
            </a:prstGeom>
          </p:spPr>
        </p:pic>
        <p:pic>
          <p:nvPicPr>
            <p:cNvPr id="20" name="Picture 19">
              <a:extLst>
                <a:ext uri="{FF2B5EF4-FFF2-40B4-BE49-F238E27FC236}">
                  <a16:creationId xmlns:a16="http://schemas.microsoft.com/office/drawing/2014/main" id="{D63D5AD3-5A74-4A1B-8155-C1A1C2A60ACE}"/>
                </a:ext>
              </a:extLst>
            </p:cNvPr>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rot="260226">
              <a:off x="10510443" y="5321932"/>
              <a:ext cx="1094593" cy="1373205"/>
            </a:xfrm>
            <a:prstGeom prst="rect">
              <a:avLst/>
            </a:prstGeom>
          </p:spPr>
        </p:pic>
      </p:grpSp>
      <p:pic>
        <p:nvPicPr>
          <p:cNvPr id="4" name="Picture 3">
            <a:extLst>
              <a:ext uri="{FF2B5EF4-FFF2-40B4-BE49-F238E27FC236}">
                <a16:creationId xmlns:a16="http://schemas.microsoft.com/office/drawing/2014/main" id="{B4E5CFB2-0A11-4CAA-853C-15F74DA99817}"/>
              </a:ext>
            </a:extLst>
          </p:cNvPr>
          <p:cNvPicPr>
            <a:picLocks noChangeAspect="1"/>
          </p:cNvPicPr>
          <p:nvPr/>
        </p:nvPicPr>
        <p:blipFill>
          <a:blip r:embed="rId3"/>
          <a:stretch>
            <a:fillRect/>
          </a:stretch>
        </p:blipFill>
        <p:spPr>
          <a:xfrm>
            <a:off x="4452579" y="-118935"/>
            <a:ext cx="3877392" cy="1457070"/>
          </a:xfrm>
          <a:prstGeom prst="rect">
            <a:avLst/>
          </a:prstGeom>
        </p:spPr>
      </p:pic>
      <p:sp>
        <p:nvSpPr>
          <p:cNvPr id="13" name="Rounded Rectangle 12">
            <a:extLst>
              <a:ext uri="{FF2B5EF4-FFF2-40B4-BE49-F238E27FC236}">
                <a16:creationId xmlns:a16="http://schemas.microsoft.com/office/drawing/2014/main" id="{705E93F8-2C09-4DA9-8A00-8D643C94D777}"/>
              </a:ext>
            </a:extLst>
          </p:cNvPr>
          <p:cNvSpPr/>
          <p:nvPr/>
        </p:nvSpPr>
        <p:spPr>
          <a:xfrm>
            <a:off x="95537" y="933480"/>
            <a:ext cx="12000926" cy="579117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1200" cap="none" spc="0" normalizeH="0" baseline="0" noProof="0" dirty="0">
              <a:ln>
                <a:noFill/>
              </a:ln>
              <a:solidFill>
                <a:prstClr val="black"/>
              </a:solidFill>
              <a:effectLst/>
              <a:uLnTx/>
              <a:uFillTx/>
              <a:latin typeface="Arial-Rounded"/>
              <a:ea typeface="Arial-Rounded"/>
              <a:cs typeface="+mn-cs"/>
            </a:endParaRPr>
          </a:p>
        </p:txBody>
      </p:sp>
      <p:pic>
        <p:nvPicPr>
          <p:cNvPr id="15" name="Picture 14">
            <a:extLst>
              <a:ext uri="{FF2B5EF4-FFF2-40B4-BE49-F238E27FC236}">
                <a16:creationId xmlns:a16="http://schemas.microsoft.com/office/drawing/2014/main" id="{CB3FF7A7-E8DB-4CD4-835F-664861094EFA}"/>
              </a:ext>
            </a:extLst>
          </p:cNvPr>
          <p:cNvPicPr>
            <a:picLocks noChangeAspect="1"/>
          </p:cNvPicPr>
          <p:nvPr/>
        </p:nvPicPr>
        <p:blipFill>
          <a:blip r:embed="rId4"/>
          <a:stretch>
            <a:fillRect/>
          </a:stretch>
        </p:blipFill>
        <p:spPr>
          <a:xfrm>
            <a:off x="7429500" y="4612696"/>
            <a:ext cx="4762500" cy="2189832"/>
          </a:xfrm>
          <a:prstGeom prst="rect">
            <a:avLst/>
          </a:prstGeom>
        </p:spPr>
      </p:pic>
      <p:sp>
        <p:nvSpPr>
          <p:cNvPr id="22" name="TextBox 21">
            <a:extLst>
              <a:ext uri="{FF2B5EF4-FFF2-40B4-BE49-F238E27FC236}">
                <a16:creationId xmlns:a16="http://schemas.microsoft.com/office/drawing/2014/main" id="{D4D6A2B5-4C15-4D92-B4A4-1DE4278288F3}"/>
              </a:ext>
            </a:extLst>
          </p:cNvPr>
          <p:cNvSpPr txBox="1"/>
          <p:nvPr/>
        </p:nvSpPr>
        <p:spPr>
          <a:xfrm>
            <a:off x="347662" y="987628"/>
            <a:ext cx="11496675" cy="4832092"/>
          </a:xfrm>
          <a:prstGeom prst="rect">
            <a:avLst/>
          </a:prstGeom>
          <a:noFill/>
        </p:spPr>
        <p:txBody>
          <a:bodyPr wrap="square" rtlCol="0">
            <a:spAutoFit/>
          </a:bodyPr>
          <a:lstStyle/>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Khi quay trở lại trường sau kì nghỉ, các bạn hò reo vui sướng khi phát hiện ra một điều tuyệt vời. Đối diện với dãy lớp học, một căn phòng mới đã biến thành thư viện. Bên trong căn phòng có rất nhiều giá chất đầy những quyển sách đủ màu sắc. Trong phòng còn có cả bàn và ghế để các bạn có thể ngồi đọc sách ngay tại đó nữa.</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Thầy hiệu trưởng nói:</a:t>
            </a:r>
          </a:p>
          <a:p>
            <a:pPr lvl="0" algn="just"/>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 Đây là thư viện của các em. Các em có thể đọc bất kì quyển sách nào có ở đây. Cứ thoải mái vào thư viện khi nào thấy thích. Nếu muốn, các em có thể mượn sách về nhà đọc. Nhưng đọc xong thì phải trả lại nhé. Nếu ở nhà có sách gì các em muốn bạn khác cùng đọc, hãy mang đến đây. Bây giờ thì đọc thật nhiều sách vào.</a:t>
            </a:r>
            <a:endParaRPr kumimoji="0" lang="vi-VN" sz="28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3" name="TextBox 19">
            <a:extLst>
              <a:ext uri="{FF2B5EF4-FFF2-40B4-BE49-F238E27FC236}">
                <a16:creationId xmlns:a16="http://schemas.microsoft.com/office/drawing/2014/main" id="{655C6A2C-9CD5-4321-9F0C-223587904117}"/>
              </a:ext>
            </a:extLst>
          </p:cNvPr>
          <p:cNvSpPr txBox="1"/>
          <p:nvPr/>
        </p:nvSpPr>
        <p:spPr>
          <a:xfrm>
            <a:off x="0" y="5893717"/>
            <a:ext cx="4095750"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Cùng</a:t>
            </a:r>
            <a:r>
              <a:rPr kumimoji="0" lang="en-US" sz="3600" b="0" i="0" u="none" strike="noStrike" kern="1200" cap="none" spc="0" normalizeH="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rPr>
              <a:t> chia </a:t>
            </a:r>
            <a:r>
              <a:rPr kumimoji="0" lang="en-US" sz="3600" b="0" i="0" u="none" strike="noStrike" kern="1200" cap="none" spc="0" normalizeH="0" noProof="0" dirty="0" err="1">
                <a:ln>
                  <a:noFill/>
                </a:ln>
                <a:solidFill>
                  <a:srgbClr val="FFFFFF"/>
                </a:solidFill>
                <a:effectLst/>
                <a:uLnTx/>
                <a:uFillTx/>
                <a:latin typeface="Arial-Rounded" panose="020B0500000000000000" charset="0"/>
                <a:ea typeface="Arial-Rounded" panose="020B0500000000000000" charset="0"/>
                <a:cs typeface="Arial-Rounded" panose="020B0500000000000000" charset="0"/>
              </a:rPr>
              <a:t>đoạn</a:t>
            </a:r>
            <a:endParaRPr kumimoji="0" lang="en-US" sz="3600" b="0" i="0" u="none" strike="noStrike" kern="1200" cap="none" spc="0" normalizeH="0" baseline="0" noProof="0" dirty="0">
              <a:ln>
                <a:noFill/>
              </a:ln>
              <a:solidFill>
                <a:srgbClr val="FFFFFF"/>
              </a:solidFill>
              <a:effectLst/>
              <a:uLnTx/>
              <a:uFillTx/>
              <a:latin typeface="Arial-Rounded" panose="020B0500000000000000" charset="0"/>
              <a:ea typeface="Arial-Rounded" panose="020B0500000000000000" charset="0"/>
              <a:cs typeface="Arial-Rounded" panose="020B0500000000000000" charset="0"/>
            </a:endParaRPr>
          </a:p>
        </p:txBody>
      </p:sp>
      <p:grpSp>
        <p:nvGrpSpPr>
          <p:cNvPr id="10" name="Group 9">
            <a:extLst>
              <a:ext uri="{FF2B5EF4-FFF2-40B4-BE49-F238E27FC236}">
                <a16:creationId xmlns:a16="http://schemas.microsoft.com/office/drawing/2014/main" id="{AD3DC38B-1098-4777-A385-6717CDC88F3C}"/>
              </a:ext>
            </a:extLst>
          </p:cNvPr>
          <p:cNvGrpSpPr/>
          <p:nvPr/>
        </p:nvGrpSpPr>
        <p:grpSpPr>
          <a:xfrm>
            <a:off x="95534" y="900725"/>
            <a:ext cx="11748803" cy="2189832"/>
            <a:chOff x="939651" y="2446706"/>
            <a:chExt cx="2224790" cy="1459978"/>
          </a:xfrm>
        </p:grpSpPr>
        <p:sp>
          <p:nvSpPr>
            <p:cNvPr id="11" name="Rectangle 10">
              <a:extLst>
                <a:ext uri="{FF2B5EF4-FFF2-40B4-BE49-F238E27FC236}">
                  <a16:creationId xmlns:a16="http://schemas.microsoft.com/office/drawing/2014/main" id="{EC085F98-9B7B-4A9A-9D86-23173B545E7A}"/>
                </a:ext>
              </a:extLst>
            </p:cNvPr>
            <p:cNvSpPr/>
            <p:nvPr/>
          </p:nvSpPr>
          <p:spPr>
            <a:xfrm>
              <a:off x="984720" y="2607489"/>
              <a:ext cx="2179721" cy="1299195"/>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2" name="Oval 11">
              <a:extLst>
                <a:ext uri="{FF2B5EF4-FFF2-40B4-BE49-F238E27FC236}">
                  <a16:creationId xmlns:a16="http://schemas.microsoft.com/office/drawing/2014/main" id="{A88D37C5-CD5E-4F06-AAB5-1059426F93DA}"/>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vi-VN" sz="3200" dirty="0">
                  <a:solidFill>
                    <a:srgbClr val="000000"/>
                  </a:solidFill>
                  <a:latin typeface="Arial" panose="020B0604020202020204" pitchFamily="34" charset="0"/>
                </a:rPr>
                <a:t>1</a:t>
              </a:r>
              <a:endParaRPr lang="en-US" sz="3200" dirty="0">
                <a:solidFill>
                  <a:srgbClr val="000000"/>
                </a:solidFill>
                <a:latin typeface="Calibri"/>
              </a:endParaRPr>
            </a:p>
          </p:txBody>
        </p:sp>
      </p:grpSp>
      <p:grpSp>
        <p:nvGrpSpPr>
          <p:cNvPr id="14" name="Group 13">
            <a:extLst>
              <a:ext uri="{FF2B5EF4-FFF2-40B4-BE49-F238E27FC236}">
                <a16:creationId xmlns:a16="http://schemas.microsoft.com/office/drawing/2014/main" id="{83C3DE0B-83B1-4A21-9144-545A2DE7ED39}"/>
              </a:ext>
            </a:extLst>
          </p:cNvPr>
          <p:cNvGrpSpPr/>
          <p:nvPr/>
        </p:nvGrpSpPr>
        <p:grpSpPr>
          <a:xfrm>
            <a:off x="81411" y="3004298"/>
            <a:ext cx="11748803" cy="2728678"/>
            <a:chOff x="939651" y="2446706"/>
            <a:chExt cx="2224790" cy="1819231"/>
          </a:xfrm>
        </p:grpSpPr>
        <p:sp>
          <p:nvSpPr>
            <p:cNvPr id="16" name="Rectangle 15">
              <a:extLst>
                <a:ext uri="{FF2B5EF4-FFF2-40B4-BE49-F238E27FC236}">
                  <a16:creationId xmlns:a16="http://schemas.microsoft.com/office/drawing/2014/main" id="{81CFD949-C7F8-4FF6-ABFF-FD87A0967E6C}"/>
                </a:ext>
              </a:extLst>
            </p:cNvPr>
            <p:cNvSpPr/>
            <p:nvPr/>
          </p:nvSpPr>
          <p:spPr>
            <a:xfrm>
              <a:off x="984720" y="2607489"/>
              <a:ext cx="2179721" cy="1658448"/>
            </a:xfrm>
            <a:prstGeom prst="rect">
              <a:avLst/>
            </a:prstGeom>
            <a:noFill/>
            <a:ln w="28575">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defTabSz="1219170"/>
              <a:endParaRPr lang="en-US" sz="2400" dirty="0">
                <a:solidFill>
                  <a:srgbClr val="000000"/>
                </a:solidFill>
                <a:latin typeface="Calibri"/>
              </a:endParaRPr>
            </a:p>
          </p:txBody>
        </p:sp>
        <p:sp>
          <p:nvSpPr>
            <p:cNvPr id="17" name="Oval 16">
              <a:extLst>
                <a:ext uri="{FF2B5EF4-FFF2-40B4-BE49-F238E27FC236}">
                  <a16:creationId xmlns:a16="http://schemas.microsoft.com/office/drawing/2014/main" id="{3833C70B-14B9-4886-A0D2-191DACE5BD45}"/>
                </a:ext>
              </a:extLst>
            </p:cNvPr>
            <p:cNvSpPr/>
            <p:nvPr/>
          </p:nvSpPr>
          <p:spPr>
            <a:xfrm>
              <a:off x="939651" y="2446706"/>
              <a:ext cx="87864" cy="331266"/>
            </a:xfrm>
            <a:prstGeom prst="ellipse">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1219170"/>
              <a:r>
                <a:rPr lang="en-US" sz="3200" dirty="0">
                  <a:solidFill>
                    <a:srgbClr val="000000"/>
                  </a:solidFill>
                  <a:latin typeface="Arial" panose="020B0604020202020204" pitchFamily="34" charset="0"/>
                </a:rPr>
                <a:t>2</a:t>
              </a:r>
              <a:endParaRPr lang="en-US" sz="3200" dirty="0">
                <a:solidFill>
                  <a:srgbClr val="000000"/>
                </a:solidFill>
                <a:latin typeface="Calibri"/>
              </a:endParaRPr>
            </a:p>
          </p:txBody>
        </p:sp>
      </p:grpSp>
    </p:spTree>
    <p:extLst>
      <p:ext uri="{BB962C8B-B14F-4D97-AF65-F5344CB8AC3E}">
        <p14:creationId xmlns:p14="http://schemas.microsoft.com/office/powerpoint/2010/main" val="29998773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千图网海量PPT模板www.58pic.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TotalTime>
  <Words>2071</Words>
  <Application>Microsoft Office PowerPoint</Application>
  <PresentationFormat>Widescreen</PresentationFormat>
  <Paragraphs>119</Paragraphs>
  <Slides>31</Slides>
  <Notes>10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31</vt:i4>
      </vt:variant>
    </vt:vector>
  </HeadingPairs>
  <TitlesOfParts>
    <vt:vector size="43" baseType="lpstr">
      <vt:lpstr>宋体</vt:lpstr>
      <vt:lpstr>Arial</vt:lpstr>
      <vt:lpstr>Arial-Rounded</vt:lpstr>
      <vt:lpstr>Calibri</vt:lpstr>
      <vt:lpstr>Coiny</vt:lpstr>
      <vt:lpstr>等线</vt:lpstr>
      <vt:lpstr>inpin heiti</vt:lpstr>
      <vt:lpstr>Times New Roman</vt:lpstr>
      <vt:lpstr>Wingdings</vt:lpstr>
      <vt:lpstr>站酷快乐体2016修订版</vt:lpstr>
      <vt:lpstr>1_Office 主题</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ANH KHOA</cp:lastModifiedBy>
  <cp:revision>28</cp:revision>
  <dcterms:created xsi:type="dcterms:W3CDTF">2022-06-27T02:37:02Z</dcterms:created>
  <dcterms:modified xsi:type="dcterms:W3CDTF">2024-11-25T13:43:25Z</dcterms:modified>
</cp:coreProperties>
</file>