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380</Words>
  <Application>Microsoft Office PowerPoint</Application>
  <PresentationFormat>Widescreen</PresentationFormat>
  <Paragraphs>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Arial</vt:lpstr>
      <vt:lpstr>Bauhaus 93</vt:lpstr>
      <vt:lpstr>Calibri</vt:lpstr>
      <vt:lpstr>Coiny</vt:lpstr>
      <vt:lpstr>等线</vt:lpstr>
      <vt:lpstr>Open Sans</vt:lpstr>
      <vt:lpstr>Times New Roman</vt:lpstr>
      <vt:lpstr>三极准柔宋</vt:lpstr>
      <vt:lpstr>字魂105号-简雅黑</vt:lpstr>
      <vt:lpstr>思源宋体 CN Heavy</vt:lpstr>
      <vt:lpstr>思源黑体 CN Light</vt:lpstr>
      <vt:lpstr>阿里巴巴普惠体</vt:lpstr>
      <vt:lpstr>阿里巴巴普惠体 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KHOA</cp:lastModifiedBy>
  <cp:revision>26</cp:revision>
  <dcterms:created xsi:type="dcterms:W3CDTF">2022-07-19T05:40:10Z</dcterms:created>
  <dcterms:modified xsi:type="dcterms:W3CDTF">2024-11-25T12:23:28Z</dcterms:modified>
</cp:coreProperties>
</file>