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271" r:id="rId3"/>
    <p:sldId id="2643" r:id="rId4"/>
    <p:sldId id="2646" r:id="rId5"/>
    <p:sldId id="257" r:id="rId6"/>
    <p:sldId id="350" r:id="rId7"/>
    <p:sldId id="284" r:id="rId8"/>
    <p:sldId id="479" r:id="rId9"/>
    <p:sldId id="349" r:id="rId10"/>
    <p:sldId id="2647" r:id="rId11"/>
    <p:sldId id="480" r:id="rId12"/>
    <p:sldId id="481" r:id="rId13"/>
    <p:sldId id="2648" r:id="rId14"/>
    <p:sldId id="2649" r:id="rId15"/>
    <p:sldId id="2650" r:id="rId16"/>
    <p:sldId id="2651" r:id="rId17"/>
    <p:sldId id="2652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FF39B3-C8C4-468E-8874-503220EC17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97173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6.xml"/><Relationship Id="rId7" Type="http://schemas.openxmlformats.org/officeDocument/2006/relationships/image" Target="../media/image16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4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16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gif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6.jp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8678C1-CCA8-4FFA-B229-847D3BDD2E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02" y="84979"/>
            <a:ext cx="1769783" cy="17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33991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1387C-3B24-44A9-8D35-A1B2EDB2990A}"/>
              </a:ext>
            </a:extLst>
          </p:cNvPr>
          <p:cNvGrpSpPr/>
          <p:nvPr/>
        </p:nvGrpSpPr>
        <p:grpSpPr>
          <a:xfrm>
            <a:off x="4674256" y="2920399"/>
            <a:ext cx="5558322" cy="664976"/>
            <a:chOff x="7228851" y="3429000"/>
            <a:chExt cx="5558322" cy="66497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C77BF0-2AA4-453C-A6A9-B8AAF2C806A7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45A2A2-D3DE-4D76-9436-2D2B4CE75433}"/>
              </a:ext>
            </a:extLst>
          </p:cNvPr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49C4B05-F061-4930-91B3-5C5A2E6F5EEF}"/>
                </a:ext>
              </a:extLst>
            </p:cNvPr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62091A-9C97-4424-857D-1B48B7D2E77F}"/>
              </a:ext>
            </a:extLst>
          </p:cNvPr>
          <p:cNvGrpSpPr/>
          <p:nvPr/>
        </p:nvGrpSpPr>
        <p:grpSpPr>
          <a:xfrm>
            <a:off x="4657478" y="5030058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Bài</a:t>
            </a:r>
            <a:r>
              <a:rPr lang="en-US" sz="6600" dirty="0"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mẫu</a:t>
            </a:r>
            <a:endParaRPr lang="en-US" sz="6600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33" y="1269668"/>
            <a:ext cx="898628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:a16="http://schemas.microsoft.com/office/drawing/2014/main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:a16="http://schemas.microsoft.com/office/drawing/2014/main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:a16="http://schemas.microsoft.com/office/drawing/2014/main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kern="0">
                <a:solidFill>
                  <a:srgbClr val="000000"/>
                </a:solidFill>
                <a:latin typeface="Calibri"/>
              </a:rPr>
              <a:t>Viết một đoạn văn giới thiệu bản thân 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CD1FA-52F2-4426-8073-55BAE04D4F8E}"/>
              </a:ext>
            </a:extLst>
          </p:cNvPr>
          <p:cNvSpPr txBox="1"/>
          <p:nvPr/>
        </p:nvSpPr>
        <p:spPr>
          <a:xfrm>
            <a:off x="2686050" y="4714875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13D99-F35B-42B9-AD13-4D05EFB9CAA3}"/>
              </a:ext>
            </a:extLst>
          </p:cNvPr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5AD52-102F-47FA-8444-5EBAFD675A88}"/>
              </a:ext>
            </a:extLst>
          </p:cNvPr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gì?</a:t>
            </a:r>
          </a:p>
        </p:txBody>
      </p:sp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9EBD43-0F6E-4919-BA10-6E5273DF7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48" y="0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708" y="3203162"/>
            <a:ext cx="5387592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97503" y="3501150"/>
            <a:ext cx="53456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323756"/>
            <a:ext cx="449837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686" y="3202016"/>
            <a:ext cx="5448374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53858" y="3213972"/>
            <a:ext cx="54096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7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0" name="矩形 10">
            <a:extLst>
              <a:ext uri="{FF2B5EF4-FFF2-40B4-BE49-F238E27FC236}">
                <a16:creationId xmlns:a16="http://schemas.microsoft.com/office/drawing/2014/main" id="{CEFF7D34-FD5E-4E59-966D-92A6881BD857}"/>
              </a:ext>
            </a:extLst>
          </p:cNvPr>
          <p:cNvSpPr/>
          <p:nvPr/>
        </p:nvSpPr>
        <p:spPr>
          <a:xfrm>
            <a:off x="3776188" y="313545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1" name="矩形 11">
            <a:extLst>
              <a:ext uri="{FF2B5EF4-FFF2-40B4-BE49-F238E27FC236}">
                <a16:creationId xmlns:a16="http://schemas.microsoft.com/office/drawing/2014/main" id="{F1AC7E72-7256-4B8E-9922-CA480EEFABF9}"/>
              </a:ext>
            </a:extLst>
          </p:cNvPr>
          <p:cNvSpPr/>
          <p:nvPr/>
        </p:nvSpPr>
        <p:spPr>
          <a:xfrm>
            <a:off x="8224520" y="315830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5F45C6-29DB-4678-9822-41757F894C9F}"/>
              </a:ext>
            </a:extLst>
          </p:cNvPr>
          <p:cNvGrpSpPr/>
          <p:nvPr/>
        </p:nvGrpSpPr>
        <p:grpSpPr>
          <a:xfrm>
            <a:off x="4287729" y="661196"/>
            <a:ext cx="3726053" cy="1863025"/>
            <a:chOff x="5878217" y="1066411"/>
            <a:chExt cx="3726053" cy="1863025"/>
          </a:xfrm>
        </p:grpSpPr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id="{B9B8A063-846D-472B-9ABF-5988E253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C03E2D17-AA63-4D9E-84E9-E5E6E013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D18CF9-8A35-41A1-AA05-33D9C41E4033}"/>
              </a:ext>
            </a:extLst>
          </p:cNvPr>
          <p:cNvSpPr txBox="1"/>
          <p:nvPr/>
        </p:nvSpPr>
        <p:spPr>
          <a:xfrm>
            <a:off x="5076762" y="2843062"/>
            <a:ext cx="353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14 – </a:t>
            </a:r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17BC9-45A2-46DA-99FA-FAE1FECA2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3486" y="3551672"/>
            <a:ext cx="659034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2" y="3035341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5D630-6198-4B77-9F4D-EA77B3A12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áo vàng 27/7.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8 cái nến là bạn ấy 8 tuổi, cặp có tên Tuệ 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384</Words>
  <Application>Microsoft Office PowerPoint</Application>
  <PresentationFormat>Widescreen</PresentationFormat>
  <Paragraphs>64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微软雅黑</vt:lpstr>
      <vt:lpstr>#9Slide03 Dekar</vt:lpstr>
      <vt:lpstr>Arial</vt:lpstr>
      <vt:lpstr>Arial-Rounded</vt:lpstr>
      <vt:lpstr>Calibri</vt:lpstr>
      <vt:lpstr>Coiny</vt:lpstr>
      <vt:lpstr>等线</vt:lpstr>
      <vt:lpstr>等线 Light</vt:lpstr>
      <vt:lpstr>Josefin Sans Bold</vt:lpstr>
      <vt:lpstr>Source Han Serif SC</vt:lpstr>
      <vt:lpstr>SVN-Redressed</vt:lpstr>
      <vt:lpstr>Times New Roman</vt:lpstr>
      <vt:lpstr>UTM Cookies</vt:lpstr>
      <vt:lpstr>字魂36号-正文宋楷</vt:lpstr>
      <vt:lpstr>方正清刻本悦宋简体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ANH KHOA</cp:lastModifiedBy>
  <cp:revision>17</cp:revision>
  <dcterms:created xsi:type="dcterms:W3CDTF">2022-06-27T01:17:11Z</dcterms:created>
  <dcterms:modified xsi:type="dcterms:W3CDTF">2024-11-25T12:32:44Z</dcterms:modified>
</cp:coreProperties>
</file>