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90" r:id="rId3"/>
    <p:sldId id="257" r:id="rId4"/>
    <p:sldId id="259" r:id="rId5"/>
    <p:sldId id="316" r:id="rId6"/>
    <p:sldId id="264" r:id="rId7"/>
    <p:sldId id="281" r:id="rId8"/>
    <p:sldId id="317" r:id="rId9"/>
    <p:sldId id="318" r:id="rId10"/>
    <p:sldId id="319" r:id="rId11"/>
    <p:sldId id="282" r:id="rId12"/>
    <p:sldId id="324" r:id="rId13"/>
    <p:sldId id="336" r:id="rId14"/>
    <p:sldId id="343" r:id="rId15"/>
    <p:sldId id="289"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64" autoAdjust="0"/>
  </p:normalViewPr>
  <p:slideViewPr>
    <p:cSldViewPr snapToGrid="0">
      <p:cViewPr varScale="1">
        <p:scale>
          <a:sx n="61" d="100"/>
          <a:sy n="61"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048A51D3-F212-4F47-82B5-1802042236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2024/11/25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77B5692B-B5F0-4F2F-BA13-28BC2DFFA23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00487" y="365124"/>
            <a:ext cx="1052513" cy="1052513"/>
          </a:xfrm>
          <a:prstGeom prst="rect">
            <a:avLst/>
          </a:prstGeom>
        </p:spPr>
      </p:pic>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5.xml"/><Relationship Id="rId10" Type="http://schemas.openxmlformats.org/officeDocument/2006/relationships/image" Target="../media/image18.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7"/>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 presetClass="mediacall" presetSubtype="0" fill="hold" nodeType="with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8"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9" name="组合 13">
            <a:extLst>
              <a:ext uri="{FF2B5EF4-FFF2-40B4-BE49-F238E27FC236}">
                <a16:creationId xmlns:a16="http://schemas.microsoft.com/office/drawing/2014/main"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Trình tự</a:t>
                </a:r>
                <a:endPar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v</a:t>
                </a:r>
                <a:r>
                  <a:rPr lang="en-US" altLang="zh-CN" sz="36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iết</a:t>
                </a:r>
                <a:r>
                  <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 đơn</a:t>
                </a:r>
                <a:endParaRPr lang="zh-CN" altLang="en-US"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đầu 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cuối</a:t>
              </a: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Quốc hiệu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ơn</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3" name="Picture 2">
            <a:extLst>
              <a:ext uri="{FF2B5EF4-FFF2-40B4-BE49-F238E27FC236}">
                <a16:creationId xmlns:a16="http://schemas.microsoft.com/office/drawing/2014/main" id="{C3B19E0F-43BB-458F-9627-FB9FE610EDED}"/>
              </a:ext>
            </a:extLst>
          </p:cNvPr>
          <p:cNvPicPr>
            <a:picLocks noChangeAspect="1"/>
          </p:cNvPicPr>
          <p:nvPr/>
        </p:nvPicPr>
        <p:blipFill>
          <a:blip r:embed="rId7"/>
          <a:stretch>
            <a:fillRect/>
          </a:stretch>
        </p:blipFill>
        <p:spPr>
          <a:xfrm>
            <a:off x="4987481" y="4942057"/>
            <a:ext cx="7243937" cy="1400981"/>
          </a:xfrm>
          <a:prstGeom prst="rect">
            <a:avLst/>
          </a:prstGeom>
        </p:spPr>
      </p:pic>
      <p:pic>
        <p:nvPicPr>
          <p:cNvPr id="4" name="Picture 3">
            <a:extLst>
              <a:ext uri="{FF2B5EF4-FFF2-40B4-BE49-F238E27FC236}">
                <a16:creationId xmlns:a16="http://schemas.microsoft.com/office/drawing/2014/main" id="{548A7ED8-9F97-4A77-94C0-007BAE7F269B}"/>
              </a:ext>
            </a:extLst>
          </p:cNvPr>
          <p:cNvPicPr>
            <a:picLocks noChangeAspect="1"/>
          </p:cNvPicPr>
          <p:nvPr/>
        </p:nvPicPr>
        <p:blipFill>
          <a:blip r:embed="rId8"/>
          <a:stretch>
            <a:fillRect/>
          </a:stretch>
        </p:blipFill>
        <p:spPr>
          <a:xfrm>
            <a:off x="6516923" y="4117902"/>
            <a:ext cx="4419983" cy="969348"/>
          </a:xfrm>
          <a:prstGeom prst="rect">
            <a:avLst/>
          </a:prstGeom>
        </p:spPr>
      </p:pic>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652334"/>
            <a:chOff x="7226284" y="5088735"/>
            <a:chExt cx="4656692" cy="1652334"/>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7060557" y="5007252"/>
            <a:ext cx="4989320" cy="1652334"/>
            <a:chOff x="7226284" y="5088735"/>
            <a:chExt cx="4656692" cy="1652334"/>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pic>
        <p:nvPicPr>
          <p:cNvPr id="45" name="Picture 44" descr="Shape&#10;&#10;Description automatically generated with medium confidence">
            <a:extLst>
              <a:ext uri="{FF2B5EF4-FFF2-40B4-BE49-F238E27FC236}">
                <a16:creationId xmlns:a16="http://schemas.microsoft.com/office/drawing/2014/main" id="{A769A52C-F3C8-49CA-A5CC-D490E02BD7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393744"/>
            <a:ext cx="1533525" cy="153352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OpenSans"/>
                </a:rPr>
                <a:t>- Người viết đơn đã hứa 3 điều:</a:t>
              </a:r>
              <a:r>
                <a:rPr lang="en-US" sz="3200" b="0" i="0" dirty="0">
                  <a:solidFill>
                    <a:srgbClr val="000000"/>
                  </a:solidFill>
                  <a:effectLst/>
                  <a:latin typeface="OpenSans"/>
                </a:rPr>
                <a:t> </a:t>
              </a:r>
              <a:r>
                <a:rPr lang="vi-VN" sz="3200" b="0" i="0" dirty="0">
                  <a:solidFill>
                    <a:srgbClr val="000000"/>
                  </a:solidFill>
                  <a:effectLst/>
                  <a:latin typeface="OpenSans"/>
                </a:rPr>
                <a:t>Thực hiện 5 điều Bác Hồ dạy</a:t>
              </a:r>
              <a:r>
                <a:rPr lang="en-US" sz="3200" b="0" i="0" dirty="0">
                  <a:solidFill>
                    <a:srgbClr val="000000"/>
                  </a:solidFill>
                  <a:effectLst/>
                  <a:latin typeface="OpenSans"/>
                </a:rPr>
                <a:t>, </a:t>
              </a:r>
              <a:r>
                <a:rPr lang="vi-VN" sz="3200" b="0" i="0" dirty="0">
                  <a:solidFill>
                    <a:srgbClr val="000000"/>
                  </a:solidFill>
                  <a:effectLst/>
                  <a:latin typeface="OpenSans"/>
                </a:rPr>
                <a:t>Tuân theo Điều lệ Đội</a:t>
              </a:r>
              <a:r>
                <a:rPr lang="en-US" sz="3200" b="0" i="0" dirty="0">
                  <a:solidFill>
                    <a:srgbClr val="000000"/>
                  </a:solidFill>
                  <a:effectLst/>
                  <a:latin typeface="OpenSans"/>
                </a:rPr>
                <a:t>, </a:t>
              </a:r>
              <a:r>
                <a:rPr lang="vi-VN" sz="3200" b="0" i="0" dirty="0">
                  <a:solidFill>
                    <a:srgbClr val="000000"/>
                  </a:solidFill>
                  <a:effectLst/>
                  <a:latin typeface="OpenSans"/>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ĐỘI THIẾU NIÊN TIỀN PHONG HỒ CHÍ MINH</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 ngày … tháng … năm …</a:t>
            </a:r>
          </a:p>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ĐƠN XIN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Kính gửi: - Ban phụ trách Đội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                - Ban chỉ huy Liên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tên là:…………………………………….</a:t>
            </a:r>
          </a:p>
          <a:p>
            <a:r>
              <a:rPr lang="vi-VN" sz="2400" dirty="0">
                <a:latin typeface="Arial-Rounded" panose="020B0500000000000000" pitchFamily="34" charset="0"/>
                <a:ea typeface="Arial-Rounded" panose="020B0500000000000000" pitchFamily="34" charset="0"/>
                <a:cs typeface="Arial-Rounded" panose="020B0500000000000000" pitchFamily="34" charset="0"/>
              </a:rPr>
              <a:t>Sinh ngày: …………………………………</a:t>
            </a:r>
          </a:p>
          <a:p>
            <a:r>
              <a:rPr lang="vi-VN" sz="2400" dirty="0">
                <a:latin typeface="Arial-Rounded" panose="020B0500000000000000" pitchFamily="34" charset="0"/>
                <a:ea typeface="Arial-Rounded" panose="020B0500000000000000" pitchFamily="34" charset="0"/>
                <a:cs typeface="Arial-Rounded" panose="020B0500000000000000" pitchFamily="34" charset="0"/>
              </a:rPr>
              <a:t>Học sinh lớp …..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làm đơn này xin được vào Đội và xin hứa:</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677</Words>
  <Application>Microsoft Office PowerPoint</Application>
  <PresentationFormat>Widescreen</PresentationFormat>
  <Paragraphs>85</Paragraphs>
  <Slides>15</Slides>
  <Notes>12</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微软雅黑</vt:lpstr>
      <vt:lpstr>Arial</vt:lpstr>
      <vt:lpstr>Arial-Rounded</vt:lpstr>
      <vt:lpstr>Calibri</vt:lpstr>
      <vt:lpstr>Coiny</vt:lpstr>
      <vt:lpstr>等线</vt:lpstr>
      <vt:lpstr>OpenSans</vt:lpstr>
      <vt:lpstr>黑体</vt:lpstr>
      <vt:lpstr>Times New Roman</vt:lpstr>
      <vt:lpstr>字魂36号-正文宋楷</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23</cp:revision>
  <dcterms:created xsi:type="dcterms:W3CDTF">2022-06-25T08:30:54Z</dcterms:created>
  <dcterms:modified xsi:type="dcterms:W3CDTF">2024-11-25T12:04:52Z</dcterms:modified>
</cp:coreProperties>
</file>