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456</Words>
  <Application>Microsoft Office PowerPoint</Application>
  <PresentationFormat>Widescreen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Microsoft YaHei</vt:lpstr>
      <vt:lpstr>Microsoft YaHei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SVN-Cookies</vt:lpstr>
      <vt:lpstr>SVN-Redressed</vt:lpstr>
      <vt:lpstr>SVN-SAF</vt:lpstr>
      <vt:lpstr>Times New Roman</vt:lpstr>
      <vt:lpstr>字魂105号-简雅黑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KHOA</cp:lastModifiedBy>
  <cp:revision>22</cp:revision>
  <dcterms:created xsi:type="dcterms:W3CDTF">2022-06-29T03:01:49Z</dcterms:created>
  <dcterms:modified xsi:type="dcterms:W3CDTF">2024-11-25T13:49:08Z</dcterms:modified>
</cp:coreProperties>
</file>