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10" r:id="rId4"/>
  </p:sldMasterIdLst>
  <p:notesMasterIdLst>
    <p:notesMasterId r:id="rId19"/>
  </p:notesMasterIdLst>
  <p:sldIdLst>
    <p:sldId id="336" r:id="rId5"/>
    <p:sldId id="337" r:id="rId6"/>
    <p:sldId id="338" r:id="rId7"/>
    <p:sldId id="339" r:id="rId8"/>
    <p:sldId id="261" r:id="rId9"/>
    <p:sldId id="340" r:id="rId10"/>
    <p:sldId id="342" r:id="rId11"/>
    <p:sldId id="358" r:id="rId12"/>
    <p:sldId id="361" r:id="rId13"/>
    <p:sldId id="359" r:id="rId14"/>
    <p:sldId id="360" r:id="rId15"/>
    <p:sldId id="272" r:id="rId16"/>
    <p:sldId id="328" r:id="rId17"/>
    <p:sldId id="35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-84" y="-2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69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3F662-108A-4AF6-A30A-C58DAF058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62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967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từng số vàng ở trên để đến câu hỏi. Khi quay về để im là cá sẽ tự động cắn câu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hết 1 đến 5, lích vào exit để tới bài học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88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7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57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53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85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044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161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368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8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26252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8983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5600" y="484767"/>
            <a:ext cx="113608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18633" y="1700433"/>
            <a:ext cx="6335600" cy="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466AB6-A916-4CCC-8CAD-93D346A8CE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5160" y="2134365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12D748-0F91-4C38-9049-D8151CB7FF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25" y="-2743715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3C1BC5-1D24-4EF4-AD29-2BD225DE6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569" y="19912721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C4969D-BF99-4F93-98DC-8054E620B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0097" y="2828393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11E642-44EC-417F-B924-1499FA441F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89085" y="-985142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A8689B3-0EF9-471A-AE14-466C0A9D9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9096" y="-27437158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7D5075-5B98-4E18-AB28-BF8E78C7C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149" y="-16104443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F150DFC-8584-4E00-BF74-635B36091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883" y="2787582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7C2992E-2474-43B2-AA7B-80B9F0D97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8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9"/>
          <p:cNvGrpSpPr/>
          <p:nvPr/>
        </p:nvGrpSpPr>
        <p:grpSpPr>
          <a:xfrm>
            <a:off x="750335" y="787710"/>
            <a:ext cx="11125536" cy="4345551"/>
            <a:chOff x="562751" y="590782"/>
            <a:chExt cx="8344152" cy="3259163"/>
          </a:xfrm>
        </p:grpSpPr>
        <p:sp>
          <p:nvSpPr>
            <p:cNvPr id="146" name="Google Shape;146;p9"/>
            <p:cNvSpPr/>
            <p:nvPr/>
          </p:nvSpPr>
          <p:spPr>
            <a:xfrm>
              <a:off x="2084075" y="590782"/>
              <a:ext cx="4976175" cy="1649134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47" name="Google Shape;147;p9"/>
            <p:cNvGrpSpPr/>
            <p:nvPr/>
          </p:nvGrpSpPr>
          <p:grpSpPr>
            <a:xfrm>
              <a:off x="562751" y="3507546"/>
              <a:ext cx="1033171" cy="342399"/>
              <a:chOff x="456975" y="1603100"/>
              <a:chExt cx="1111175" cy="368250"/>
            </a:xfrm>
          </p:grpSpPr>
          <p:sp>
            <p:nvSpPr>
              <p:cNvPr id="148" name="Google Shape;148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53" name="Google Shape;153;p9"/>
            <p:cNvSpPr/>
            <p:nvPr/>
          </p:nvSpPr>
          <p:spPr>
            <a:xfrm>
              <a:off x="5922623" y="8017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967063" y="1308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677025" y="15909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56" name="Google Shape;156;p9"/>
            <p:cNvGrpSpPr/>
            <p:nvPr/>
          </p:nvGrpSpPr>
          <p:grpSpPr>
            <a:xfrm>
              <a:off x="7060241" y="2498677"/>
              <a:ext cx="1846662" cy="611995"/>
              <a:chOff x="456975" y="1603100"/>
              <a:chExt cx="1111175" cy="36825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888800" y="2121267"/>
            <a:ext cx="6414400" cy="6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3890567" y="3064733"/>
            <a:ext cx="4410800" cy="1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346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96218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637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EDEF9-61E5-4562-B53E-7B391538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0B47986-0E55-41D7-A799-7DB374CB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BF65E2-38FF-4686-8B73-19B767A3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615F11-80CA-44E9-8AA1-A2648DE7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DB34E-4BD6-458C-B557-DC99742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27386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4CF39A-C28A-4FC7-9149-3A3A6193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FD636C-16A5-4C9E-8D53-83B84FC1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A8752D-0C35-430E-B385-18357C06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4A9A3A-216D-4C48-87D4-206265A8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497A60-0975-443C-9BAC-23F4839A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3941B3E-56BD-4E15-A7C5-D4C3A838DF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215348"/>
            <a:ext cx="1121995" cy="1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9950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3463EA-BDA6-4422-8CE0-BDDCD5E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1448E6-D47A-4B7C-A2C7-EAB0DEF6E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5F3135-B3CC-4BA9-B577-1806DFB4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3621FE-5E05-40F2-A413-6A5F8E8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4C41D7-6A45-4126-923A-59C7E54D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29754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3437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083A9A-9061-4E5A-9B6A-761924A6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6B9E7E-6006-4832-80CC-99F5B8F0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1DC62C-4740-4FBB-B31E-8140BEEB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C26847-DCFB-4241-B838-9781612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DFBE7F-D268-4440-ABD2-A0DBAB0C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91909D-C743-4514-97A6-94917A13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6557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A9D924-53D4-467E-8FBC-3BF46617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2A83CD-1E09-4B80-93EE-F84B54CD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4C7E28-DAEA-4FC1-999D-0BC3E7B2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85684BC-F348-4CA5-BB42-AC90CE43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E7C6EF8-A6B7-44B6-B572-B85A5B77F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E3BD93-8093-40AD-988C-7F0E0C8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604296E-DC56-40EB-A2CE-7E964A4A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40A3DC-D75B-47EF-8BE2-C7A29D3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62353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886F6-02FB-4921-ABB4-B83963A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DA5A68-8656-4875-88D6-F5852E25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CA76C5-7679-4C50-B7DF-389E9AB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982DB4-F57E-4EEF-A0BE-DDC24F0A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5493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135A85-5E7D-46B1-AEDE-FAC87047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4DAE4F-7804-4189-87E0-2D11FD2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61CC1E-38BB-4441-8239-97394D5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48170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5B86EC-35ED-4CC4-9B54-28DEDEC7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F3DD66-BEE3-4A13-8EE0-00C06E12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32C61B-F548-4172-AE2B-5042F217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27C516-A18B-402D-8094-CCCB790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8B640A-3391-482C-9FED-6DEDA549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4D4F60-C26C-4296-B831-A3993016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10944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CB3B8-A772-4757-B57A-229F66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22E7021-7DDF-4E2C-9DF0-181A689A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5371CD-9059-4C60-B845-50EEA2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C75DB6-DB9D-44A2-9DD4-2BCFD55E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701344-928D-489C-BD71-37311DE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04C40A-F533-4EC2-9165-4603A1B3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86662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F5CAF7-444D-416A-8BBD-5DFC8D45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8C2287-9252-4D48-BB6F-7613AA4B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6F2899-4F8D-486E-863F-ABE4FE4B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14684E-1D02-4C7E-9939-E092E36C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180325-C54E-44EF-9169-E900712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18871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E20E08D-BD65-4508-AC8B-F706EDBCA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EE5B11-BF60-479F-84B5-1D343EBF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0CC001-0DBD-48D4-B5EB-169E0EE0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879634-33F8-41FD-83C8-F7AEEDB1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65C235-E5F5-4B6A-A013-26A5A60B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76516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621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31248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7822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30304186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1652907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4595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25922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99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13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02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5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658DDC-CEEE-428C-B1E7-0BA47C4C5B1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5160" y="2134365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F6EB5E-7109-4C6F-9B13-53A115F0818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25" y="-2743715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5A733B-ABF1-4E26-9BF7-C5C21D0A170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569" y="19912721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75480C-5A8B-4DFC-AB1A-B4252C34D9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0097" y="28283936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614998B-20F9-4935-BC17-9C25F5E60B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89085" y="-985142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AFDF7D-5E58-48F9-A4A8-0EA6CC0FC9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9096" y="-27437158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6E37F5-D1E6-452D-B7CD-0B8C378758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149" y="-16104443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51A8F9F-FD98-4A0B-9881-D54897D41BD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883" y="27875829"/>
            <a:ext cx="5350509" cy="5352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9563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DB3395B-9E15-4C77-88CE-0BD2EFE0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4B2647-AD90-4BC9-83DE-3A6E1B8FD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F214CA-AAF9-43B7-BB3E-49C0FBF2F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65A1-1584-4A90-A922-A92A228CCDB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ABA2AB-F174-4139-AEF3-8FE3CC8C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9F729B-DF12-41B9-940D-E5B5658D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CC1C43A-7F4D-4B11-90AC-ADED5156C1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3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41E2D85-D379-45FA-9641-B18F03D42F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12" y="120804"/>
            <a:ext cx="1407079" cy="14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7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4.xml"/><Relationship Id="rId1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slide" Target="slide3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5" Type="http://schemas.openxmlformats.org/officeDocument/2006/relationships/slide" Target="slide6.xml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image" Target="../media/image24.png"/><Relationship Id="rId12" Type="http://schemas.openxmlformats.org/officeDocument/2006/relationships/image" Target="../media/image27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6.png"/><Relationship Id="rId4" Type="http://schemas.openxmlformats.org/officeDocument/2006/relationships/audio" Target="../media/media2.wav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image" Target="../media/image8.png"/><Relationship Id="rId12" Type="http://schemas.openxmlformats.org/officeDocument/2006/relationships/image" Target="../media/image27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4.png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image" Target="../media/image8.png"/><Relationship Id="rId12" Type="http://schemas.openxmlformats.org/officeDocument/2006/relationships/image" Target="../media/image27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4.png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image" Target="../media/image8.png"/><Relationship Id="rId12" Type="http://schemas.openxmlformats.org/officeDocument/2006/relationships/image" Target="../media/image27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4.png"/><Relationship Id="rId4" Type="http://schemas.openxmlformats.org/officeDocument/2006/relationships/audio" Target="../media/media2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5268" y="2832591"/>
            <a:ext cx="382197" cy="940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43440" y="2112227"/>
            <a:ext cx="1478696" cy="1099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58775" y="3185399"/>
            <a:ext cx="763354" cy="1271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299492" y="3369060"/>
            <a:ext cx="581329" cy="71103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633" y="1169804"/>
            <a:ext cx="13962" cy="172968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8592" y="4951879"/>
            <a:ext cx="875097" cy="6001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42627" y="3841716"/>
            <a:ext cx="875097" cy="554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4337" y="3424498"/>
            <a:ext cx="954352" cy="600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1021" y="3379756"/>
            <a:ext cx="875097" cy="600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89467" y="6173032"/>
            <a:ext cx="948215" cy="625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40452" y="5251957"/>
            <a:ext cx="862131" cy="7169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1583" y="4393052"/>
            <a:ext cx="862131" cy="7169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1840" y="5733322"/>
            <a:ext cx="990570" cy="6221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88745" y="2744350"/>
            <a:ext cx="857155" cy="538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36783" y="6173032"/>
            <a:ext cx="857155" cy="538325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xmlns="" id="{D0A5CA1C-2D7C-4665-98D5-4855AFAD7CA0}"/>
              </a:ext>
            </a:extLst>
          </p:cNvPr>
          <p:cNvSpPr/>
          <p:nvPr/>
        </p:nvSpPr>
        <p:spPr>
          <a:xfrm>
            <a:off x="1772847" y="3611147"/>
            <a:ext cx="8646307" cy="29086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79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  <a:sym typeface="Arial"/>
              </a:rPr>
              <a:t>GAME CÂU CÁ</a:t>
            </a:r>
            <a:endParaRPr kumimoji="0" lang="en-US" sz="9079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Rectangle: Rounded Corners 6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D0B7ECF-DC8B-4EDD-AA5A-0CDDEB876C4C}"/>
              </a:ext>
            </a:extLst>
          </p:cNvPr>
          <p:cNvSpPr/>
          <p:nvPr/>
        </p:nvSpPr>
        <p:spPr>
          <a:xfrm>
            <a:off x="5403957" y="5849058"/>
            <a:ext cx="1003352" cy="36485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xmlns="" id="{16B2E4F9-0EF2-4B56-B299-4FFDE702725E}"/>
              </a:ext>
            </a:extLst>
          </p:cNvPr>
          <p:cNvSpPr/>
          <p:nvPr/>
        </p:nvSpPr>
        <p:spPr>
          <a:xfrm flipH="1">
            <a:off x="3551604" y="4080100"/>
            <a:ext cx="5088791" cy="180332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905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 w="19050">
                <a:solidFill>
                  <a:srgbClr val="FFC000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709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90F62E-6220-49D1-9FCA-298020EA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9" y="-5292"/>
            <a:ext cx="1464631" cy="685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 l 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xmlns="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xmlns="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D3098883-70E1-4C6F-A309-58F32200C28C}"/>
              </a:ext>
            </a:extLst>
          </p:cNvPr>
          <p:cNvGrpSpPr/>
          <p:nvPr/>
        </p:nvGrpSpPr>
        <p:grpSpPr>
          <a:xfrm>
            <a:off x="1571236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xmlns="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xmlns="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xmlns="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xmlns="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xmlns="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xmlns="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xmlns="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xmlns="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xmlns="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xmlns="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xmlns="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B8CA0FF-B06F-4453-BC7D-149D475CED6C}"/>
              </a:ext>
            </a:extLst>
          </p:cNvPr>
          <p:cNvSpPr/>
          <p:nvPr/>
        </p:nvSpPr>
        <p:spPr>
          <a:xfrm>
            <a:off x="552197" y="190912"/>
            <a:ext cx="11087605" cy="64761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xmlns="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F522684F-1E83-42F6-B7E0-129CB948C210}"/>
              </a:ext>
            </a:extLst>
          </p:cNvPr>
          <p:cNvSpPr txBox="1"/>
          <p:nvPr/>
        </p:nvSpPr>
        <p:spPr>
          <a:xfrm>
            <a:off x="1298736" y="2692147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74883132-40E2-4008-BE9D-73F69ED2260E}"/>
              </a:ext>
            </a:extLst>
          </p:cNvPr>
          <p:cNvSpPr txBox="1"/>
          <p:nvPr/>
        </p:nvSpPr>
        <p:spPr>
          <a:xfrm>
            <a:off x="1160659" y="3319990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3156983" cy="182679"/>
            <a:chOff x="3040911" y="3800176"/>
            <a:chExt cx="3156983" cy="18267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06B8243C-EA67-495A-9A98-08F427BDEE85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703C9392-7173-431F-A023-3033F3923EC3}"/>
              </a:ext>
            </a:extLst>
          </p:cNvPr>
          <p:cNvSpPr txBox="1"/>
          <p:nvPr/>
        </p:nvSpPr>
        <p:spPr>
          <a:xfrm>
            <a:off x="2436380" y="2044587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269EA187-5E47-4438-9C57-88870726FFA3}"/>
              </a:ext>
            </a:extLst>
          </p:cNvPr>
          <p:cNvSpPr txBox="1"/>
          <p:nvPr/>
        </p:nvSpPr>
        <p:spPr>
          <a:xfrm>
            <a:off x="4415385" y="308915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4426018" y="2971200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xmlns="" id="{0E581CD3-175D-49CC-9148-669D6EA09D45}"/>
              </a:ext>
            </a:extLst>
          </p:cNvPr>
          <p:cNvSpPr/>
          <p:nvPr/>
        </p:nvSpPr>
        <p:spPr>
          <a:xfrm rot="10800000">
            <a:off x="5612764" y="271519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0E12C767-D2F2-4F67-8EE4-BD4F5BAFAB5F}"/>
              </a:ext>
            </a:extLst>
          </p:cNvPr>
          <p:cNvSpPr txBox="1"/>
          <p:nvPr/>
        </p:nvSpPr>
        <p:spPr>
          <a:xfrm>
            <a:off x="6119187" y="2836082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xmlns="" id="{508CA2C4-F227-41EA-9243-820C68DF62EE}"/>
              </a:ext>
            </a:extLst>
          </p:cNvPr>
          <p:cNvSpPr/>
          <p:nvPr/>
        </p:nvSpPr>
        <p:spPr>
          <a:xfrm rot="5400000">
            <a:off x="3200707" y="1610610"/>
            <a:ext cx="327757" cy="2101595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57DBAB0-B315-4DE9-9C7A-1B19B189E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036D7FB-CF07-4149-BC84-EB7081F76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E0CC9FE-32B2-42EA-BEF3-00873FC1A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5C41F6-D5DB-4155-B820-C470D7E60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8C23685-B258-4012-A35B-21A8572BE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348857D6-81C3-46A1-8C5C-71CD6A755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865404" y="-207244"/>
            <a:ext cx="8579789" cy="5720080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xmlns="" id="{4CC7644D-B78A-42D7-A562-14C630A0352B}"/>
              </a:ext>
            </a:extLst>
          </p:cNvPr>
          <p:cNvSpPr txBox="1"/>
          <p:nvPr/>
        </p:nvSpPr>
        <p:spPr>
          <a:xfrm>
            <a:off x="1796394" y="2696207"/>
            <a:ext cx="71648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toán giản bằng 2 phép 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thường có mấy câu trả lời và mấy phép tính?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417081-BC96-469F-BC53-6FCC4244FBD3}"/>
              </a:ext>
            </a:extLst>
          </p:cNvPr>
          <p:cNvSpPr txBox="1"/>
          <p:nvPr/>
        </p:nvSpPr>
        <p:spPr>
          <a:xfrm>
            <a:off x="2815133" y="11531"/>
            <a:ext cx="512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7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7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97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BC6BF0E-6546-4557-8020-1DA727F03D09}"/>
              </a:ext>
            </a:extLst>
          </p:cNvPr>
          <p:cNvGrpSpPr/>
          <p:nvPr/>
        </p:nvGrpSpPr>
        <p:grpSpPr>
          <a:xfrm>
            <a:off x="1046480" y="1061059"/>
            <a:ext cx="9295414" cy="2663447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xmlns="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xmlns="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0D884AF-64E2-4B87-BD56-B25CB94F41FD}"/>
                </a:ext>
              </a:extLst>
            </p:cNvPr>
            <p:cNvSpPr txBox="1"/>
            <p:nvPr/>
          </p:nvSpPr>
          <p:spPr>
            <a:xfrm>
              <a:off x="4434564" y="1670229"/>
              <a:ext cx="6815563" cy="425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bài toán giải bằng 2 phép tính, kết quả của phép tính thứ nhất sẽ là 1 thành phần của phép tính thứ 2. Phần đáp số chỉ ghi kết quả của phép tính thứ 2.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0"/>
          <p:cNvGrpSpPr/>
          <p:nvPr/>
        </p:nvGrpSpPr>
        <p:grpSpPr>
          <a:xfrm>
            <a:off x="-1059690" y="803521"/>
            <a:ext cx="14394787" cy="5106128"/>
            <a:chOff x="-794767" y="602641"/>
            <a:chExt cx="10796090" cy="3829596"/>
          </a:xfrm>
        </p:grpSpPr>
        <p:grpSp>
          <p:nvGrpSpPr>
            <p:cNvPr id="1188" name="Google Shape;1188;p50"/>
            <p:cNvGrpSpPr/>
            <p:nvPr/>
          </p:nvGrpSpPr>
          <p:grpSpPr>
            <a:xfrm>
              <a:off x="-95077" y="983680"/>
              <a:ext cx="1700914" cy="563757"/>
              <a:chOff x="223350" y="3354150"/>
              <a:chExt cx="1111200" cy="368300"/>
            </a:xfrm>
          </p:grpSpPr>
          <p:sp>
            <p:nvSpPr>
              <p:cNvPr id="1189" name="Google Shape;1189;p50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50"/>
            <p:cNvGrpSpPr/>
            <p:nvPr/>
          </p:nvGrpSpPr>
          <p:grpSpPr>
            <a:xfrm>
              <a:off x="-794767" y="2509427"/>
              <a:ext cx="1700876" cy="563680"/>
              <a:chOff x="456975" y="1603100"/>
              <a:chExt cx="1111175" cy="368250"/>
            </a:xfrm>
          </p:grpSpPr>
          <p:sp>
            <p:nvSpPr>
              <p:cNvPr id="1195" name="Google Shape;1195;p5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50"/>
            <p:cNvGrpSpPr/>
            <p:nvPr/>
          </p:nvGrpSpPr>
          <p:grpSpPr>
            <a:xfrm>
              <a:off x="8280509" y="602641"/>
              <a:ext cx="1720815" cy="767473"/>
              <a:chOff x="8042384" y="2038616"/>
              <a:chExt cx="1720815" cy="767473"/>
            </a:xfrm>
          </p:grpSpPr>
          <p:sp>
            <p:nvSpPr>
              <p:cNvPr id="1201" name="Google Shape;1201;p50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50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50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0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50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50"/>
            <p:cNvGrpSpPr/>
            <p:nvPr/>
          </p:nvGrpSpPr>
          <p:grpSpPr>
            <a:xfrm>
              <a:off x="7454791" y="2571749"/>
              <a:ext cx="1288247" cy="574373"/>
              <a:chOff x="7624716" y="2969549"/>
              <a:chExt cx="1288247" cy="574373"/>
            </a:xfrm>
          </p:grpSpPr>
          <p:sp>
            <p:nvSpPr>
              <p:cNvPr id="1207" name="Google Shape;1207;p50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50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50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50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50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50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3" name="Google Shape;1213;p50"/>
            <p:cNvSpPr/>
            <p:nvPr/>
          </p:nvSpPr>
          <p:spPr>
            <a:xfrm>
              <a:off x="1001550" y="42939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281000" y="42549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31" y="1"/>
                  </a:moveTo>
                  <a:cubicBezTo>
                    <a:pt x="17409" y="1"/>
                    <a:pt x="17060" y="219"/>
                    <a:pt x="16957" y="530"/>
                  </a:cubicBezTo>
                  <a:cubicBezTo>
                    <a:pt x="16344" y="2106"/>
                    <a:pt x="15060" y="3361"/>
                    <a:pt x="13454" y="3887"/>
                  </a:cubicBezTo>
                  <a:cubicBezTo>
                    <a:pt x="12933" y="4048"/>
                    <a:pt x="12398" y="4127"/>
                    <a:pt x="11866" y="4127"/>
                  </a:cubicBezTo>
                  <a:cubicBezTo>
                    <a:pt x="10671" y="4127"/>
                    <a:pt x="9492" y="3729"/>
                    <a:pt x="8522" y="2982"/>
                  </a:cubicBezTo>
                  <a:cubicBezTo>
                    <a:pt x="7734" y="2398"/>
                    <a:pt x="7092" y="1610"/>
                    <a:pt x="6713" y="705"/>
                  </a:cubicBezTo>
                  <a:cubicBezTo>
                    <a:pt x="6614" y="495"/>
                    <a:pt x="6425" y="405"/>
                    <a:pt x="6230" y="405"/>
                  </a:cubicBezTo>
                  <a:cubicBezTo>
                    <a:pt x="5965" y="405"/>
                    <a:pt x="5688" y="570"/>
                    <a:pt x="5604" y="822"/>
                  </a:cubicBezTo>
                  <a:cubicBezTo>
                    <a:pt x="4903" y="3099"/>
                    <a:pt x="2656" y="4791"/>
                    <a:pt x="321" y="4996"/>
                  </a:cubicBezTo>
                  <a:cubicBezTo>
                    <a:pt x="0" y="5025"/>
                    <a:pt x="0" y="5463"/>
                    <a:pt x="321" y="5492"/>
                  </a:cubicBezTo>
                  <a:lnTo>
                    <a:pt x="321" y="5521"/>
                  </a:lnTo>
                  <a:cubicBezTo>
                    <a:pt x="445" y="5529"/>
                    <a:pt x="569" y="5532"/>
                    <a:pt x="692" y="5532"/>
                  </a:cubicBezTo>
                  <a:cubicBezTo>
                    <a:pt x="2973" y="5532"/>
                    <a:pt x="5045" y="4246"/>
                    <a:pt x="6211" y="2326"/>
                  </a:cubicBezTo>
                  <a:lnTo>
                    <a:pt x="6211" y="2326"/>
                  </a:lnTo>
                  <a:cubicBezTo>
                    <a:pt x="7501" y="4435"/>
                    <a:pt x="9716" y="5482"/>
                    <a:pt x="11931" y="5482"/>
                  </a:cubicBezTo>
                  <a:cubicBezTo>
                    <a:pt x="14163" y="5482"/>
                    <a:pt x="16396" y="4418"/>
                    <a:pt x="17679" y="2306"/>
                  </a:cubicBezTo>
                  <a:lnTo>
                    <a:pt x="17679" y="2306"/>
                  </a:lnTo>
                  <a:cubicBezTo>
                    <a:pt x="18882" y="4034"/>
                    <a:pt x="20821" y="4922"/>
                    <a:pt x="22770" y="4922"/>
                  </a:cubicBezTo>
                  <a:cubicBezTo>
                    <a:pt x="24433" y="4922"/>
                    <a:pt x="26103" y="4275"/>
                    <a:pt x="27328" y="2949"/>
                  </a:cubicBezTo>
                  <a:lnTo>
                    <a:pt x="27328" y="2949"/>
                  </a:lnTo>
                  <a:cubicBezTo>
                    <a:pt x="27585" y="3251"/>
                    <a:pt x="27911" y="3500"/>
                    <a:pt x="28251" y="3682"/>
                  </a:cubicBezTo>
                  <a:cubicBezTo>
                    <a:pt x="29185" y="4149"/>
                    <a:pt x="30236" y="4412"/>
                    <a:pt x="31257" y="4499"/>
                  </a:cubicBezTo>
                  <a:cubicBezTo>
                    <a:pt x="31655" y="4531"/>
                    <a:pt x="32053" y="4547"/>
                    <a:pt x="32450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06" y="4208"/>
                    <a:pt x="36832" y="3916"/>
                    <a:pt x="37707" y="3274"/>
                  </a:cubicBezTo>
                  <a:cubicBezTo>
                    <a:pt x="37999" y="3128"/>
                    <a:pt x="38116" y="2778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6" y="2311"/>
                    <a:pt x="35489" y="2661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6" y="3011"/>
                    <a:pt x="30090" y="2836"/>
                    <a:pt x="29273" y="2544"/>
                  </a:cubicBezTo>
                  <a:cubicBezTo>
                    <a:pt x="29010" y="2427"/>
                    <a:pt x="28747" y="2281"/>
                    <a:pt x="28543" y="2077"/>
                  </a:cubicBezTo>
                  <a:cubicBezTo>
                    <a:pt x="28339" y="1931"/>
                    <a:pt x="28222" y="1668"/>
                    <a:pt x="28280" y="1406"/>
                  </a:cubicBezTo>
                  <a:cubicBezTo>
                    <a:pt x="28316" y="958"/>
                    <a:pt x="27924" y="697"/>
                    <a:pt x="27534" y="697"/>
                  </a:cubicBezTo>
                  <a:cubicBezTo>
                    <a:pt x="27288" y="697"/>
                    <a:pt x="27044" y="801"/>
                    <a:pt x="26909" y="1026"/>
                  </a:cubicBezTo>
                  <a:cubicBezTo>
                    <a:pt x="25976" y="2662"/>
                    <a:pt x="24360" y="3453"/>
                    <a:pt x="22753" y="3453"/>
                  </a:cubicBezTo>
                  <a:cubicBezTo>
                    <a:pt x="20890" y="3453"/>
                    <a:pt x="19038" y="2392"/>
                    <a:pt x="18270" y="355"/>
                  </a:cubicBezTo>
                  <a:cubicBezTo>
                    <a:pt x="18163" y="105"/>
                    <a:pt x="17953" y="1"/>
                    <a:pt x="17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8277338" y="381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554025" y="367262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755375" y="1959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1708275" y="1748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0"/>
            <p:cNvSpPr/>
            <p:nvPr/>
          </p:nvSpPr>
          <p:spPr>
            <a:xfrm>
              <a:off x="7120800" y="1610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3" name="图片 4"/>
          <p:cNvPicPr>
            <a:picLocks noChangeAspect="1"/>
          </p:cNvPicPr>
          <p:nvPr/>
        </p:nvPicPr>
        <p:blipFill>
          <a:blip r:embed="rId3"/>
          <a:srcRect l="73750"/>
          <a:stretch>
            <a:fillRect/>
          </a:stretch>
        </p:blipFill>
        <p:spPr>
          <a:xfrm>
            <a:off x="10303162" y="-68580"/>
            <a:ext cx="2304415" cy="1393825"/>
          </a:xfrm>
          <a:prstGeom prst="rect">
            <a:avLst/>
          </a:prstGeom>
        </p:spPr>
      </p:pic>
      <p:pic>
        <p:nvPicPr>
          <p:cNvPr id="44" name="图片 4"/>
          <p:cNvPicPr>
            <a:picLocks noChangeAspect="1"/>
          </p:cNvPicPr>
          <p:nvPr/>
        </p:nvPicPr>
        <p:blipFill>
          <a:blip r:embed="rId3"/>
          <a:srcRect l="73750"/>
          <a:stretch>
            <a:fillRect/>
          </a:stretch>
        </p:blipFill>
        <p:spPr>
          <a:xfrm flipH="1">
            <a:off x="-10795" y="-68580"/>
            <a:ext cx="2304415" cy="1393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71C289-E195-4C02-B5C4-A3C6DA71C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78" y="1892995"/>
            <a:ext cx="8144962" cy="3859102"/>
          </a:xfrm>
          <a:prstGeom prst="rect">
            <a:avLst/>
          </a:prstGeom>
        </p:spPr>
      </p:pic>
      <p:pic>
        <p:nvPicPr>
          <p:cNvPr id="4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CB1E7A8A-B858-4738-BED0-D01997E7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6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17680" y="8485"/>
            <a:ext cx="12835083" cy="7215661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xmlns="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27842" y="1103131"/>
            <a:ext cx="382197" cy="94065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30045" y="644847"/>
            <a:ext cx="382197" cy="3144257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xmlns="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91" y="1668331"/>
            <a:ext cx="787023" cy="548644"/>
          </a:xfrm>
          <a:prstGeom prst="rect">
            <a:avLst/>
          </a:prstGeom>
        </p:spPr>
      </p:pic>
      <p:sp>
        <p:nvSpPr>
          <p:cNvPr id="147" name="Rectangle: Rounded Corners 7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11765000" y="181470"/>
            <a:ext cx="853999" cy="41430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76365" y="3651446"/>
            <a:ext cx="1492848" cy="1181156"/>
            <a:chOff x="2367140" y="3651997"/>
            <a:chExt cx="1496550" cy="1184085"/>
          </a:xfrm>
        </p:grpSpPr>
        <p:pic>
          <p:nvPicPr>
            <p:cNvPr id="49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3" name="TextBox 2">
              <a:hlinkClick r:id="" action="ppaction://noaction"/>
            </p:cNvPr>
            <p:cNvSpPr txBox="1"/>
            <p:nvPr/>
          </p:nvSpPr>
          <p:spPr>
            <a:xfrm>
              <a:off x="2979824" y="3920873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91471" y="5818280"/>
            <a:ext cx="1799440" cy="1145272"/>
            <a:chOff x="5361721" y="5313286"/>
            <a:chExt cx="1803903" cy="1148112"/>
          </a:xfrm>
        </p:grpSpPr>
        <p:pic>
          <p:nvPicPr>
            <p:cNvPr id="69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5361721" y="5313286"/>
              <a:ext cx="1803903" cy="1148112"/>
            </a:xfrm>
            <a:prstGeom prst="rect">
              <a:avLst/>
            </a:prstGeom>
          </p:spPr>
        </p:pic>
        <p:sp>
          <p:nvSpPr>
            <p:cNvPr id="78" name="TextBox 77">
              <a:hlinkClick r:id="" action="ppaction://noaction"/>
            </p:cNvPr>
            <p:cNvSpPr txBox="1"/>
            <p:nvPr/>
          </p:nvSpPr>
          <p:spPr>
            <a:xfrm>
              <a:off x="6197532" y="5669496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15501" y="4689647"/>
            <a:ext cx="1888976" cy="1114484"/>
            <a:chOff x="10159361" y="4275964"/>
            <a:chExt cx="1893661" cy="1117248"/>
          </a:xfrm>
        </p:grpSpPr>
        <p:pic>
          <p:nvPicPr>
            <p:cNvPr id="51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79" name="TextBox 78">
              <a:hlinkClick r:id="" action="ppaction://noaction"/>
            </p:cNvPr>
            <p:cNvSpPr txBox="1"/>
            <p:nvPr/>
          </p:nvSpPr>
          <p:spPr>
            <a:xfrm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 rot="18129147">
            <a:off x="5120813" y="1872369"/>
            <a:ext cx="1192545" cy="945896"/>
            <a:chOff x="2367140" y="3651997"/>
            <a:chExt cx="1496550" cy="1184085"/>
          </a:xfrm>
        </p:grpSpPr>
        <p:pic>
          <p:nvPicPr>
            <p:cNvPr id="83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84" name="TextBox 83">
              <a:hlinkClick r:id="" action="ppaction://noaction"/>
            </p:cNvPr>
            <p:cNvSpPr txBox="1"/>
            <p:nvPr/>
          </p:nvSpPr>
          <p:spPr>
            <a:xfrm>
              <a:off x="2979824" y="3841377"/>
              <a:ext cx="489710" cy="80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85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72" y="1668331"/>
            <a:ext cx="787023" cy="548644"/>
          </a:xfrm>
          <a:prstGeom prst="rect">
            <a:avLst/>
          </a:prstGeom>
        </p:spPr>
      </p:pic>
      <p:sp>
        <p:nvSpPr>
          <p:cNvPr id="9" name="Oval 8">
            <a:hlinkClick r:id="rId12" action="ppaction://hlinksldjump"/>
          </p:cNvPr>
          <p:cNvSpPr/>
          <p:nvPr/>
        </p:nvSpPr>
        <p:spPr>
          <a:xfrm>
            <a:off x="4290277" y="74944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0" name="Oval 89">
            <a:hlinkClick r:id="rId13" action="ppaction://hlinksldjump"/>
          </p:cNvPr>
          <p:cNvSpPr/>
          <p:nvPr/>
        </p:nvSpPr>
        <p:spPr>
          <a:xfrm>
            <a:off x="4796524" y="90498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1" name="Oval 90">
            <a:hlinkClick r:id="rId14" action="ppaction://hlinksldjump"/>
          </p:cNvPr>
          <p:cNvSpPr/>
          <p:nvPr/>
        </p:nvSpPr>
        <p:spPr>
          <a:xfrm>
            <a:off x="5302770" y="106051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92" name="Oval 91">
            <a:hlinkClick r:id="rId15" action="ppaction://hlinksldjump"/>
          </p:cNvPr>
          <p:cNvSpPr/>
          <p:nvPr/>
        </p:nvSpPr>
        <p:spPr>
          <a:xfrm>
            <a:off x="5809017" y="108936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</a:t>
            </a:r>
          </a:p>
        </p:txBody>
      </p:sp>
      <p:grpSp>
        <p:nvGrpSpPr>
          <p:cNvPr id="94" name="Group 93"/>
          <p:cNvGrpSpPr/>
          <p:nvPr/>
        </p:nvGrpSpPr>
        <p:grpSpPr>
          <a:xfrm rot="5196589">
            <a:off x="4786251" y="7618607"/>
            <a:ext cx="1799440" cy="1145272"/>
            <a:chOff x="7373765" y="7100512"/>
            <a:chExt cx="1803903" cy="1148112"/>
          </a:xfrm>
        </p:grpSpPr>
        <p:pic>
          <p:nvPicPr>
            <p:cNvPr id="95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7373765" y="7100512"/>
              <a:ext cx="1803903" cy="1148112"/>
            </a:xfrm>
            <a:prstGeom prst="rect">
              <a:avLst/>
            </a:prstGeom>
          </p:spPr>
        </p:pic>
        <p:sp>
          <p:nvSpPr>
            <p:cNvPr id="96" name="TextBox 95">
              <a:hlinkClick r:id="" action="ppaction://noaction"/>
            </p:cNvPr>
            <p:cNvSpPr txBox="1"/>
            <p:nvPr/>
          </p:nvSpPr>
          <p:spPr>
            <a:xfrm rot="17440238">
              <a:off x="8253568" y="7363915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97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1" y="1668331"/>
            <a:ext cx="787023" cy="548644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rot="4722554">
            <a:off x="5033597" y="2051523"/>
            <a:ext cx="1888976" cy="1114484"/>
            <a:chOff x="10159361" y="4275964"/>
            <a:chExt cx="1893661" cy="1117248"/>
          </a:xfrm>
        </p:grpSpPr>
        <p:pic>
          <p:nvPicPr>
            <p:cNvPr id="99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100" name="TextBox 99">
              <a:hlinkClick r:id="" action="ppaction://noaction"/>
            </p:cNvPr>
            <p:cNvSpPr txBox="1"/>
            <p:nvPr/>
          </p:nvSpPr>
          <p:spPr>
            <a:xfrm rot="16720321"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01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68" y="1734753"/>
            <a:ext cx="787023" cy="548644"/>
          </a:xfrm>
          <a:prstGeom prst="rect">
            <a:avLst/>
          </a:prstGeom>
        </p:spPr>
      </p:pic>
      <p:pic>
        <p:nvPicPr>
          <p:cNvPr id="11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78" y="1707745"/>
            <a:ext cx="787023" cy="5486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119308">
            <a:off x="6735608" y="2955270"/>
            <a:ext cx="1222719" cy="2037055"/>
            <a:chOff x="7538928" y="2707940"/>
            <a:chExt cx="1225751" cy="2042107"/>
          </a:xfrm>
        </p:grpSpPr>
        <p:pic>
          <p:nvPicPr>
            <p:cNvPr id="74" name="c141">
              <a:extLst>
                <a:ext uri="{FF2B5EF4-FFF2-40B4-BE49-F238E27FC236}">
                  <a16:creationId xmlns:a16="http://schemas.microsoft.com/office/drawing/2014/main" xmlns="" id="{33848A06-B22E-4ED9-B70A-85D6EF762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49" t="43266" r="21565" b="18575"/>
            <a:stretch/>
          </p:blipFill>
          <p:spPr>
            <a:xfrm>
              <a:off x="7538928" y="2707940"/>
              <a:ext cx="1225751" cy="2042107"/>
            </a:xfrm>
            <a:prstGeom prst="rect">
              <a:avLst/>
            </a:prstGeom>
          </p:spPr>
        </p:pic>
        <p:sp>
          <p:nvSpPr>
            <p:cNvPr id="80" name="TextBox 79">
              <a:hlinkClick r:id="" action="ppaction://noaction"/>
            </p:cNvPr>
            <p:cNvSpPr txBox="1"/>
            <p:nvPr/>
          </p:nvSpPr>
          <p:spPr>
            <a:xfrm>
              <a:off x="7918906" y="2970447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A512A5-3174-424F-8EF4-AD585C439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167" l="6571" r="97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465" y="1851662"/>
            <a:ext cx="791473" cy="12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2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2.96296E-6 C 0.01446 -0.00301 0.02396 -0.03402 0.04766 -0.03194 C 0.08373 -0.02893 0.09792 -0.00694 0.13112 -0.02893 C 0.15196 -0.0419 0.1767 -0.075 0.19467 -0.07407 C 0.23542 -0.07291 0.24401 -0.03889 0.24401 -0.0081 C 0.24493 0.03611 0.1918 0.07292 0.12722 0.07709 C 0.06185 0.0801 0.00782 0.0331 0.0125 -2.96296E-6 Z " pathEditMode="relative" rAng="0" ptsTypes="AAAAAAA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-0.003 0.012 -0.034 0.037 -0.032 C 0.075 -0.029 0.09 -0.007 0.125 -0.029 C 0.147 -0.042 0.173 -0.075 0.192 -0.074 C 0.235 -0.073 0.244 -0.039 0.244 -0.008 C 0.245 0.036 0.189 0.073 0.121 0.077 C 0.052 0.08 -0.005 0.033 0 0 Z" pathEditMode="relative" ptsTypes="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05 0.00694 C -0.06914 0.00231 -0.06432 -0.04398 -0.05234 -0.04074 C -0.03411 -0.03634 -0.02682 -0.00347 -0.01002 -0.03634 C 0.00053 -0.05579 0.01303 -0.10509 0.02214 -0.1037 C 0.04271 -0.10208 0.04714 -0.05116 0.04714 -0.00532 C 0.04753 0.06065 0.02071 0.11574 -0.01197 0.12199 C -0.04518 0.12639 -0.07239 0.05625 -0.07005 0.00694 Z " pathEditMode="relative" rAng="0" ptsTypes="AAAAAAA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C -0.00091 -0.00532 -0.00534 -0.05856 -0.01666 -0.05509 C -0.03359 -0.04977 -0.04036 -0.01204 -0.05612 -0.04977 C -0.06601 -0.07222 -0.0776 -0.12917 -0.08619 -0.12755 C -0.10547 -0.12546 -0.1095 -0.0669 -0.1095 -0.01412 C -0.11002 0.06204 -0.08489 0.12546 -0.05429 0.13264 C -0.0233 0.13773 0.00222 0.05695 -2.91667E-6 -7.40741E-7 Z " pathEditMode="relative" rAng="0" ptsTypes="AAAAAAA">
                                      <p:cBhvr>
                                        <p:cTn id="1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21549 -0.12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1177 -0.221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02122 -0.720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3604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39427 -0.391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" grpId="0" animBg="1"/>
      <p:bldP spid="90" grpId="0" animBg="1"/>
      <p:bldP spid="91" grpId="0" animBg="1"/>
      <p:bldP spid="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37706" y="3409943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51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37706" y="4567032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50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STOVE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0663" y="3463993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0788" y="4613099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37706" y="2264658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52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249" y="2205154"/>
            <a:ext cx="2161624" cy="1401388"/>
          </a:xfrm>
          <a:prstGeom prst="rect">
            <a:avLst/>
          </a:prstGeom>
        </p:spPr>
      </p:pic>
      <p:pic>
        <p:nvPicPr>
          <p:cNvPr id="78" name="back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411953" y="1975701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38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000" y="307068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48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23689" y="3580970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23689" y="4738059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14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Climb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6770" y="4784123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23689" y="243568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166" y="346118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0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99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3402" y="2376573"/>
            <a:ext cx="1825388" cy="1236908"/>
          </a:xfrm>
          <a:prstGeom prst="rect">
            <a:avLst/>
          </a:prstGeom>
        </p:spPr>
      </p:pic>
      <p:pic>
        <p:nvPicPr>
          <p:cNvPr id="28" name="back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4C491EE-3A39-4402-8719-C2B2645DA607}"/>
              </a:ext>
            </a:extLst>
          </p:cNvPr>
          <p:cNvSpPr/>
          <p:nvPr/>
        </p:nvSpPr>
        <p:spPr>
          <a:xfrm>
            <a:off x="723475" y="277872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74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99700" y="3333931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9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99700" y="4491021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May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2657" y="3387982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2782" y="4537087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99700" y="2188647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/>
                </a:rPr>
                <a:t>8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244" y="2129143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9" name="back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9F3CACD-D80F-48B2-9C8D-54F1839C871A}"/>
              </a:ext>
            </a:extLst>
          </p:cNvPr>
          <p:cNvSpPr/>
          <p:nvPr/>
        </p:nvSpPr>
        <p:spPr>
          <a:xfrm>
            <a:off x="723475" y="2778723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 : ..?.. = 6</a:t>
            </a:r>
          </a:p>
        </p:txBody>
      </p:sp>
    </p:spTree>
    <p:extLst>
      <p:ext uri="{BB962C8B-B14F-4D97-AF65-F5344CB8AC3E}">
        <p14:creationId xmlns:p14="http://schemas.microsoft.com/office/powerpoint/2010/main" val="29069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18702" y="3447948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18702" y="4605038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Watch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784" y="4651104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18702" y="230266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179" y="332816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8418" y="2243552"/>
            <a:ext cx="1825388" cy="1236908"/>
          </a:xfrm>
          <a:prstGeom prst="rect">
            <a:avLst/>
          </a:prstGeom>
        </p:spPr>
      </p:pic>
      <p:pic>
        <p:nvPicPr>
          <p:cNvPr id="30" name="back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7427704-E967-4374-B0C4-1D40731CBA97}"/>
              </a:ext>
            </a:extLst>
          </p:cNvPr>
          <p:cNvSpPr/>
          <p:nvPr/>
        </p:nvSpPr>
        <p:spPr>
          <a:xfrm>
            <a:off x="723475" y="2778722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45 : ..?.. = 9</a:t>
            </a:r>
          </a:p>
        </p:txBody>
      </p:sp>
    </p:spTree>
    <p:extLst>
      <p:ext uri="{BB962C8B-B14F-4D97-AF65-F5344CB8AC3E}">
        <p14:creationId xmlns:p14="http://schemas.microsoft.com/office/powerpoint/2010/main" val="29542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0"/>
          <p:cNvGrpSpPr/>
          <p:nvPr/>
        </p:nvGrpSpPr>
        <p:grpSpPr>
          <a:xfrm>
            <a:off x="-1059690" y="803521"/>
            <a:ext cx="14394787" cy="5106128"/>
            <a:chOff x="-794767" y="602641"/>
            <a:chExt cx="10796090" cy="3829596"/>
          </a:xfrm>
        </p:grpSpPr>
        <p:grpSp>
          <p:nvGrpSpPr>
            <p:cNvPr id="1188" name="Google Shape;1188;p50"/>
            <p:cNvGrpSpPr/>
            <p:nvPr/>
          </p:nvGrpSpPr>
          <p:grpSpPr>
            <a:xfrm>
              <a:off x="-95077" y="983680"/>
              <a:ext cx="1700914" cy="563757"/>
              <a:chOff x="223350" y="3354150"/>
              <a:chExt cx="1111200" cy="368300"/>
            </a:xfrm>
          </p:grpSpPr>
          <p:sp>
            <p:nvSpPr>
              <p:cNvPr id="1189" name="Google Shape;1189;p50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50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50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0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50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50"/>
            <p:cNvGrpSpPr/>
            <p:nvPr/>
          </p:nvGrpSpPr>
          <p:grpSpPr>
            <a:xfrm>
              <a:off x="-794767" y="2509427"/>
              <a:ext cx="1700876" cy="563680"/>
              <a:chOff x="456975" y="1603100"/>
              <a:chExt cx="1111175" cy="368250"/>
            </a:xfrm>
          </p:grpSpPr>
          <p:sp>
            <p:nvSpPr>
              <p:cNvPr id="1195" name="Google Shape;1195;p5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5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5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5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50"/>
            <p:cNvGrpSpPr/>
            <p:nvPr/>
          </p:nvGrpSpPr>
          <p:grpSpPr>
            <a:xfrm>
              <a:off x="8280509" y="602641"/>
              <a:ext cx="1720815" cy="767473"/>
              <a:chOff x="8042384" y="2038616"/>
              <a:chExt cx="1720815" cy="767473"/>
            </a:xfrm>
          </p:grpSpPr>
          <p:sp>
            <p:nvSpPr>
              <p:cNvPr id="1201" name="Google Shape;1201;p50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50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50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0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50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50"/>
            <p:cNvGrpSpPr/>
            <p:nvPr/>
          </p:nvGrpSpPr>
          <p:grpSpPr>
            <a:xfrm>
              <a:off x="7454791" y="2571749"/>
              <a:ext cx="1288247" cy="574373"/>
              <a:chOff x="7624716" y="2969549"/>
              <a:chExt cx="1288247" cy="574373"/>
            </a:xfrm>
          </p:grpSpPr>
          <p:sp>
            <p:nvSpPr>
              <p:cNvPr id="1207" name="Google Shape;1207;p50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50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50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50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50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50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3" name="Google Shape;1213;p50"/>
            <p:cNvSpPr/>
            <p:nvPr/>
          </p:nvSpPr>
          <p:spPr>
            <a:xfrm>
              <a:off x="1001550" y="42939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7281000" y="42549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31" y="1"/>
                  </a:moveTo>
                  <a:cubicBezTo>
                    <a:pt x="17409" y="1"/>
                    <a:pt x="17060" y="219"/>
                    <a:pt x="16957" y="530"/>
                  </a:cubicBezTo>
                  <a:cubicBezTo>
                    <a:pt x="16344" y="2106"/>
                    <a:pt x="15060" y="3361"/>
                    <a:pt x="13454" y="3887"/>
                  </a:cubicBezTo>
                  <a:cubicBezTo>
                    <a:pt x="12933" y="4048"/>
                    <a:pt x="12398" y="4127"/>
                    <a:pt x="11866" y="4127"/>
                  </a:cubicBezTo>
                  <a:cubicBezTo>
                    <a:pt x="10671" y="4127"/>
                    <a:pt x="9492" y="3729"/>
                    <a:pt x="8522" y="2982"/>
                  </a:cubicBezTo>
                  <a:cubicBezTo>
                    <a:pt x="7734" y="2398"/>
                    <a:pt x="7092" y="1610"/>
                    <a:pt x="6713" y="705"/>
                  </a:cubicBezTo>
                  <a:cubicBezTo>
                    <a:pt x="6614" y="495"/>
                    <a:pt x="6425" y="405"/>
                    <a:pt x="6230" y="405"/>
                  </a:cubicBezTo>
                  <a:cubicBezTo>
                    <a:pt x="5965" y="405"/>
                    <a:pt x="5688" y="570"/>
                    <a:pt x="5604" y="822"/>
                  </a:cubicBezTo>
                  <a:cubicBezTo>
                    <a:pt x="4903" y="3099"/>
                    <a:pt x="2656" y="4791"/>
                    <a:pt x="321" y="4996"/>
                  </a:cubicBezTo>
                  <a:cubicBezTo>
                    <a:pt x="0" y="5025"/>
                    <a:pt x="0" y="5463"/>
                    <a:pt x="321" y="5492"/>
                  </a:cubicBezTo>
                  <a:lnTo>
                    <a:pt x="321" y="5521"/>
                  </a:lnTo>
                  <a:cubicBezTo>
                    <a:pt x="445" y="5529"/>
                    <a:pt x="569" y="5532"/>
                    <a:pt x="692" y="5532"/>
                  </a:cubicBezTo>
                  <a:cubicBezTo>
                    <a:pt x="2973" y="5532"/>
                    <a:pt x="5045" y="4246"/>
                    <a:pt x="6211" y="2326"/>
                  </a:cubicBezTo>
                  <a:lnTo>
                    <a:pt x="6211" y="2326"/>
                  </a:lnTo>
                  <a:cubicBezTo>
                    <a:pt x="7501" y="4435"/>
                    <a:pt x="9716" y="5482"/>
                    <a:pt x="11931" y="5482"/>
                  </a:cubicBezTo>
                  <a:cubicBezTo>
                    <a:pt x="14163" y="5482"/>
                    <a:pt x="16396" y="4418"/>
                    <a:pt x="17679" y="2306"/>
                  </a:cubicBezTo>
                  <a:lnTo>
                    <a:pt x="17679" y="2306"/>
                  </a:lnTo>
                  <a:cubicBezTo>
                    <a:pt x="18882" y="4034"/>
                    <a:pt x="20821" y="4922"/>
                    <a:pt x="22770" y="4922"/>
                  </a:cubicBezTo>
                  <a:cubicBezTo>
                    <a:pt x="24433" y="4922"/>
                    <a:pt x="26103" y="4275"/>
                    <a:pt x="27328" y="2949"/>
                  </a:cubicBezTo>
                  <a:lnTo>
                    <a:pt x="27328" y="2949"/>
                  </a:lnTo>
                  <a:cubicBezTo>
                    <a:pt x="27585" y="3251"/>
                    <a:pt x="27911" y="3500"/>
                    <a:pt x="28251" y="3682"/>
                  </a:cubicBezTo>
                  <a:cubicBezTo>
                    <a:pt x="29185" y="4149"/>
                    <a:pt x="30236" y="4412"/>
                    <a:pt x="31257" y="4499"/>
                  </a:cubicBezTo>
                  <a:cubicBezTo>
                    <a:pt x="31655" y="4531"/>
                    <a:pt x="32053" y="4547"/>
                    <a:pt x="32450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06" y="4208"/>
                    <a:pt x="36832" y="3916"/>
                    <a:pt x="37707" y="3274"/>
                  </a:cubicBezTo>
                  <a:cubicBezTo>
                    <a:pt x="37999" y="3128"/>
                    <a:pt x="38116" y="2778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6" y="2311"/>
                    <a:pt x="35489" y="2661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6" y="3011"/>
                    <a:pt x="30090" y="2836"/>
                    <a:pt x="29273" y="2544"/>
                  </a:cubicBezTo>
                  <a:cubicBezTo>
                    <a:pt x="29010" y="2427"/>
                    <a:pt x="28747" y="2281"/>
                    <a:pt x="28543" y="2077"/>
                  </a:cubicBezTo>
                  <a:cubicBezTo>
                    <a:pt x="28339" y="1931"/>
                    <a:pt x="28222" y="1668"/>
                    <a:pt x="28280" y="1406"/>
                  </a:cubicBezTo>
                  <a:cubicBezTo>
                    <a:pt x="28316" y="958"/>
                    <a:pt x="27924" y="697"/>
                    <a:pt x="27534" y="697"/>
                  </a:cubicBezTo>
                  <a:cubicBezTo>
                    <a:pt x="27288" y="697"/>
                    <a:pt x="27044" y="801"/>
                    <a:pt x="26909" y="1026"/>
                  </a:cubicBezTo>
                  <a:cubicBezTo>
                    <a:pt x="25976" y="2662"/>
                    <a:pt x="24360" y="3453"/>
                    <a:pt x="22753" y="3453"/>
                  </a:cubicBezTo>
                  <a:cubicBezTo>
                    <a:pt x="20890" y="3453"/>
                    <a:pt x="19038" y="2392"/>
                    <a:pt x="18270" y="355"/>
                  </a:cubicBezTo>
                  <a:cubicBezTo>
                    <a:pt x="18163" y="105"/>
                    <a:pt x="17953" y="1"/>
                    <a:pt x="17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8277338" y="381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554025" y="367262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755375" y="1959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1708275" y="1748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0"/>
            <p:cNvSpPr/>
            <p:nvPr/>
          </p:nvSpPr>
          <p:spPr>
            <a:xfrm>
              <a:off x="7120800" y="1610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83091" y="950855"/>
            <a:ext cx="2951480" cy="1133475"/>
            <a:chOff x="4783091" y="950855"/>
            <a:chExt cx="2951480" cy="1133475"/>
          </a:xfrm>
        </p:grpSpPr>
        <p:pic>
          <p:nvPicPr>
            <p:cNvPr id="39" name="Picture 38"/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5421903" y="1192322"/>
              <a:ext cx="167385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black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endParaRPr>
            </a:p>
          </p:txBody>
        </p:sp>
      </p:grpSp>
      <p:pic>
        <p:nvPicPr>
          <p:cNvPr id="43" name="图片 4"/>
          <p:cNvPicPr>
            <a:picLocks noChangeAspect="1"/>
          </p:cNvPicPr>
          <p:nvPr/>
        </p:nvPicPr>
        <p:blipFill>
          <a:blip r:embed="rId4"/>
          <a:srcRect l="73750"/>
          <a:stretch>
            <a:fillRect/>
          </a:stretch>
        </p:blipFill>
        <p:spPr>
          <a:xfrm>
            <a:off x="10303162" y="-68580"/>
            <a:ext cx="2304415" cy="1393825"/>
          </a:xfrm>
          <a:prstGeom prst="rect">
            <a:avLst/>
          </a:prstGeom>
        </p:spPr>
      </p:pic>
      <p:pic>
        <p:nvPicPr>
          <p:cNvPr id="44" name="图片 4"/>
          <p:cNvPicPr>
            <a:picLocks noChangeAspect="1"/>
          </p:cNvPicPr>
          <p:nvPr/>
        </p:nvPicPr>
        <p:blipFill>
          <a:blip r:embed="rId4"/>
          <a:srcRect l="73750"/>
          <a:stretch>
            <a:fillRect/>
          </a:stretch>
        </p:blipFill>
        <p:spPr>
          <a:xfrm flipH="1">
            <a:off x="-10795" y="-68580"/>
            <a:ext cx="2304415" cy="1393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67B930-1815-478E-88D1-677D32FD0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31" y="2195448"/>
            <a:ext cx="12192000" cy="3639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682F8C-A4CB-4ADC-9840-92783A3814BD}"/>
              </a:ext>
            </a:extLst>
          </p:cNvPr>
          <p:cNvSpPr txBox="1"/>
          <p:nvPr/>
        </p:nvSpPr>
        <p:spPr>
          <a:xfrm>
            <a:off x="5571302" y="5068667"/>
            <a:ext cx="322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Nunito black" pitchFamily="2" charset="0"/>
              </a:rPr>
              <a:t>(</a:t>
            </a:r>
            <a:r>
              <a:rPr lang="en-US" sz="4000" dirty="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Nunito black" pitchFamily="2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39795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B8CA0FF-B06F-4453-BC7D-149D475CED6C}"/>
              </a:ext>
            </a:extLst>
          </p:cNvPr>
          <p:cNvSpPr/>
          <p:nvPr/>
        </p:nvSpPr>
        <p:spPr>
          <a:xfrm>
            <a:off x="552197" y="606057"/>
            <a:ext cx="11087605" cy="60439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33E1EA6-E5BA-4E02-9A4F-F677026DD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05"/>
            <a:ext cx="1733107" cy="730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6A5C58-1D15-4460-A3D6-3F1C18D1A355}"/>
              </a:ext>
            </a:extLst>
          </p:cNvPr>
          <p:cNvSpPr txBox="1"/>
          <p:nvPr/>
        </p:nvSpPr>
        <p:spPr>
          <a:xfrm>
            <a:off x="866553" y="770612"/>
            <a:ext cx="84900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007" y="786840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xmlns="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5598D30-BE5F-4FF3-8EEB-4C9C1AA2FF0B}"/>
              </a:ext>
            </a:extLst>
          </p:cNvPr>
          <p:cNvSpPr/>
          <p:nvPr/>
        </p:nvSpPr>
        <p:spPr>
          <a:xfrm>
            <a:off x="6652437" y="2935715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6A73D65C-433D-440E-8220-1EE4E32DB4DB}"/>
              </a:ext>
            </a:extLst>
          </p:cNvPr>
          <p:cNvSpPr txBox="1"/>
          <p:nvPr/>
        </p:nvSpPr>
        <p:spPr>
          <a:xfrm>
            <a:off x="7249478" y="3038414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174A7CB-9C6A-45D2-9B2D-921406F10A07}"/>
              </a:ext>
            </a:extLst>
          </p:cNvPr>
          <p:cNvSpPr txBox="1"/>
          <p:nvPr/>
        </p:nvSpPr>
        <p:spPr>
          <a:xfrm>
            <a:off x="7013059" y="3494572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5C1BE684-A2F4-48C8-B63F-A344922B574C}"/>
              </a:ext>
            </a:extLst>
          </p:cNvPr>
          <p:cNvSpPr txBox="1"/>
          <p:nvPr/>
        </p:nvSpPr>
        <p:spPr>
          <a:xfrm>
            <a:off x="7024229" y="4003060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A1F873A-D1A4-4B63-9215-89959B17C92B}"/>
              </a:ext>
            </a:extLst>
          </p:cNvPr>
          <p:cNvSpPr txBox="1"/>
          <p:nvPr/>
        </p:nvSpPr>
        <p:spPr>
          <a:xfrm>
            <a:off x="6780757" y="4533989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DBFA8E6F-2FAF-4EED-8E32-D4A4823F5A11}"/>
              </a:ext>
            </a:extLst>
          </p:cNvPr>
          <p:cNvSpPr txBox="1"/>
          <p:nvPr/>
        </p:nvSpPr>
        <p:spPr>
          <a:xfrm>
            <a:off x="6969834" y="5341445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E160A0E-A879-4A6E-AC6B-0DDB531BDB57}"/>
              </a:ext>
            </a:extLst>
          </p:cNvPr>
          <p:cNvSpPr txBox="1"/>
          <p:nvPr/>
        </p:nvSpPr>
        <p:spPr>
          <a:xfrm>
            <a:off x="7138879" y="5824230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7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b) 12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B8CA0FF-B06F-4453-BC7D-149D475CED6C}"/>
              </a:ext>
            </a:extLst>
          </p:cNvPr>
          <p:cNvSpPr/>
          <p:nvPr/>
        </p:nvSpPr>
        <p:spPr>
          <a:xfrm>
            <a:off x="233917" y="606057"/>
            <a:ext cx="11748976" cy="60439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33E1EA6-E5BA-4E02-9A4F-F677026DD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05"/>
            <a:ext cx="1733107" cy="730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xmlns="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693</Words>
  <Application>Microsoft Office PowerPoint</Application>
  <PresentationFormat>Custom</PresentationFormat>
  <Paragraphs>153</Paragraphs>
  <Slides>14</Slides>
  <Notes>14</Notes>
  <HiddenSlides>0</HiddenSlides>
  <MMClips>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Math Subject for Middle School - 7th Grade: Ratio, Proportion and Percent by Slidesgo</vt:lpstr>
      <vt:lpstr>Elementary Geography Lesson by Slidesgo</vt:lpstr>
      <vt:lpstr>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Ha</cp:lastModifiedBy>
  <cp:revision>48</cp:revision>
  <dcterms:created xsi:type="dcterms:W3CDTF">2022-08-24T01:31:48Z</dcterms:created>
  <dcterms:modified xsi:type="dcterms:W3CDTF">2024-11-30T07:49:30Z</dcterms:modified>
</cp:coreProperties>
</file>