
<file path=[Content_Types].xml><?xml version="1.0" encoding="utf-8"?>
<Types xmlns="http://schemas.openxmlformats.org/package/2006/content-types">
  <Default Extension="png" ContentType="image/png"/>
  <Default Extension="mp3" ContentType="audio/mp3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6" r:id="rId3"/>
  </p:sldMasterIdLst>
  <p:notesMasterIdLst>
    <p:notesMasterId r:id="rId16"/>
  </p:notesMasterIdLst>
  <p:handoutMasterIdLst>
    <p:handoutMasterId r:id="rId17"/>
  </p:handoutMasterIdLst>
  <p:sldIdLst>
    <p:sldId id="408" r:id="rId4"/>
    <p:sldId id="406" r:id="rId5"/>
    <p:sldId id="296" r:id="rId6"/>
    <p:sldId id="873" r:id="rId7"/>
    <p:sldId id="876" r:id="rId8"/>
    <p:sldId id="407" r:id="rId9"/>
    <p:sldId id="409" r:id="rId10"/>
    <p:sldId id="396" r:id="rId11"/>
    <p:sldId id="410" r:id="rId12"/>
    <p:sldId id="262" r:id="rId13"/>
    <p:sldId id="297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85020" autoAdjust="0"/>
  </p:normalViewPr>
  <p:slideViewPr>
    <p:cSldViewPr snapToGrid="0">
      <p:cViewPr varScale="1">
        <p:scale>
          <a:sx n="52" d="100"/>
          <a:sy n="52" d="100"/>
        </p:scale>
        <p:origin x="-6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040A808-433A-463C-8BDD-4453E2154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2A78B9B-8090-48BC-AEEF-74B1D6391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4851B5-D09F-4AA5-BE96-389CDD534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5E84F8F-6C37-4CA5-92B3-765B799F2C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9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1A53F03-4498-4949-B4AE-869077210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603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49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804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8620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07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02325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25983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2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4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89365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709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2872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2227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7009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37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46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60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40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21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1" name="Picture 320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995D3A4-C10D-4CB4-9EC0-A5129ABC49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054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3586A60-5874-4941-8CFC-C608DDD44C7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234" y="24529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4.wdp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image" Target="../media/image33.png"/><Relationship Id="rId15" Type="http://schemas.microsoft.com/office/2007/relationships/hdphoto" Target="../media/hdphoto5.wdp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1.xml"/><Relationship Id="rId9" Type="http://schemas.microsoft.com/office/2007/relationships/hdphoto" Target="../media/hdphoto2.wdp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4">
            <a:extLst>
              <a:ext uri="{FF2B5EF4-FFF2-40B4-BE49-F238E27FC236}">
                <a16:creationId xmlns=""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=""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=""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3AA68B4-C32B-49B2-BE4F-5B9653E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603" y="2633340"/>
            <a:ext cx="7943776" cy="1201016"/>
          </a:xfrm>
          <a:prstGeom prst="rect">
            <a:avLst/>
          </a:prstGeom>
        </p:spPr>
      </p:pic>
      <p:sp>
        <p:nvSpPr>
          <p:cNvPr id="24" name="矩形: 圆角 14">
            <a:extLst>
              <a:ext uri="{FF2B5EF4-FFF2-40B4-BE49-F238E27FC236}">
                <a16:creationId xmlns="" xmlns:a16="http://schemas.microsoft.com/office/drawing/2014/main" id="{17E66AC8-0045-4983-BB55-42FA64F9EFB7}"/>
              </a:ext>
            </a:extLst>
          </p:cNvPr>
          <p:cNvSpPr/>
          <p:nvPr/>
        </p:nvSpPr>
        <p:spPr>
          <a:xfrm>
            <a:off x="5557520" y="4068277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迷你简细行楷" panose="02010609000101010101" charset="-122"/>
              </a:rPr>
              <a:t>(</a:t>
            </a:r>
            <a:r>
              <a:rPr kumimoji="0" lang="en-US" altLang="zh-CN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迷你简细行楷" panose="02010609000101010101" charset="-122"/>
              </a:rPr>
              <a:t>Tiết</a:t>
            </a:r>
            <a:r>
              <a:rPr kumimoji="0" lang="en-US" altLang="zh-CN" sz="4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迷你简细行楷" panose="02010609000101010101" charset="-122"/>
              </a:rPr>
              <a:t> 1)</a:t>
            </a:r>
            <a:endParaRPr kumimoji="0" lang="zh-CN" alt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">
            <a:extLst>
              <a:ext uri="{FF2B5EF4-FFF2-40B4-BE49-F238E27FC236}">
                <a16:creationId xmlns="" xmlns:a16="http://schemas.microsoft.com/office/drawing/2014/main" id="{77069E69-18D1-4899-BCD6-041F0E97CCEC}"/>
              </a:ext>
            </a:extLst>
          </p:cNvPr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ysClr val="window" lastClr="FFFFFF">
              <a:alpha val="98000"/>
            </a:sysClr>
          </a:solidFill>
          <a:ln w="12700" cap="flat" cmpd="sng" algn="ctr">
            <a:solidFill>
              <a:srgbClr val="F796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="" xmlns:a16="http://schemas.microsoft.com/office/drawing/2014/main" id="{20729CA9-2C18-4350-B5F1-E7B24D32D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1" y="408871"/>
            <a:ext cx="2985745" cy="152214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="" xmlns:a16="http://schemas.microsoft.com/office/drawing/2014/main" id="{6632487B-AD0F-4532-BFE3-6A4723018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1741715"/>
            <a:ext cx="1352124" cy="118932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A44F515-2CBA-43E7-8AC1-62CDD1806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1052" y="1931016"/>
            <a:ext cx="1220855" cy="6239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="" xmlns:a16="http://schemas.microsoft.com/office/drawing/2014/main" id="{F1C77C8C-066A-4F89-8409-734B4060A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3" y="1712509"/>
            <a:ext cx="1132223" cy="116392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="" xmlns:a16="http://schemas.microsoft.com/office/drawing/2014/main" id="{40B1EE9B-8576-4536-9821-DC5DA8187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2603128" y="1634349"/>
            <a:ext cx="1113445" cy="114723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="" xmlns:a16="http://schemas.microsoft.com/office/drawing/2014/main" id="{53C345E3-053C-4C55-83D8-B0EBEDAACB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00" r="97100">
                        <a14:foregroundMark x1="17100" y1="48611" x2="17800" y2="66574"/>
                        <a14:foregroundMark x1="30900" y1="51667" x2="23400" y2="55185"/>
                        <a14:foregroundMark x1="63100" y1="42037" x2="80600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5822"/>
          <a:stretch/>
        </p:blipFill>
        <p:spPr>
          <a:xfrm>
            <a:off x="10376569" y="1828288"/>
            <a:ext cx="1265407" cy="80950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="" xmlns:a16="http://schemas.microsoft.com/office/drawing/2014/main" id="{39A446AA-393C-4218-8800-759EFD4F18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4356472" y="1954073"/>
            <a:ext cx="1231118" cy="558906"/>
          </a:xfrm>
          <a:prstGeom prst="rect">
            <a:avLst/>
          </a:prstGeom>
        </p:spPr>
      </p:pic>
      <p:sp>
        <p:nvSpPr>
          <p:cNvPr id="145" name="Oval 144">
            <a:extLst>
              <a:ext uri="{FF2B5EF4-FFF2-40B4-BE49-F238E27FC236}">
                <a16:creationId xmlns="" xmlns:a16="http://schemas.microsoft.com/office/drawing/2014/main" id="{DCCC2ADD-3DC6-474F-812E-161AAB7C0E8E}"/>
              </a:ext>
            </a:extLst>
          </p:cNvPr>
          <p:cNvSpPr/>
          <p:nvPr/>
        </p:nvSpPr>
        <p:spPr>
          <a:xfrm>
            <a:off x="1050474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="" xmlns:a16="http://schemas.microsoft.com/office/drawing/2014/main" id="{58EBFF33-FAF9-473C-BB6B-9E9D32B16675}"/>
              </a:ext>
            </a:extLst>
          </p:cNvPr>
          <p:cNvSpPr/>
          <p:nvPr/>
        </p:nvSpPr>
        <p:spPr>
          <a:xfrm>
            <a:off x="2911341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="" xmlns:a16="http://schemas.microsoft.com/office/drawing/2014/main" id="{5BE7D5B6-3235-4EB2-8C02-A0A6E36B94AF}"/>
              </a:ext>
            </a:extLst>
          </p:cNvPr>
          <p:cNvSpPr/>
          <p:nvPr/>
        </p:nvSpPr>
        <p:spPr>
          <a:xfrm>
            <a:off x="4784139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="" xmlns:a16="http://schemas.microsoft.com/office/drawing/2014/main" id="{7B3DBD81-33C0-41F3-94D6-7170504806BF}"/>
              </a:ext>
            </a:extLst>
          </p:cNvPr>
          <p:cNvSpPr/>
          <p:nvPr/>
        </p:nvSpPr>
        <p:spPr>
          <a:xfrm>
            <a:off x="6971161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="" xmlns:a16="http://schemas.microsoft.com/office/drawing/2014/main" id="{FE6C627C-0B47-4065-8738-EC4F3ABF0451}"/>
              </a:ext>
            </a:extLst>
          </p:cNvPr>
          <p:cNvSpPr/>
          <p:nvPr/>
        </p:nvSpPr>
        <p:spPr>
          <a:xfrm>
            <a:off x="8777936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="" xmlns:a16="http://schemas.microsoft.com/office/drawing/2014/main" id="{8A1DD4B5-358D-4857-AA1A-B640FB53CC2E}"/>
              </a:ext>
            </a:extLst>
          </p:cNvPr>
          <p:cNvSpPr/>
          <p:nvPr/>
        </p:nvSpPr>
        <p:spPr>
          <a:xfrm>
            <a:off x="10778953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="" xmlns:a16="http://schemas.microsoft.com/office/drawing/2014/main" id="{AC850A2A-19DF-4B69-B30A-3B2F40CCBAA4}"/>
              </a:ext>
            </a:extLst>
          </p:cNvPr>
          <p:cNvSpPr/>
          <p:nvPr/>
        </p:nvSpPr>
        <p:spPr>
          <a:xfrm>
            <a:off x="878334" y="3839614"/>
            <a:ext cx="275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cm = …. mm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="" xmlns:a16="http://schemas.microsoft.com/office/drawing/2014/main" id="{13C83D62-9C5E-4337-8817-BAB5BA62E743}"/>
              </a:ext>
            </a:extLst>
          </p:cNvPr>
          <p:cNvSpPr/>
          <p:nvPr/>
        </p:nvSpPr>
        <p:spPr>
          <a:xfrm>
            <a:off x="2109735" y="377915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="" xmlns:a16="http://schemas.microsoft.com/office/drawing/2014/main" id="{95106B03-8F72-46F7-8B59-1472685F1E6A}"/>
              </a:ext>
            </a:extLst>
          </p:cNvPr>
          <p:cNvSpPr/>
          <p:nvPr/>
        </p:nvSpPr>
        <p:spPr>
          <a:xfrm>
            <a:off x="878333" y="4667105"/>
            <a:ext cx="3173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m = ……… mm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="" xmlns:a16="http://schemas.microsoft.com/office/drawing/2014/main" id="{B1317CE3-7FDA-4C48-BF57-6C3068E1EB12}"/>
              </a:ext>
            </a:extLst>
          </p:cNvPr>
          <p:cNvSpPr/>
          <p:nvPr/>
        </p:nvSpPr>
        <p:spPr>
          <a:xfrm>
            <a:off x="1880182" y="4567568"/>
            <a:ext cx="1127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</a:p>
        </p:txBody>
      </p:sp>
      <p:pic>
        <p:nvPicPr>
          <p:cNvPr id="15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33BC2B16-A95C-4007-8480-274EF826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="" xmlns:a16="http://schemas.microsoft.com/office/drawing/2014/main" id="{3DBB0C25-3CF6-4DE1-AECC-36CD50BD5A55}"/>
              </a:ext>
            </a:extLst>
          </p:cNvPr>
          <p:cNvSpPr/>
          <p:nvPr/>
        </p:nvSpPr>
        <p:spPr>
          <a:xfrm>
            <a:off x="4450080" y="3834082"/>
            <a:ext cx="311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mm = …..cm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="" xmlns:a16="http://schemas.microsoft.com/office/drawing/2014/main" id="{C9DEC2E3-7B32-49BD-B63D-A5EFDD39B703}"/>
              </a:ext>
            </a:extLst>
          </p:cNvPr>
          <p:cNvSpPr/>
          <p:nvPr/>
        </p:nvSpPr>
        <p:spPr>
          <a:xfrm>
            <a:off x="6180005" y="377915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E43FA658-BA28-4C74-B2DE-3A772F71B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="" xmlns:a16="http://schemas.microsoft.com/office/drawing/2014/main" id="{B898F3E5-D8D5-4BDE-BC31-2E8CCF59BD69}"/>
              </a:ext>
            </a:extLst>
          </p:cNvPr>
          <p:cNvSpPr/>
          <p:nvPr/>
        </p:nvSpPr>
        <p:spPr>
          <a:xfrm>
            <a:off x="4749165" y="4716065"/>
            <a:ext cx="2861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m = ……….mm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="" xmlns:a16="http://schemas.microsoft.com/office/drawing/2014/main" id="{E4B42EEA-AE48-4273-A0BD-08CDC99A04DB}"/>
              </a:ext>
            </a:extLst>
          </p:cNvPr>
          <p:cNvSpPr/>
          <p:nvPr/>
        </p:nvSpPr>
        <p:spPr>
          <a:xfrm>
            <a:off x="5740983" y="4640195"/>
            <a:ext cx="1127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2 000</a:t>
            </a:r>
          </a:p>
        </p:txBody>
      </p:sp>
      <p:pic>
        <p:nvPicPr>
          <p:cNvPr id="162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9766371F-2F4C-432C-832D-FD298184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="" xmlns:a16="http://schemas.microsoft.com/office/drawing/2014/main" id="{01E44849-8074-4558-B827-EE6FA034743D}"/>
              </a:ext>
            </a:extLst>
          </p:cNvPr>
          <p:cNvSpPr/>
          <p:nvPr/>
        </p:nvSpPr>
        <p:spPr>
          <a:xfrm>
            <a:off x="8904487" y="3843902"/>
            <a:ext cx="2990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m = ………..mm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="" xmlns:a16="http://schemas.microsoft.com/office/drawing/2014/main" id="{94BCFB8E-23FA-4B14-A606-C52057263371}"/>
              </a:ext>
            </a:extLst>
          </p:cNvPr>
          <p:cNvSpPr/>
          <p:nvPr/>
        </p:nvSpPr>
        <p:spPr>
          <a:xfrm>
            <a:off x="10016762" y="3740006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5 000</a:t>
            </a:r>
          </a:p>
        </p:txBody>
      </p:sp>
      <p:pic>
        <p:nvPicPr>
          <p:cNvPr id="165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E3512C7A-7165-49DF-B3FC-7F88EF1D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="" xmlns:a16="http://schemas.microsoft.com/office/drawing/2014/main" id="{9402EC83-F5AB-43E6-B439-C560BC56FD95}"/>
              </a:ext>
            </a:extLst>
          </p:cNvPr>
          <p:cNvSpPr/>
          <p:nvPr/>
        </p:nvSpPr>
        <p:spPr>
          <a:xfrm>
            <a:off x="8933774" y="4667105"/>
            <a:ext cx="2760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cm = …... mm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="" xmlns:a16="http://schemas.microsoft.com/office/drawing/2014/main" id="{A14D769E-C20E-41C9-8748-ABE1A94B0E25}"/>
              </a:ext>
            </a:extLst>
          </p:cNvPr>
          <p:cNvSpPr/>
          <p:nvPr/>
        </p:nvSpPr>
        <p:spPr>
          <a:xfrm>
            <a:off x="10177506" y="458793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68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9AC39B25-1148-4F55-9826-9FD52B41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57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7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45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7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7" grpId="0"/>
      <p:bldP spid="158" grpId="0"/>
      <p:bldP spid="160" grpId="0"/>
      <p:bldP spid="161" grpId="0"/>
      <p:bldP spid="163" grpId="0"/>
      <p:bldP spid="164" grpId="0"/>
      <p:bldP spid="166" grpId="0"/>
      <p:bldP spid="1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=""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=""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>
            <a:extLst>
              <a:ext uri="{FF2B5EF4-FFF2-40B4-BE49-F238E27FC236}">
                <a16:creationId xmlns="" xmlns:a16="http://schemas.microsoft.com/office/drawing/2014/main" id="{AFE64F0F-FA42-43E9-83D6-CF500CEB12E5}"/>
              </a:ext>
            </a:extLst>
          </p:cNvPr>
          <p:cNvCxnSpPr/>
          <p:nvPr/>
        </p:nvCxnSpPr>
        <p:spPr>
          <a:xfrm>
            <a:off x="1672255" y="1332417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69" name="Google Shape;4362;p3">
            <a:extLst>
              <a:ext uri="{FF2B5EF4-FFF2-40B4-BE49-F238E27FC236}">
                <a16:creationId xmlns="" xmlns:a16="http://schemas.microsoft.com/office/drawing/2014/main" id="{CC192E20-B70E-436D-8F40-CF9A06231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55" r="38535" b="39999"/>
          <a:stretch/>
        </p:blipFill>
        <p:spPr>
          <a:xfrm>
            <a:off x="760978" y="1737517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>
            <a:extLst>
              <a:ext uri="{FF2B5EF4-FFF2-40B4-BE49-F238E27FC236}">
                <a16:creationId xmlns=""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00233F36-F5BB-4D77-B3FA-8FB89A03D610}"/>
              </a:ext>
            </a:extLst>
          </p:cNvPr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3A15F4C7-1CA0-4A49-B820-BA87C4F0FF2A}"/>
              </a:ext>
            </a:extLst>
          </p:cNvPr>
          <p:cNvCxnSpPr>
            <a:cxnSpLocks/>
          </p:cNvCxnSpPr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DD7121-0422-417A-91F6-FA90819DCFF3}"/>
              </a:ext>
            </a:extLst>
          </p:cNvPr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unito Black" pitchFamily="2" charset="0"/>
              </a:rPr>
              <a:t>1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53E0600-BA06-4384-AAA9-BB8685F6C0EB}"/>
              </a:ext>
            </a:extLst>
          </p:cNvPr>
          <p:cNvSpPr/>
          <p:nvPr/>
        </p:nvSpPr>
        <p:spPr>
          <a:xfrm>
            <a:off x="1362634" y="3515361"/>
            <a:ext cx="6994225" cy="187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CA8145-3D54-4D09-9CDD-1A761DE95127}"/>
              </a:ext>
            </a:extLst>
          </p:cNvPr>
          <p:cNvSpPr txBox="1"/>
          <p:nvPr/>
        </p:nvSpPr>
        <p:spPr>
          <a:xfrm>
            <a:off x="1526076" y="370840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99F1864-F89F-4E56-962D-921A209E1F08}"/>
              </a:ext>
            </a:extLst>
          </p:cNvPr>
          <p:cNvSpPr txBox="1"/>
          <p:nvPr/>
        </p:nvSpPr>
        <p:spPr>
          <a:xfrm>
            <a:off x="1526076" y="429007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7B53EE2-5879-451E-A916-B5837D448A78}"/>
              </a:ext>
            </a:extLst>
          </p:cNvPr>
          <p:cNvSpPr txBox="1"/>
          <p:nvPr/>
        </p:nvSpPr>
        <p:spPr>
          <a:xfrm>
            <a:off x="1526076" y="480568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mm; 1 m = 1 000 mm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717169DC-177B-4B0F-A074-E54B4AD52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64" y="2934225"/>
            <a:ext cx="2193320" cy="213306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30509FA5-8E4D-4EBF-901E-C63C9D881D13}"/>
              </a:ext>
            </a:extLst>
          </p:cNvPr>
          <p:cNvSpPr/>
          <p:nvPr/>
        </p:nvSpPr>
        <p:spPr>
          <a:xfrm>
            <a:off x="8930640" y="1524000"/>
            <a:ext cx="3027675" cy="1137920"/>
          </a:xfrm>
          <a:prstGeom prst="wedgeRoundRectCallout">
            <a:avLst>
              <a:gd name="adj1" fmla="val -9424"/>
              <a:gd name="adj2" fmla="val 723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Que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 1 mm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=""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=""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=""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=""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=""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=""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=""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=""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>
            <a:extLst>
              <a:ext uri="{FF2B5EF4-FFF2-40B4-BE49-F238E27FC236}">
                <a16:creationId xmlns=""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=""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=""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=""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=""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=""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=""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=""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=""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=""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=""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=""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=""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=""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=""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=""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=""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=""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=""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=""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=""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=""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906735-6767-4EAD-9834-11AF2AAD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B14AD0-CA1E-42D0-BAB1-04E2BA7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06DF81D-6266-41F1-A7B5-BF0FE5DF1D29}"/>
              </a:ext>
            </a:extLst>
          </p:cNvPr>
          <p:cNvSpPr txBox="1"/>
          <p:nvPr/>
        </p:nvSpPr>
        <p:spPr>
          <a:xfrm>
            <a:off x="4355204" y="432510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</a:t>
            </a:r>
          </a:p>
        </p:txBody>
      </p:sp>
      <p:sp>
        <p:nvSpPr>
          <p:cNvPr id="103" name="Google Shape;4394;p6">
            <a:extLst>
              <a:ext uri="{FF2B5EF4-FFF2-40B4-BE49-F238E27FC236}">
                <a16:creationId xmlns="" xmlns:a16="http://schemas.microsoft.com/office/drawing/2014/main" id="{3118A3CD-596B-4D09-96A5-6F9C61B629D3}"/>
              </a:ext>
            </a:extLst>
          </p:cNvPr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4" name="Google Shape;4394;p6">
            <a:extLst>
              <a:ext uri="{FF2B5EF4-FFF2-40B4-BE49-F238E27FC236}">
                <a16:creationId xmlns="" xmlns:a16="http://schemas.microsoft.com/office/drawing/2014/main" id="{518D4315-1E30-4BB6-8800-3F3E0CC6CE7B}"/>
              </a:ext>
            </a:extLst>
          </p:cNvPr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=""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73464" y="2092191"/>
            <a:ext cx="11869495" cy="1815841"/>
            <a:chOff x="2414970" y="2609408"/>
            <a:chExt cx="9427731" cy="1815841"/>
          </a:xfrm>
        </p:grpSpPr>
        <p:sp>
          <p:nvSpPr>
            <p:cNvPr id="116" name="Google Shape;4393;p6">
              <a:extLst>
                <a:ext uri="{FF2B5EF4-FFF2-40B4-BE49-F238E27FC236}">
                  <a16:creationId xmlns=""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0" y="2609408"/>
              <a:ext cx="9427731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cm =           mm; 	        10 mm =           cm; 	    6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 = 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m =             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; 	   1 000 mm =           m ; 	    2 cm =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=""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279203" y="28009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0" name="Google Shape;4395;p6">
              <a:extLst>
                <a:ext uri="{FF2B5EF4-FFF2-40B4-BE49-F238E27FC236}">
                  <a16:creationId xmlns="" xmlns:a16="http://schemas.microsoft.com/office/drawing/2014/main" id="{662C4EB4-3DA2-4960-8330-CD436F9B2E95}"/>
                </a:ext>
              </a:extLst>
            </p:cNvPr>
            <p:cNvSpPr/>
            <p:nvPr/>
          </p:nvSpPr>
          <p:spPr>
            <a:xfrm>
              <a:off x="3145856" y="3692603"/>
              <a:ext cx="84192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1" name="Google Shape;4396;p6">
              <a:extLst>
                <a:ext uri="{FF2B5EF4-FFF2-40B4-BE49-F238E27FC236}">
                  <a16:creationId xmlns="" xmlns:a16="http://schemas.microsoft.com/office/drawing/2014/main" id="{FDD49E55-D49D-477D-B3A3-9E4573B2762F}"/>
                </a:ext>
              </a:extLst>
            </p:cNvPr>
            <p:cNvSpPr/>
            <p:nvPr/>
          </p:nvSpPr>
          <p:spPr>
            <a:xfrm>
              <a:off x="6264086" y="2833669"/>
              <a:ext cx="55800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2" name="Google Shape;4397;p6">
              <a:extLst>
                <a:ext uri="{FF2B5EF4-FFF2-40B4-BE49-F238E27FC236}">
                  <a16:creationId xmlns="" xmlns:a16="http://schemas.microsoft.com/office/drawing/2014/main" id="{FD58D975-2732-4151-B001-B6011DE99DEF}"/>
                </a:ext>
              </a:extLst>
            </p:cNvPr>
            <p:cNvSpPr/>
            <p:nvPr/>
          </p:nvSpPr>
          <p:spPr>
            <a:xfrm>
              <a:off x="6290657" y="3696217"/>
              <a:ext cx="611148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3" name="Google Shape;4398;p6">
              <a:extLst>
                <a:ext uri="{FF2B5EF4-FFF2-40B4-BE49-F238E27FC236}">
                  <a16:creationId xmlns="" xmlns:a16="http://schemas.microsoft.com/office/drawing/2014/main" id="{F75401EE-363B-4249-8C19-38F674B4CB2A}"/>
                </a:ext>
              </a:extLst>
            </p:cNvPr>
            <p:cNvSpPr/>
            <p:nvPr/>
          </p:nvSpPr>
          <p:spPr>
            <a:xfrm>
              <a:off x="8616572" y="284128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4" name="Google Shape;4399;p6">
              <a:extLst>
                <a:ext uri="{FF2B5EF4-FFF2-40B4-BE49-F238E27FC236}">
                  <a16:creationId xmlns="" xmlns:a16="http://schemas.microsoft.com/office/drawing/2014/main" id="{208B951D-5C27-47FB-B515-029E7887290C}"/>
                </a:ext>
              </a:extLst>
            </p:cNvPr>
            <p:cNvSpPr/>
            <p:nvPr/>
          </p:nvSpPr>
          <p:spPr>
            <a:xfrm>
              <a:off x="8628962" y="3738094"/>
              <a:ext cx="6485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70841" y="2422436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A0192128-29B7-4F61-9ED5-EE52DEC2FDA0}"/>
              </a:ext>
            </a:extLst>
          </p:cNvPr>
          <p:cNvSpPr txBox="1"/>
          <p:nvPr/>
        </p:nvSpPr>
        <p:spPr>
          <a:xfrm>
            <a:off x="3529521" y="242118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92B7CBA3-8426-4861-8299-C6EC39CD9437}"/>
              </a:ext>
            </a:extLst>
          </p:cNvPr>
          <p:cNvSpPr txBox="1"/>
          <p:nvPr/>
        </p:nvSpPr>
        <p:spPr>
          <a:xfrm>
            <a:off x="6862689" y="2400134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97" name="Google Shape;4394;p6">
            <a:extLst>
              <a:ext uri="{FF2B5EF4-FFF2-40B4-BE49-F238E27FC236}">
                <a16:creationId xmlns="" xmlns:a16="http://schemas.microsoft.com/office/drawing/2014/main" id="{8B8813F5-D738-4830-A938-B4634F18C876}"/>
              </a:ext>
            </a:extLst>
          </p:cNvPr>
          <p:cNvSpPr/>
          <p:nvPr/>
        </p:nvSpPr>
        <p:spPr>
          <a:xfrm>
            <a:off x="1651497" y="2301760"/>
            <a:ext cx="779470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8" name="Google Shape;4394;p6">
            <a:extLst>
              <a:ext uri="{FF2B5EF4-FFF2-40B4-BE49-F238E27FC236}">
                <a16:creationId xmlns="" xmlns:a16="http://schemas.microsoft.com/office/drawing/2014/main" id="{21DAEFEE-A36B-4673-902E-1E69AD6D46FB}"/>
              </a:ext>
            </a:extLst>
          </p:cNvPr>
          <p:cNvSpPr/>
          <p:nvPr/>
        </p:nvSpPr>
        <p:spPr>
          <a:xfrm>
            <a:off x="1493121" y="3164234"/>
            <a:ext cx="108281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1 000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9" name="Google Shape;4394;p6">
            <a:extLst>
              <a:ext uri="{FF2B5EF4-FFF2-40B4-BE49-F238E27FC236}">
                <a16:creationId xmlns="" xmlns:a16="http://schemas.microsoft.com/office/drawing/2014/main" id="{B022A204-B84E-4C52-8344-6D4F9FDD90E0}"/>
              </a:ext>
            </a:extLst>
          </p:cNvPr>
          <p:cNvSpPr/>
          <p:nvPr/>
        </p:nvSpPr>
        <p:spPr>
          <a:xfrm>
            <a:off x="5384891" y="2297378"/>
            <a:ext cx="75943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0" name="Google Shape;4394;p6">
            <a:extLst>
              <a:ext uri="{FF2B5EF4-FFF2-40B4-BE49-F238E27FC236}">
                <a16:creationId xmlns="" xmlns:a16="http://schemas.microsoft.com/office/drawing/2014/main" id="{053EEE78-9F65-4EB4-AE8B-C3CD20197B74}"/>
              </a:ext>
            </a:extLst>
          </p:cNvPr>
          <p:cNvSpPr/>
          <p:nvPr/>
        </p:nvSpPr>
        <p:spPr>
          <a:xfrm>
            <a:off x="5464098" y="3164621"/>
            <a:ext cx="75828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1" name="Google Shape;4394;p6">
            <a:extLst>
              <a:ext uri="{FF2B5EF4-FFF2-40B4-BE49-F238E27FC236}">
                <a16:creationId xmlns="" xmlns:a16="http://schemas.microsoft.com/office/drawing/2014/main" id="{2762A2A5-AE43-4DDC-8E1B-C6895E7FF33D}"/>
              </a:ext>
            </a:extLst>
          </p:cNvPr>
          <p:cNvSpPr/>
          <p:nvPr/>
        </p:nvSpPr>
        <p:spPr>
          <a:xfrm>
            <a:off x="8377785" y="2335243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2" name="Google Shape;4394;p6">
            <a:extLst>
              <a:ext uri="{FF2B5EF4-FFF2-40B4-BE49-F238E27FC236}">
                <a16:creationId xmlns="" xmlns:a16="http://schemas.microsoft.com/office/drawing/2014/main" id="{C9BB1933-3236-4552-92AB-9A48C432E440}"/>
              </a:ext>
            </a:extLst>
          </p:cNvPr>
          <p:cNvSpPr/>
          <p:nvPr/>
        </p:nvSpPr>
        <p:spPr>
          <a:xfrm>
            <a:off x="8412883" y="3213946"/>
            <a:ext cx="798025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5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B7C2FA08-0608-4876-8F3C-37E30DFAC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E22BD0EC-BC8B-471F-9A04-5A18A023EB44}"/>
              </a:ext>
            </a:extLst>
          </p:cNvPr>
          <p:cNvSpPr txBox="1"/>
          <p:nvPr/>
        </p:nvSpPr>
        <p:spPr>
          <a:xfrm>
            <a:off x="3779622" y="436201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 cm = 30 mm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7F65607-F593-4096-9D53-1BA055654F0D}"/>
              </a:ext>
            </a:extLst>
          </p:cNvPr>
          <p:cNvSpPr txBox="1"/>
          <p:nvPr/>
        </p:nvSpPr>
        <p:spPr>
          <a:xfrm>
            <a:off x="7159053" y="4383323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&gt; 3 </a:t>
            </a:r>
            <a:r>
              <a:rPr lang="en-US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A28F0930-C03A-4419-8037-8AB3D738A312}"/>
              </a:ext>
            </a:extLst>
          </p:cNvPr>
          <p:cNvSpPr txBox="1"/>
          <p:nvPr/>
        </p:nvSpPr>
        <p:spPr>
          <a:xfrm>
            <a:off x="3169018" y="4915593"/>
            <a:ext cx="727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160</Words>
  <Application>Microsoft Office PowerPoint</Application>
  <PresentationFormat>Custom</PresentationFormat>
  <Paragraphs>65</Paragraphs>
  <Slides>12</Slides>
  <Notes>12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包图主题2</vt:lpstr>
      <vt:lpstr>Math Subject for Middle School - 7th Grade: Ratio, Proportion and Percent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Ha</cp:lastModifiedBy>
  <cp:revision>39</cp:revision>
  <dcterms:created xsi:type="dcterms:W3CDTF">2022-08-25T08:16:18Z</dcterms:created>
  <dcterms:modified xsi:type="dcterms:W3CDTF">2024-11-30T09:39:47Z</dcterms:modified>
</cp:coreProperties>
</file>