
<file path=[Content_Types].xml><?xml version="1.0" encoding="utf-8"?>
<Types xmlns="http://schemas.openxmlformats.org/package/2006/content-types">
  <Default Extension="png" ContentType="image/png"/>
  <Default Extension="mp3" ContentType="audio/mp3"/>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1" r:id="rId3"/>
  </p:sldMasterIdLst>
  <p:notesMasterIdLst>
    <p:notesMasterId r:id="rId25"/>
  </p:notesMasterIdLst>
  <p:sldIdLst>
    <p:sldId id="279" r:id="rId4"/>
    <p:sldId id="292" r:id="rId5"/>
    <p:sldId id="299" r:id="rId6"/>
    <p:sldId id="2636" r:id="rId7"/>
    <p:sldId id="316" r:id="rId8"/>
    <p:sldId id="326" r:id="rId9"/>
    <p:sldId id="329" r:id="rId10"/>
    <p:sldId id="332" r:id="rId11"/>
    <p:sldId id="288" r:id="rId12"/>
    <p:sldId id="334" r:id="rId13"/>
    <p:sldId id="335" r:id="rId14"/>
    <p:sldId id="336" r:id="rId15"/>
    <p:sldId id="337" r:id="rId16"/>
    <p:sldId id="341" r:id="rId17"/>
    <p:sldId id="2637" r:id="rId18"/>
    <p:sldId id="2639" r:id="rId19"/>
    <p:sldId id="2638" r:id="rId20"/>
    <p:sldId id="530" r:id="rId21"/>
    <p:sldId id="2640" r:id="rId22"/>
    <p:sldId id="2641" r:id="rId23"/>
    <p:sldId id="32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1" d="100"/>
          <a:sy n="51" d="100"/>
        </p:scale>
        <p:origin x="-84" y="-2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2C00E-89B4-4669-87E8-FBDBFE6F31E2}"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3B1F-4895-46AF-A1DE-D0C6B88A5559}" type="slidenum">
              <a:rPr lang="en-US" smtClean="0"/>
              <a:t>‹#›</a:t>
            </a:fld>
            <a:endParaRPr lang="en-US"/>
          </a:p>
        </p:txBody>
      </p:sp>
    </p:spTree>
    <p:extLst>
      <p:ext uri="{BB962C8B-B14F-4D97-AF65-F5344CB8AC3E}">
        <p14:creationId xmlns:p14="http://schemas.microsoft.com/office/powerpoint/2010/main" val="185723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843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620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5362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7448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3888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257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373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633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3438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397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0004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305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478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8727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052042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2141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006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16514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99428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96417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55538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7210785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6777880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261307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611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9270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5813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113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5034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35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345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2024/11/30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8000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60224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77714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871769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8420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458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68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735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669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9522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2024/11/30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84508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7342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219258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 name="Picture 3" descr="Shape&#10;&#10;Description automatically generated with medium confidence">
            <a:extLst>
              <a:ext uri="{FF2B5EF4-FFF2-40B4-BE49-F238E27FC236}">
                <a16:creationId xmlns="" xmlns:a16="http://schemas.microsoft.com/office/drawing/2014/main" id="{C5CDB101-9370-4271-BE2F-0C0CFE372BF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90675" y="152400"/>
            <a:ext cx="1257002" cy="1257002"/>
          </a:xfrm>
          <a:prstGeom prst="rect">
            <a:avLst/>
          </a:prstGeom>
        </p:spPr>
      </p:pic>
    </p:spTree>
    <p:extLst>
      <p:ext uri="{BB962C8B-B14F-4D97-AF65-F5344CB8AC3E}">
        <p14:creationId xmlns:p14="http://schemas.microsoft.com/office/powerpoint/2010/main" val="2552107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630618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9Slide.vn - 2019">
            <a:extLst>
              <a:ext uri="{FF2B5EF4-FFF2-40B4-BE49-F238E27FC236}">
                <a16:creationId xmlns="" xmlns:a16="http://schemas.microsoft.com/office/drawing/2014/main" id="{BCA275A0-7BD5-4A29-9628-FCB55C8E76F2}"/>
              </a:ext>
            </a:extLst>
          </p:cNvPr>
          <p:cNvSpPr txBox="1"/>
          <p:nvPr userDrawn="1"/>
        </p:nvSpPr>
        <p:spPr>
          <a:xfrm>
            <a:off x="0" y="-2015820"/>
            <a:ext cx="12192000" cy="461537"/>
          </a:xfrm>
          <a:prstGeom prst="rect">
            <a:avLst/>
          </a:prstGeom>
          <a:noFill/>
        </p:spPr>
        <p:txBody>
          <a:bodyPr vert="horz" rtlCol="0">
            <a:spAutoFit/>
          </a:bodyPr>
          <a:lstStyle/>
          <a:p>
            <a:pPr algn="ctr"/>
            <a:r>
              <a:rPr lang="en-US" sz="2399">
                <a:solidFill>
                  <a:srgbClr val="CFCFCF"/>
                </a:solidFill>
              </a:rPr>
              <a:t>www.9slide.vn</a:t>
            </a:r>
          </a:p>
        </p:txBody>
      </p:sp>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99227660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2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sv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84.sv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66.gif"/><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image" Target="../media/image51.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microsoft.com/office/2007/relationships/hdphoto" Target="../media/hdphoto3.wdp"/><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6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87" y="2199575"/>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799" y="466126"/>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1044478">
            <a:off x="-11339" y="-181485"/>
            <a:ext cx="2646840" cy="2646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341867" y="-15666"/>
            <a:ext cx="9111958" cy="511604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052338" y="2987424"/>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686896" y="2305870"/>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37" y="3356554"/>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11668613" y="5754974"/>
            <a:ext cx="662353" cy="910740"/>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图片 10">
            <a:extLst>
              <a:ext uri="{FF2B5EF4-FFF2-40B4-BE49-F238E27FC236}">
                <a16:creationId xmlns="" xmlns:a16="http://schemas.microsoft.com/office/drawing/2014/main" id="{010B6304-5C64-4365-9E82-C514498A3D03}"/>
              </a:ext>
            </a:extLst>
          </p:cNvPr>
          <p:cNvPicPr>
            <a:picLocks noChangeAspect="1"/>
          </p:cNvPicPr>
          <p:nvPr/>
        </p:nvPicPr>
        <p:blipFill>
          <a:blip r:embed="rId12"/>
          <a:stretch>
            <a:fillRect/>
          </a:stretch>
        </p:blipFill>
        <p:spPr>
          <a:xfrm>
            <a:off x="8893381" y="2305869"/>
            <a:ext cx="3252621" cy="4552131"/>
          </a:xfrm>
          <a:prstGeom prst="rect">
            <a:avLst/>
          </a:prstGeom>
        </p:spPr>
      </p:pic>
      <p:pic>
        <p:nvPicPr>
          <p:cNvPr id="2" name="悠扬婉转充满希望的钢琴节奏背景乐_1分38秒">
            <a:hlinkClick r:id="" action="ppaction://media"/>
            <a:extLst>
              <a:ext uri="{FF2B5EF4-FFF2-40B4-BE49-F238E27FC236}">
                <a16:creationId xmlns="" xmlns:a16="http://schemas.microsoft.com/office/drawing/2014/main" id="{8B3E6791-3156-4521-8F66-C28A5FBDB9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4815" y="-1109829"/>
            <a:ext cx="406275" cy="406275"/>
          </a:xfrm>
          <a:prstGeom prst="rect">
            <a:avLst/>
          </a:prstGeom>
        </p:spPr>
      </p:pic>
      <p:pic>
        <p:nvPicPr>
          <p:cNvPr id="40" name="Picture 39" descr="A picture containing text&#10;&#10;Description automatically generated">
            <a:extLst>
              <a:ext uri="{FF2B5EF4-FFF2-40B4-BE49-F238E27FC236}">
                <a16:creationId xmlns="" xmlns:a16="http://schemas.microsoft.com/office/drawing/2014/main" id="{CB8D203F-09FF-4AFA-AB9E-26D18365B367}"/>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187005">
            <a:off x="2615255" y="3635215"/>
            <a:ext cx="5911318" cy="3601963"/>
          </a:xfrm>
          <a:prstGeom prst="rect">
            <a:avLst/>
          </a:prstGeom>
        </p:spPr>
      </p:pic>
      <p:pic>
        <p:nvPicPr>
          <p:cNvPr id="4" name="Picture 3">
            <a:extLst>
              <a:ext uri="{FF2B5EF4-FFF2-40B4-BE49-F238E27FC236}">
                <a16:creationId xmlns="" xmlns:a16="http://schemas.microsoft.com/office/drawing/2014/main" id="{71FF52A5-2DEB-4391-8414-8891E44299F5}"/>
              </a:ext>
            </a:extLst>
          </p:cNvPr>
          <p:cNvPicPr>
            <a:picLocks noChangeAspect="1"/>
          </p:cNvPicPr>
          <p:nvPr/>
        </p:nvPicPr>
        <p:blipFill>
          <a:blip r:embed="rId16"/>
          <a:stretch>
            <a:fillRect/>
          </a:stretch>
        </p:blipFill>
        <p:spPr>
          <a:xfrm>
            <a:off x="2355548" y="1050986"/>
            <a:ext cx="6988528" cy="1137668"/>
          </a:xfrm>
          <a:prstGeom prst="rect">
            <a:avLst/>
          </a:prstGeom>
        </p:spPr>
      </p:pic>
      <p:grpSp>
        <p:nvGrpSpPr>
          <p:cNvPr id="48" name="Group 47">
            <a:extLst>
              <a:ext uri="{FF2B5EF4-FFF2-40B4-BE49-F238E27FC236}">
                <a16:creationId xmlns="" xmlns:a16="http://schemas.microsoft.com/office/drawing/2014/main" id="{472D79CD-0446-46D6-864E-E4BC73DCBBED}"/>
              </a:ext>
            </a:extLst>
          </p:cNvPr>
          <p:cNvGrpSpPr/>
          <p:nvPr/>
        </p:nvGrpSpPr>
        <p:grpSpPr>
          <a:xfrm>
            <a:off x="337137" y="7888940"/>
            <a:ext cx="12234864" cy="2829568"/>
            <a:chOff x="-407653" y="1912315"/>
            <a:chExt cx="9178980" cy="2122831"/>
          </a:xfrm>
        </p:grpSpPr>
        <p:sp>
          <p:nvSpPr>
            <p:cNvPr id="49" name="TextBox 48">
              <a:extLst>
                <a:ext uri="{FF2B5EF4-FFF2-40B4-BE49-F238E27FC236}">
                  <a16:creationId xmlns="" xmlns:a16="http://schemas.microsoft.com/office/drawing/2014/main" id="{8DBE9AC5-6487-4284-B14C-CE02EFDE981F}"/>
                </a:ext>
              </a:extLst>
            </p:cNvPr>
            <p:cNvSpPr txBox="1"/>
            <p:nvPr/>
          </p:nvSpPr>
          <p:spPr>
            <a:xfrm>
              <a:off x="-407653" y="1934596"/>
              <a:ext cx="9106173" cy="2100550"/>
            </a:xfrm>
            <a:prstGeom prst="rect">
              <a:avLst/>
            </a:prstGeom>
            <a:noFill/>
          </p:spPr>
          <p:txBody>
            <a:bodyPr wrap="square" rtlCol="0">
              <a:spAutoFit/>
            </a:bodyPr>
            <a:lstStyle/>
            <a:p>
              <a:pPr algn="ctr" defTabSz="1218804"/>
              <a:r>
                <a:rPr lang="vi-VN" sz="8797" b="1">
                  <a:ln w="254000">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SVN-Hole Hearted" panose="020B0A06020104020203" pitchFamily="34" charset="0"/>
                </a:rPr>
                <a:t>CHỦ ĐIỂM : MÁI TRƯỜNG MẾN YÊU</a:t>
              </a:r>
              <a:endParaRPr lang="vi-VN" sz="8797" b="1" dirty="0">
                <a:ln w="254000">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SVN-Hole Hearted" panose="020B0A06020104020203" pitchFamily="34" charset="0"/>
              </a:endParaRPr>
            </a:p>
          </p:txBody>
        </p:sp>
        <p:sp>
          <p:nvSpPr>
            <p:cNvPr id="50" name="TextBox 49">
              <a:extLst>
                <a:ext uri="{FF2B5EF4-FFF2-40B4-BE49-F238E27FC236}">
                  <a16:creationId xmlns="" xmlns:a16="http://schemas.microsoft.com/office/drawing/2014/main" id="{E207A907-96D6-4B9F-AE33-4C7CDE948FBC}"/>
                </a:ext>
              </a:extLst>
            </p:cNvPr>
            <p:cNvSpPr txBox="1"/>
            <p:nvPr/>
          </p:nvSpPr>
          <p:spPr>
            <a:xfrm>
              <a:off x="-334846" y="1912315"/>
              <a:ext cx="9106173" cy="2100550"/>
            </a:xfrm>
            <a:prstGeom prst="rect">
              <a:avLst/>
            </a:prstGeom>
            <a:noFill/>
          </p:spPr>
          <p:txBody>
            <a:bodyPr wrap="square" rtlCol="0">
              <a:spAutoFit/>
            </a:bodyPr>
            <a:lstStyle/>
            <a:p>
              <a:pPr algn="ctr" defTabSz="1218804"/>
              <a:r>
                <a:rPr lang="en-US" sz="8797" b="1">
                  <a:ln w="12700">
                    <a:solidFill>
                      <a:srgbClr val="002060"/>
                    </a:solidFill>
                    <a:prstDash val="solid"/>
                  </a:ln>
                  <a:solidFill>
                    <a:srgbClr val="FFFF66"/>
                  </a:solidFill>
                  <a:effectLst>
                    <a:outerShdw blurRad="12700" dist="38100" dir="2700000" algn="tl" rotWithShape="0">
                      <a:srgbClr val="4BACC6">
                        <a:lumMod val="60000"/>
                        <a:lumOff val="40000"/>
                      </a:srgbClr>
                    </a:outerShdw>
                  </a:effectLst>
                  <a:latin typeface="SVN-Hole Hearted" panose="020B0A06020104020203" pitchFamily="34" charset="0"/>
                </a:rPr>
                <a:t>C</a:t>
              </a:r>
              <a:r>
                <a:rPr lang="en-US" sz="8797" b="1">
                  <a:ln w="12700">
                    <a:solidFill>
                      <a:srgbClr val="002060"/>
                    </a:solidFill>
                    <a:prstDash val="solid"/>
                  </a:ln>
                  <a:solidFill>
                    <a:srgbClr val="00FFCC"/>
                  </a:solidFill>
                  <a:effectLst>
                    <a:outerShdw blurRad="12700" dist="38100" dir="2700000" algn="tl" rotWithShape="0">
                      <a:srgbClr val="4BACC6">
                        <a:lumMod val="60000"/>
                        <a:lumOff val="40000"/>
                      </a:srgbClr>
                    </a:outerShdw>
                  </a:effectLst>
                  <a:latin typeface="SVN-Hole Hearted" panose="020B0A06020104020203" pitchFamily="34" charset="0"/>
                </a:rPr>
                <a:t>H</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Ủ</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Đ</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I</a:t>
              </a:r>
              <a:r>
                <a:rPr lang="en-US" sz="8797" b="1">
                  <a:ln w="12700">
                    <a:solidFill>
                      <a:srgbClr val="002060"/>
                    </a:solidFill>
                    <a:prstDash val="solid"/>
                  </a:ln>
                  <a:solidFill>
                    <a:srgbClr val="FFFF00"/>
                  </a:solidFill>
                  <a:effectLst>
                    <a:outerShdw blurRad="12700" dist="38100" dir="2700000" algn="tl" rotWithShape="0">
                      <a:srgbClr val="4BACC6">
                        <a:lumMod val="60000"/>
                        <a:lumOff val="40000"/>
                      </a:srgbClr>
                    </a:outerShdw>
                  </a:effectLst>
                  <a:latin typeface="SVN-Hole Hearted" panose="020B0A06020104020203" pitchFamily="34" charset="0"/>
                </a:rPr>
                <a:t>Ể</a:t>
              </a:r>
              <a:r>
                <a:rPr lang="en-US" sz="8797" b="1">
                  <a:ln w="12700">
                    <a:solidFill>
                      <a:srgbClr val="002060"/>
                    </a:solidFill>
                    <a:prstDash val="solid"/>
                  </a:ln>
                  <a:solidFill>
                    <a:srgbClr val="4BACC6">
                      <a:lumMod val="60000"/>
                      <a:lumOff val="40000"/>
                    </a:srgbClr>
                  </a:solidFill>
                  <a:effectLst>
                    <a:outerShdw blurRad="12700" dist="38100" dir="2700000" algn="tl" rotWithShape="0">
                      <a:srgbClr val="4BACC6">
                        <a:lumMod val="60000"/>
                        <a:lumOff val="40000"/>
                      </a:srgbClr>
                    </a:outerShdw>
                  </a:effectLst>
                  <a:latin typeface="SVN-Hole Hearted" panose="020B0A06020104020203" pitchFamily="34" charset="0"/>
                </a:rPr>
                <a:t>M </a:t>
              </a:r>
              <a:r>
                <a:rPr lang="en-US" sz="8797" b="1">
                  <a:ln w="12700">
                    <a:solidFill>
                      <a:srgbClr val="002060"/>
                    </a:solidFill>
                    <a:prstDash val="solid"/>
                  </a:ln>
                  <a:solidFill>
                    <a:srgbClr val="00B050"/>
                  </a:solidFill>
                  <a:effectLst>
                    <a:outerShdw blurRad="12700" dist="38100" dir="2700000" algn="tl" rotWithShape="0">
                      <a:srgbClr val="4BACC6">
                        <a:lumMod val="60000"/>
                        <a:lumOff val="40000"/>
                      </a:srgbClr>
                    </a:outerShdw>
                  </a:effectLst>
                  <a:latin typeface="SVN-Hole Hearted" panose="020B0A06020104020203" pitchFamily="34" charset="0"/>
                </a:rPr>
                <a:t>:</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C000"/>
                  </a:solidFill>
                  <a:effectLst>
                    <a:outerShdw blurRad="12700" dist="38100" dir="2700000" algn="tl" rotWithShape="0">
                      <a:srgbClr val="4BACC6">
                        <a:lumMod val="60000"/>
                        <a:lumOff val="40000"/>
                      </a:srgbClr>
                    </a:outerShdw>
                  </a:effectLst>
                  <a:latin typeface="SVN-Hole Hearted" panose="020B0A06020104020203" pitchFamily="34" charset="0"/>
                </a:rPr>
                <a:t>M</a:t>
              </a:r>
              <a:r>
                <a:rPr lang="en-US" sz="8797" b="1">
                  <a:ln w="12700">
                    <a:solidFill>
                      <a:srgbClr val="002060"/>
                    </a:solidFill>
                    <a:prstDash val="solid"/>
                  </a:ln>
                  <a:solidFill>
                    <a:srgbClr val="FF6699"/>
                  </a:solidFill>
                  <a:effectLst>
                    <a:outerShdw blurRad="12700" dist="38100" dir="2700000" algn="tl" rotWithShape="0">
                      <a:srgbClr val="4BACC6">
                        <a:lumMod val="60000"/>
                        <a:lumOff val="40000"/>
                      </a:srgbClr>
                    </a:outerShdw>
                  </a:effectLst>
                  <a:latin typeface="SVN-Hole Hearted" panose="020B0A06020104020203" pitchFamily="34" charset="0"/>
                </a:rPr>
                <a:t>Á</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I </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T</a:t>
              </a:r>
              <a:r>
                <a:rPr lang="en-US" sz="8797" b="1">
                  <a:ln w="12700">
                    <a:solidFill>
                      <a:srgbClr val="002060"/>
                    </a:solidFill>
                    <a:prstDash val="solid"/>
                  </a:ln>
                  <a:solidFill>
                    <a:srgbClr val="CCFF99"/>
                  </a:solidFill>
                  <a:effectLst>
                    <a:outerShdw blurRad="12700" dist="38100" dir="2700000" algn="tl" rotWithShape="0">
                      <a:srgbClr val="4BACC6">
                        <a:lumMod val="60000"/>
                        <a:lumOff val="40000"/>
                      </a:srgbClr>
                    </a:outerShdw>
                  </a:effectLst>
                  <a:latin typeface="SVN-Hole Hearted" panose="020B0A06020104020203" pitchFamily="34" charset="0"/>
                </a:rPr>
                <a:t>R</a:t>
              </a:r>
              <a:r>
                <a:rPr lang="en-US" sz="8797" b="1">
                  <a:ln w="12700">
                    <a:solidFill>
                      <a:srgbClr val="002060"/>
                    </a:solidFill>
                    <a:prstDash val="solid"/>
                  </a:ln>
                  <a:solidFill>
                    <a:srgbClr val="00FFCC"/>
                  </a:solidFill>
                  <a:effectLst>
                    <a:outerShdw blurRad="12700" dist="38100" dir="2700000" algn="tl" rotWithShape="0">
                      <a:srgbClr val="4BACC6">
                        <a:lumMod val="60000"/>
                        <a:lumOff val="40000"/>
                      </a:srgbClr>
                    </a:outerShdw>
                  </a:effectLst>
                  <a:latin typeface="SVN-Hole Hearted" panose="020B0A06020104020203" pitchFamily="34" charset="0"/>
                </a:rPr>
                <a:t>ƯỜNG</a:t>
              </a:r>
              <a:r>
                <a:rPr lang="en-US" sz="8797" b="1">
                  <a:ln w="12700">
                    <a:solidFill>
                      <a:srgbClr val="002060"/>
                    </a:solidFill>
                    <a:prstDash val="solid"/>
                  </a:ln>
                  <a:solidFill>
                    <a:srgbClr val="FF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M</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Ế</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N</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Y</a:t>
              </a:r>
              <a:r>
                <a:rPr lang="en-US" sz="8797" b="1">
                  <a:ln w="12700">
                    <a:solidFill>
                      <a:srgbClr val="002060"/>
                    </a:solidFill>
                    <a:prstDash val="solid"/>
                  </a:ln>
                  <a:solidFill>
                    <a:srgbClr val="6699FF"/>
                  </a:solidFill>
                  <a:effectLst>
                    <a:outerShdw blurRad="12700" dist="38100" dir="2700000" algn="tl" rotWithShape="0">
                      <a:srgbClr val="4BACC6">
                        <a:lumMod val="60000"/>
                        <a:lumOff val="40000"/>
                      </a:srgbClr>
                    </a:outerShdw>
                  </a:effectLst>
                  <a:latin typeface="SVN-Hole Hearted" panose="020B0A06020104020203" pitchFamily="34" charset="0"/>
                </a:rPr>
                <a:t>Ê</a:t>
              </a:r>
              <a:r>
                <a:rPr lang="en-US" sz="8797" b="1">
                  <a:ln w="12700">
                    <a:solidFill>
                      <a:srgbClr val="002060"/>
                    </a:solidFill>
                    <a:prstDash val="solid"/>
                  </a:ln>
                  <a:solidFill>
                    <a:srgbClr val="FFC000"/>
                  </a:solidFill>
                  <a:effectLst>
                    <a:outerShdw blurRad="12700" dist="38100" dir="2700000" algn="tl" rotWithShape="0">
                      <a:srgbClr val="4BACC6">
                        <a:lumMod val="60000"/>
                        <a:lumOff val="40000"/>
                      </a:srgbClr>
                    </a:outerShdw>
                  </a:effectLst>
                  <a:latin typeface="SVN-Hole Hearted" panose="020B0A06020104020203" pitchFamily="34" charset="0"/>
                </a:rPr>
                <a:t>U</a:t>
              </a:r>
              <a:endParaRPr lang="en-US" sz="8797" b="1" dirty="0">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endParaRPr>
            </a:p>
          </p:txBody>
        </p:sp>
      </p:grpSp>
      <p:pic>
        <p:nvPicPr>
          <p:cNvPr id="5" name="Picture 4">
            <a:extLst>
              <a:ext uri="{FF2B5EF4-FFF2-40B4-BE49-F238E27FC236}">
                <a16:creationId xmlns="" xmlns:a16="http://schemas.microsoft.com/office/drawing/2014/main" id="{9A01BDB6-38E2-407A-B649-71D1173F2DAE}"/>
              </a:ext>
            </a:extLst>
          </p:cNvPr>
          <p:cNvPicPr>
            <a:picLocks noChangeAspect="1"/>
          </p:cNvPicPr>
          <p:nvPr/>
        </p:nvPicPr>
        <p:blipFill>
          <a:blip r:embed="rId17"/>
          <a:stretch>
            <a:fillRect/>
          </a:stretch>
        </p:blipFill>
        <p:spPr>
          <a:xfrm>
            <a:off x="2585927" y="1991413"/>
            <a:ext cx="6943946" cy="1713124"/>
          </a:xfrm>
          <a:prstGeom prst="rect">
            <a:avLst/>
          </a:prstGeom>
        </p:spPr>
      </p:pic>
    </p:spTree>
    <p:extLst>
      <p:ext uri="{BB962C8B-B14F-4D97-AF65-F5344CB8AC3E}">
        <p14:creationId xmlns:p14="http://schemas.microsoft.com/office/powerpoint/2010/main" val="28981926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750"/>
                                            <p:tgtEl>
                                              <p:spTgt spid="69"/>
                                            </p:tgtEl>
                                          </p:cBhvr>
                                        </p:animEffect>
                                        <p:anim calcmode="lin" valueType="num">
                                          <p:cBhvr>
                                            <p:cTn id="10" dur="750" fill="hold"/>
                                            <p:tgtEl>
                                              <p:spTgt spid="69"/>
                                            </p:tgtEl>
                                            <p:attrNameLst>
                                              <p:attrName>ppt_x</p:attrName>
                                            </p:attrNameLst>
                                          </p:cBhvr>
                                          <p:tavLst>
                                            <p:tav tm="0">
                                              <p:val>
                                                <p:strVal val="#ppt_x"/>
                                              </p:val>
                                            </p:tav>
                                            <p:tav tm="100000">
                                              <p:val>
                                                <p:strVal val="#ppt_x"/>
                                              </p:val>
                                            </p:tav>
                                          </p:tavLst>
                                        </p:anim>
                                        <p:anim calcmode="lin" valueType="num">
                                          <p:cBhvr>
                                            <p:cTn id="11" dur="750" fill="hold"/>
                                            <p:tgtEl>
                                              <p:spTgt spid="6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anim calcmode="lin" valueType="num">
                                          <p:cBhvr>
                                            <p:cTn id="15" dur="750" fill="hold"/>
                                            <p:tgtEl>
                                              <p:spTgt spid="9"/>
                                            </p:tgtEl>
                                            <p:attrNameLst>
                                              <p:attrName>ppt_x</p:attrName>
                                            </p:attrNameLst>
                                          </p:cBhvr>
                                          <p:tavLst>
                                            <p:tav tm="0">
                                              <p:val>
                                                <p:strVal val="#ppt_x"/>
                                              </p:val>
                                            </p:tav>
                                            <p:tav tm="100000">
                                              <p:val>
                                                <p:strVal val="#ppt_x"/>
                                              </p:val>
                                            </p:tav>
                                          </p:tavLst>
                                        </p:anim>
                                        <p:anim calcmode="lin" valueType="num">
                                          <p:cBhvr>
                                            <p:cTn id="16" dur="750" fill="hold"/>
                                            <p:tgtEl>
                                              <p:spTgt spid="9"/>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750" fill="hold"/>
                                            <p:tgtEl>
                                              <p:spTgt spid="25"/>
                                            </p:tgtEl>
                                            <p:attrNameLst>
                                              <p:attrName>ppt_w</p:attrName>
                                            </p:attrNameLst>
                                          </p:cBhvr>
                                          <p:tavLst>
                                            <p:tav tm="0">
                                              <p:val>
                                                <p:fltVal val="0"/>
                                              </p:val>
                                            </p:tav>
                                            <p:tav tm="100000">
                                              <p:val>
                                                <p:strVal val="#ppt_w"/>
                                              </p:val>
                                            </p:tav>
                                          </p:tavLst>
                                        </p:anim>
                                        <p:anim calcmode="lin" valueType="num">
                                          <p:cBhvr>
                                            <p:cTn id="20" dur="750" fill="hold"/>
                                            <p:tgtEl>
                                              <p:spTgt spid="25"/>
                                            </p:tgtEl>
                                            <p:attrNameLst>
                                              <p:attrName>ppt_h</p:attrName>
                                            </p:attrNameLst>
                                          </p:cBhvr>
                                          <p:tavLst>
                                            <p:tav tm="0">
                                              <p:val>
                                                <p:fltVal val="0"/>
                                              </p:val>
                                            </p:tav>
                                            <p:tav tm="100000">
                                              <p:val>
                                                <p:strVal val="#ppt_h"/>
                                              </p:val>
                                            </p:tav>
                                          </p:tavLst>
                                        </p:anim>
                                        <p:anim calcmode="lin" valueType="num">
                                          <p:cBhvr>
                                            <p:cTn id="21" dur="750" fill="hold"/>
                                            <p:tgtEl>
                                              <p:spTgt spid="25"/>
                                            </p:tgtEl>
                                            <p:attrNameLst>
                                              <p:attrName>style.rotation</p:attrName>
                                            </p:attrNameLst>
                                          </p:cBhvr>
                                          <p:tavLst>
                                            <p:tav tm="0">
                                              <p:val>
                                                <p:fltVal val="90"/>
                                              </p:val>
                                            </p:tav>
                                            <p:tav tm="100000">
                                              <p:val>
                                                <p:fltVal val="0"/>
                                              </p:val>
                                            </p:tav>
                                          </p:tavLst>
                                        </p:anim>
                                        <p:animEffect transition="in" filter="fade">
                                          <p:cBhvr>
                                            <p:cTn id="22" dur="750"/>
                                            <p:tgtEl>
                                              <p:spTgt spid="25"/>
                                            </p:tgtEl>
                                          </p:cBhvr>
                                        </p:animEffect>
                                      </p:childTnLst>
                                    </p:cTn>
                                  </p:par>
                                  <p:par>
                                    <p:cTn id="23" presetID="5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750" decel="50000" fill="hold">
                                              <p:stCondLst>
                                                <p:cond delay="0"/>
                                              </p:stCondLst>
                                            </p:cTn>
                                            <p:tgtEl>
                                              <p:spTgt spid="27"/>
                                            </p:tgtEl>
                                            <p:attrNameLst>
                                              <p:attrName>ppt_x</p:attrName>
                                              <p:attrName>ppt_y</p:attrName>
                                            </p:attrNameLst>
                                          </p:cBhvr>
                                        </p:animMotion>
                                        <p:animEffect transition="in" filter="fade">
                                          <p:cBhvr>
                                            <p:cTn id="27" dur="750"/>
                                            <p:tgtEl>
                                              <p:spTgt spid="27"/>
                                            </p:tgtEl>
                                          </p:cBhvr>
                                        </p:animEffect>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1+#ppt_w/2"/>
                                              </p:val>
                                            </p:tav>
                                            <p:tav tm="100000">
                                              <p:val>
                                                <p:strVal val="#ppt_x"/>
                                              </p:val>
                                            </p:tav>
                                          </p:tavLst>
                                        </p:anim>
                                        <p:anim calcmode="lin" valueType="num">
                                          <p:cBhvr additive="base">
                                            <p:cTn id="31" dur="75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750" fill="hold"/>
                                            <p:tgtEl>
                                              <p:spTgt spid="19"/>
                                            </p:tgtEl>
                                            <p:attrNameLst>
                                              <p:attrName>ppt_x</p:attrName>
                                            </p:attrNameLst>
                                          </p:cBhvr>
                                          <p:tavLst>
                                            <p:tav tm="0">
                                              <p:val>
                                                <p:strVal val="1+#ppt_w/2"/>
                                              </p:val>
                                            </p:tav>
                                            <p:tav tm="100000">
                                              <p:val>
                                                <p:strVal val="#ppt_x"/>
                                              </p:val>
                                            </p:tav>
                                          </p:tavLst>
                                        </p:anim>
                                        <p:anim calcmode="lin" valueType="num">
                                          <p:cBhvr additive="base">
                                            <p:cTn id="35" dur="75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750" fill="hold"/>
                                            <p:tgtEl>
                                              <p:spTgt spid="22"/>
                                            </p:tgtEl>
                                            <p:attrNameLst>
                                              <p:attrName>ppt_x</p:attrName>
                                            </p:attrNameLst>
                                          </p:cBhvr>
                                          <p:tavLst>
                                            <p:tav tm="0">
                                              <p:val>
                                                <p:strVal val="1+#ppt_w/2"/>
                                              </p:val>
                                            </p:tav>
                                            <p:tav tm="100000">
                                              <p:val>
                                                <p:strVal val="#ppt_x"/>
                                              </p:val>
                                            </p:tav>
                                          </p:tavLst>
                                        </p:anim>
                                        <p:anim calcmode="lin" valueType="num">
                                          <p:cBhvr additive="base">
                                            <p:cTn id="39" dur="75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fill="hold"/>
                                            <p:tgtEl>
                                              <p:spTgt spid="16"/>
                                            </p:tgtEl>
                                            <p:attrNameLst>
                                              <p:attrName>ppt_x</p:attrName>
                                            </p:attrNameLst>
                                          </p:cBhvr>
                                          <p:tavLst>
                                            <p:tav tm="0">
                                              <p:val>
                                                <p:strVal val="1+#ppt_w/2"/>
                                              </p:val>
                                            </p:tav>
                                            <p:tav tm="100000">
                                              <p:val>
                                                <p:strVal val="#ppt_x"/>
                                              </p:val>
                                            </p:tav>
                                          </p:tavLst>
                                        </p:anim>
                                        <p:anim calcmode="lin" valueType="num">
                                          <p:cBhvr additive="base">
                                            <p:cTn id="43" dur="75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750" fill="hold"/>
                                            <p:tgtEl>
                                              <p:spTgt spid="35"/>
                                            </p:tgtEl>
                                            <p:attrNameLst>
                                              <p:attrName>ppt_x</p:attrName>
                                            </p:attrNameLst>
                                          </p:cBhvr>
                                          <p:tavLst>
                                            <p:tav tm="0">
                                              <p:val>
                                                <p:strVal val="1+#ppt_w/2"/>
                                              </p:val>
                                            </p:tav>
                                            <p:tav tm="100000">
                                              <p:val>
                                                <p:strVal val="#ppt_x"/>
                                              </p:val>
                                            </p:tav>
                                          </p:tavLst>
                                        </p:anim>
                                        <p:anim calcmode="lin" valueType="num">
                                          <p:cBhvr additive="base">
                                            <p:cTn id="47" dur="75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750" fill="hold"/>
                                            <p:tgtEl>
                                              <p:spTgt spid="32"/>
                                            </p:tgtEl>
                                            <p:attrNameLst>
                                              <p:attrName>ppt_x</p:attrName>
                                            </p:attrNameLst>
                                          </p:cBhvr>
                                          <p:tavLst>
                                            <p:tav tm="0">
                                              <p:val>
                                                <p:strVal val="1+#ppt_w/2"/>
                                              </p:val>
                                            </p:tav>
                                            <p:tav tm="100000">
                                              <p:val>
                                                <p:strVal val="#ppt_x"/>
                                              </p:val>
                                            </p:tav>
                                          </p:tavLst>
                                        </p:anim>
                                        <p:anim calcmode="lin" valueType="num">
                                          <p:cBhvr additive="base">
                                            <p:cTn id="51" dur="750" fill="hold"/>
                                            <p:tgtEl>
                                              <p:spTgt spid="32"/>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750" fill="hold"/>
                                            <p:tgtEl>
                                              <p:spTgt spid="29"/>
                                            </p:tgtEl>
                                            <p:attrNameLst>
                                              <p:attrName>ppt_x</p:attrName>
                                            </p:attrNameLst>
                                          </p:cBhvr>
                                          <p:tavLst>
                                            <p:tav tm="0">
                                              <p:val>
                                                <p:strVal val="1+#ppt_w/2"/>
                                              </p:val>
                                            </p:tav>
                                            <p:tav tm="100000">
                                              <p:val>
                                                <p:strVal val="#ppt_x"/>
                                              </p:val>
                                            </p:tav>
                                          </p:tavLst>
                                        </p:anim>
                                        <p:anim calcmode="lin" valueType="num">
                                          <p:cBhvr additive="base">
                                            <p:cTn id="55" dur="75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14:presetBounceEnd="55000">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14:bounceEnd="55000">
                                          <p:cBhvr additive="base">
                                            <p:cTn id="58" dur="1500" fill="hold"/>
                                            <p:tgtEl>
                                              <p:spTgt spid="40"/>
                                            </p:tgtEl>
                                            <p:attrNameLst>
                                              <p:attrName>ppt_x</p:attrName>
                                            </p:attrNameLst>
                                          </p:cBhvr>
                                          <p:tavLst>
                                            <p:tav tm="0">
                                              <p:val>
                                                <p:strVal val="#ppt_x"/>
                                              </p:val>
                                            </p:tav>
                                            <p:tav tm="100000">
                                              <p:val>
                                                <p:strVal val="#ppt_x"/>
                                              </p:val>
                                            </p:tav>
                                          </p:tavLst>
                                        </p:anim>
                                        <p:anim calcmode="lin" valueType="num" p14:bounceEnd="55000">
                                          <p:cBhvr additive="base">
                                            <p:cTn id="59" dur="1500" fill="hold"/>
                                            <p:tgtEl>
                                              <p:spTgt spid="40"/>
                                            </p:tgtEl>
                                            <p:attrNameLst>
                                              <p:attrName>ppt_y</p:attrName>
                                            </p:attrNameLst>
                                          </p:cBhvr>
                                          <p:tavLst>
                                            <p:tav tm="0">
                                              <p:val>
                                                <p:strVal val="0-#ppt_h/2"/>
                                              </p:val>
                                            </p:tav>
                                            <p:tav tm="100000">
                                              <p:val>
                                                <p:strVal val="#ppt_y"/>
                                              </p:val>
                                            </p:tav>
                                          </p:tavLst>
                                        </p:anim>
                                      </p:childTnLst>
                                    </p:cTn>
                                  </p:par>
                                  <p:par>
                                    <p:cTn id="60" presetID="32" presetClass="emph" presetSubtype="0" repeatCount="5000" fill="hold" nodeType="withEffect">
                                      <p:stCondLst>
                                        <p:cond delay="0"/>
                                      </p:stCondLst>
                                      <p:childTnLst>
                                        <p:animRot by="120000">
                                          <p:cBhvr>
                                            <p:cTn id="61" dur="92" fill="hold">
                                              <p:stCondLst>
                                                <p:cond delay="0"/>
                                              </p:stCondLst>
                                            </p:cTn>
                                            <p:tgtEl>
                                              <p:spTgt spid="40"/>
                                            </p:tgtEl>
                                            <p:attrNameLst>
                                              <p:attrName>r</p:attrName>
                                            </p:attrNameLst>
                                          </p:cBhvr>
                                        </p:animRot>
                                        <p:animRot by="-240000">
                                          <p:cBhvr>
                                            <p:cTn id="62" dur="184" fill="hold">
                                              <p:stCondLst>
                                                <p:cond delay="184"/>
                                              </p:stCondLst>
                                            </p:cTn>
                                            <p:tgtEl>
                                              <p:spTgt spid="40"/>
                                            </p:tgtEl>
                                            <p:attrNameLst>
                                              <p:attrName>r</p:attrName>
                                            </p:attrNameLst>
                                          </p:cBhvr>
                                        </p:animRot>
                                        <p:animRot by="240000">
                                          <p:cBhvr>
                                            <p:cTn id="63" dur="184" fill="hold">
                                              <p:stCondLst>
                                                <p:cond delay="368"/>
                                              </p:stCondLst>
                                            </p:cTn>
                                            <p:tgtEl>
                                              <p:spTgt spid="40"/>
                                            </p:tgtEl>
                                            <p:attrNameLst>
                                              <p:attrName>r</p:attrName>
                                            </p:attrNameLst>
                                          </p:cBhvr>
                                        </p:animRot>
                                        <p:animRot by="-240000">
                                          <p:cBhvr>
                                            <p:cTn id="64" dur="184" fill="hold">
                                              <p:stCondLst>
                                                <p:cond delay="552"/>
                                              </p:stCondLst>
                                            </p:cTn>
                                            <p:tgtEl>
                                              <p:spTgt spid="40"/>
                                            </p:tgtEl>
                                            <p:attrNameLst>
                                              <p:attrName>r</p:attrName>
                                            </p:attrNameLst>
                                          </p:cBhvr>
                                        </p:animRot>
                                        <p:animRot by="120000">
                                          <p:cBhvr>
                                            <p:cTn id="65" dur="184" fill="hold">
                                              <p:stCondLst>
                                                <p:cond delay="736"/>
                                              </p:stCondLst>
                                            </p:cTn>
                                            <p:tgtEl>
                                              <p:spTgt spid="40"/>
                                            </p:tgtEl>
                                            <p:attrNameLst>
                                              <p:attrName>r</p:attrName>
                                            </p:attrNameLst>
                                          </p:cBhvr>
                                        </p:animRot>
                                      </p:childTnLst>
                                    </p:cTn>
                                  </p:par>
                                  <p:par>
                                    <p:cTn id="66" presetID="17" presetClass="entr" presetSubtype="1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strVal val="#ppt_h"/>
                                              </p:val>
                                            </p:tav>
                                            <p:tav tm="100000">
                                              <p:val>
                                                <p:strVal val="#ppt_h"/>
                                              </p:val>
                                            </p:tav>
                                          </p:tavLst>
                                        </p:anim>
                                      </p:childTnLst>
                                    </p:cTn>
                                  </p:par>
                                  <p:par>
                                    <p:cTn id="70" presetID="15"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1000" fill="hold"/>
                                            <p:tgtEl>
                                              <p:spTgt spid="4"/>
                                            </p:tgtEl>
                                            <p:attrNameLst>
                                              <p:attrName>ppt_w</p:attrName>
                                            </p:attrNameLst>
                                          </p:cBhvr>
                                          <p:tavLst>
                                            <p:tav tm="0">
                                              <p:val>
                                                <p:fltVal val="0"/>
                                              </p:val>
                                            </p:tav>
                                            <p:tav tm="100000">
                                              <p:val>
                                                <p:strVal val="#ppt_w"/>
                                              </p:val>
                                            </p:tav>
                                          </p:tavLst>
                                        </p:anim>
                                        <p:anim calcmode="lin" valueType="num">
                                          <p:cBhvr>
                                            <p:cTn id="73" dur="1000" fill="hold"/>
                                            <p:tgtEl>
                                              <p:spTgt spid="4"/>
                                            </p:tgtEl>
                                            <p:attrNameLst>
                                              <p:attrName>ppt_h</p:attrName>
                                            </p:attrNameLst>
                                          </p:cBhvr>
                                          <p:tavLst>
                                            <p:tav tm="0">
                                              <p:val>
                                                <p:fltVal val="0"/>
                                              </p:val>
                                            </p:tav>
                                            <p:tav tm="100000">
                                              <p:val>
                                                <p:strVal val="#ppt_h"/>
                                              </p:val>
                                            </p:tav>
                                          </p:tavLst>
                                        </p:anim>
                                        <p:anim calcmode="lin" valueType="num">
                                          <p:cBhvr>
                                            <p:cTn id="7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repeatCount="indefinite"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750"/>
                                            <p:tgtEl>
                                              <p:spTgt spid="69"/>
                                            </p:tgtEl>
                                          </p:cBhvr>
                                        </p:animEffect>
                                        <p:anim calcmode="lin" valueType="num">
                                          <p:cBhvr>
                                            <p:cTn id="10" dur="750" fill="hold"/>
                                            <p:tgtEl>
                                              <p:spTgt spid="69"/>
                                            </p:tgtEl>
                                            <p:attrNameLst>
                                              <p:attrName>ppt_x</p:attrName>
                                            </p:attrNameLst>
                                          </p:cBhvr>
                                          <p:tavLst>
                                            <p:tav tm="0">
                                              <p:val>
                                                <p:strVal val="#ppt_x"/>
                                              </p:val>
                                            </p:tav>
                                            <p:tav tm="100000">
                                              <p:val>
                                                <p:strVal val="#ppt_x"/>
                                              </p:val>
                                            </p:tav>
                                          </p:tavLst>
                                        </p:anim>
                                        <p:anim calcmode="lin" valueType="num">
                                          <p:cBhvr>
                                            <p:cTn id="11" dur="750" fill="hold"/>
                                            <p:tgtEl>
                                              <p:spTgt spid="6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anim calcmode="lin" valueType="num">
                                          <p:cBhvr>
                                            <p:cTn id="15" dur="750" fill="hold"/>
                                            <p:tgtEl>
                                              <p:spTgt spid="9"/>
                                            </p:tgtEl>
                                            <p:attrNameLst>
                                              <p:attrName>ppt_x</p:attrName>
                                            </p:attrNameLst>
                                          </p:cBhvr>
                                          <p:tavLst>
                                            <p:tav tm="0">
                                              <p:val>
                                                <p:strVal val="#ppt_x"/>
                                              </p:val>
                                            </p:tav>
                                            <p:tav tm="100000">
                                              <p:val>
                                                <p:strVal val="#ppt_x"/>
                                              </p:val>
                                            </p:tav>
                                          </p:tavLst>
                                        </p:anim>
                                        <p:anim calcmode="lin" valueType="num">
                                          <p:cBhvr>
                                            <p:cTn id="16" dur="750" fill="hold"/>
                                            <p:tgtEl>
                                              <p:spTgt spid="9"/>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750" fill="hold"/>
                                            <p:tgtEl>
                                              <p:spTgt spid="25"/>
                                            </p:tgtEl>
                                            <p:attrNameLst>
                                              <p:attrName>ppt_w</p:attrName>
                                            </p:attrNameLst>
                                          </p:cBhvr>
                                          <p:tavLst>
                                            <p:tav tm="0">
                                              <p:val>
                                                <p:fltVal val="0"/>
                                              </p:val>
                                            </p:tav>
                                            <p:tav tm="100000">
                                              <p:val>
                                                <p:strVal val="#ppt_w"/>
                                              </p:val>
                                            </p:tav>
                                          </p:tavLst>
                                        </p:anim>
                                        <p:anim calcmode="lin" valueType="num">
                                          <p:cBhvr>
                                            <p:cTn id="20" dur="750" fill="hold"/>
                                            <p:tgtEl>
                                              <p:spTgt spid="25"/>
                                            </p:tgtEl>
                                            <p:attrNameLst>
                                              <p:attrName>ppt_h</p:attrName>
                                            </p:attrNameLst>
                                          </p:cBhvr>
                                          <p:tavLst>
                                            <p:tav tm="0">
                                              <p:val>
                                                <p:fltVal val="0"/>
                                              </p:val>
                                            </p:tav>
                                            <p:tav tm="100000">
                                              <p:val>
                                                <p:strVal val="#ppt_h"/>
                                              </p:val>
                                            </p:tav>
                                          </p:tavLst>
                                        </p:anim>
                                        <p:anim calcmode="lin" valueType="num">
                                          <p:cBhvr>
                                            <p:cTn id="21" dur="750" fill="hold"/>
                                            <p:tgtEl>
                                              <p:spTgt spid="25"/>
                                            </p:tgtEl>
                                            <p:attrNameLst>
                                              <p:attrName>style.rotation</p:attrName>
                                            </p:attrNameLst>
                                          </p:cBhvr>
                                          <p:tavLst>
                                            <p:tav tm="0">
                                              <p:val>
                                                <p:fltVal val="90"/>
                                              </p:val>
                                            </p:tav>
                                            <p:tav tm="100000">
                                              <p:val>
                                                <p:fltVal val="0"/>
                                              </p:val>
                                            </p:tav>
                                          </p:tavLst>
                                        </p:anim>
                                        <p:animEffect transition="in" filter="fade">
                                          <p:cBhvr>
                                            <p:cTn id="22" dur="750"/>
                                            <p:tgtEl>
                                              <p:spTgt spid="25"/>
                                            </p:tgtEl>
                                          </p:cBhvr>
                                        </p:animEffect>
                                      </p:childTnLst>
                                    </p:cTn>
                                  </p:par>
                                  <p:par>
                                    <p:cTn id="23" presetID="5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750" decel="50000" fill="hold">
                                              <p:stCondLst>
                                                <p:cond delay="0"/>
                                              </p:stCondLst>
                                            </p:cTn>
                                            <p:tgtEl>
                                              <p:spTgt spid="27"/>
                                            </p:tgtEl>
                                            <p:attrNameLst>
                                              <p:attrName>ppt_x</p:attrName>
                                              <p:attrName>ppt_y</p:attrName>
                                            </p:attrNameLst>
                                          </p:cBhvr>
                                        </p:animMotion>
                                        <p:animEffect transition="in" filter="fade">
                                          <p:cBhvr>
                                            <p:cTn id="27" dur="750"/>
                                            <p:tgtEl>
                                              <p:spTgt spid="27"/>
                                            </p:tgtEl>
                                          </p:cBhvr>
                                        </p:animEffect>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1+#ppt_w/2"/>
                                              </p:val>
                                            </p:tav>
                                            <p:tav tm="100000">
                                              <p:val>
                                                <p:strVal val="#ppt_x"/>
                                              </p:val>
                                            </p:tav>
                                          </p:tavLst>
                                        </p:anim>
                                        <p:anim calcmode="lin" valueType="num">
                                          <p:cBhvr additive="base">
                                            <p:cTn id="31" dur="75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750" fill="hold"/>
                                            <p:tgtEl>
                                              <p:spTgt spid="19"/>
                                            </p:tgtEl>
                                            <p:attrNameLst>
                                              <p:attrName>ppt_x</p:attrName>
                                            </p:attrNameLst>
                                          </p:cBhvr>
                                          <p:tavLst>
                                            <p:tav tm="0">
                                              <p:val>
                                                <p:strVal val="1+#ppt_w/2"/>
                                              </p:val>
                                            </p:tav>
                                            <p:tav tm="100000">
                                              <p:val>
                                                <p:strVal val="#ppt_x"/>
                                              </p:val>
                                            </p:tav>
                                          </p:tavLst>
                                        </p:anim>
                                        <p:anim calcmode="lin" valueType="num">
                                          <p:cBhvr additive="base">
                                            <p:cTn id="35" dur="75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750" fill="hold"/>
                                            <p:tgtEl>
                                              <p:spTgt spid="22"/>
                                            </p:tgtEl>
                                            <p:attrNameLst>
                                              <p:attrName>ppt_x</p:attrName>
                                            </p:attrNameLst>
                                          </p:cBhvr>
                                          <p:tavLst>
                                            <p:tav tm="0">
                                              <p:val>
                                                <p:strVal val="1+#ppt_w/2"/>
                                              </p:val>
                                            </p:tav>
                                            <p:tav tm="100000">
                                              <p:val>
                                                <p:strVal val="#ppt_x"/>
                                              </p:val>
                                            </p:tav>
                                          </p:tavLst>
                                        </p:anim>
                                        <p:anim calcmode="lin" valueType="num">
                                          <p:cBhvr additive="base">
                                            <p:cTn id="39" dur="75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fill="hold"/>
                                            <p:tgtEl>
                                              <p:spTgt spid="16"/>
                                            </p:tgtEl>
                                            <p:attrNameLst>
                                              <p:attrName>ppt_x</p:attrName>
                                            </p:attrNameLst>
                                          </p:cBhvr>
                                          <p:tavLst>
                                            <p:tav tm="0">
                                              <p:val>
                                                <p:strVal val="1+#ppt_w/2"/>
                                              </p:val>
                                            </p:tav>
                                            <p:tav tm="100000">
                                              <p:val>
                                                <p:strVal val="#ppt_x"/>
                                              </p:val>
                                            </p:tav>
                                          </p:tavLst>
                                        </p:anim>
                                        <p:anim calcmode="lin" valueType="num">
                                          <p:cBhvr additive="base">
                                            <p:cTn id="43" dur="75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750" fill="hold"/>
                                            <p:tgtEl>
                                              <p:spTgt spid="35"/>
                                            </p:tgtEl>
                                            <p:attrNameLst>
                                              <p:attrName>ppt_x</p:attrName>
                                            </p:attrNameLst>
                                          </p:cBhvr>
                                          <p:tavLst>
                                            <p:tav tm="0">
                                              <p:val>
                                                <p:strVal val="1+#ppt_w/2"/>
                                              </p:val>
                                            </p:tav>
                                            <p:tav tm="100000">
                                              <p:val>
                                                <p:strVal val="#ppt_x"/>
                                              </p:val>
                                            </p:tav>
                                          </p:tavLst>
                                        </p:anim>
                                        <p:anim calcmode="lin" valueType="num">
                                          <p:cBhvr additive="base">
                                            <p:cTn id="47" dur="75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750" fill="hold"/>
                                            <p:tgtEl>
                                              <p:spTgt spid="32"/>
                                            </p:tgtEl>
                                            <p:attrNameLst>
                                              <p:attrName>ppt_x</p:attrName>
                                            </p:attrNameLst>
                                          </p:cBhvr>
                                          <p:tavLst>
                                            <p:tav tm="0">
                                              <p:val>
                                                <p:strVal val="1+#ppt_w/2"/>
                                              </p:val>
                                            </p:tav>
                                            <p:tav tm="100000">
                                              <p:val>
                                                <p:strVal val="#ppt_x"/>
                                              </p:val>
                                            </p:tav>
                                          </p:tavLst>
                                        </p:anim>
                                        <p:anim calcmode="lin" valueType="num">
                                          <p:cBhvr additive="base">
                                            <p:cTn id="51" dur="750" fill="hold"/>
                                            <p:tgtEl>
                                              <p:spTgt spid="32"/>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750" fill="hold"/>
                                            <p:tgtEl>
                                              <p:spTgt spid="29"/>
                                            </p:tgtEl>
                                            <p:attrNameLst>
                                              <p:attrName>ppt_x</p:attrName>
                                            </p:attrNameLst>
                                          </p:cBhvr>
                                          <p:tavLst>
                                            <p:tav tm="0">
                                              <p:val>
                                                <p:strVal val="1+#ppt_w/2"/>
                                              </p:val>
                                            </p:tav>
                                            <p:tav tm="100000">
                                              <p:val>
                                                <p:strVal val="#ppt_x"/>
                                              </p:val>
                                            </p:tav>
                                          </p:tavLst>
                                        </p:anim>
                                        <p:anim calcmode="lin" valueType="num">
                                          <p:cBhvr additive="base">
                                            <p:cTn id="55" dur="75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1500" fill="hold"/>
                                            <p:tgtEl>
                                              <p:spTgt spid="40"/>
                                            </p:tgtEl>
                                            <p:attrNameLst>
                                              <p:attrName>ppt_x</p:attrName>
                                            </p:attrNameLst>
                                          </p:cBhvr>
                                          <p:tavLst>
                                            <p:tav tm="0">
                                              <p:val>
                                                <p:strVal val="#ppt_x"/>
                                              </p:val>
                                            </p:tav>
                                            <p:tav tm="100000">
                                              <p:val>
                                                <p:strVal val="#ppt_x"/>
                                              </p:val>
                                            </p:tav>
                                          </p:tavLst>
                                        </p:anim>
                                        <p:anim calcmode="lin" valueType="num">
                                          <p:cBhvr additive="base">
                                            <p:cTn id="59" dur="1500" fill="hold"/>
                                            <p:tgtEl>
                                              <p:spTgt spid="40"/>
                                            </p:tgtEl>
                                            <p:attrNameLst>
                                              <p:attrName>ppt_y</p:attrName>
                                            </p:attrNameLst>
                                          </p:cBhvr>
                                          <p:tavLst>
                                            <p:tav tm="0">
                                              <p:val>
                                                <p:strVal val="0-#ppt_h/2"/>
                                              </p:val>
                                            </p:tav>
                                            <p:tav tm="100000">
                                              <p:val>
                                                <p:strVal val="#ppt_y"/>
                                              </p:val>
                                            </p:tav>
                                          </p:tavLst>
                                        </p:anim>
                                      </p:childTnLst>
                                    </p:cTn>
                                  </p:par>
                                  <p:par>
                                    <p:cTn id="60" presetID="32" presetClass="emph" presetSubtype="0" repeatCount="5000" fill="hold" nodeType="withEffect">
                                      <p:stCondLst>
                                        <p:cond delay="0"/>
                                      </p:stCondLst>
                                      <p:childTnLst>
                                        <p:animRot by="120000">
                                          <p:cBhvr>
                                            <p:cTn id="61" dur="92" fill="hold">
                                              <p:stCondLst>
                                                <p:cond delay="0"/>
                                              </p:stCondLst>
                                            </p:cTn>
                                            <p:tgtEl>
                                              <p:spTgt spid="40"/>
                                            </p:tgtEl>
                                            <p:attrNameLst>
                                              <p:attrName>r</p:attrName>
                                            </p:attrNameLst>
                                          </p:cBhvr>
                                        </p:animRot>
                                        <p:animRot by="-240000">
                                          <p:cBhvr>
                                            <p:cTn id="62" dur="184" fill="hold">
                                              <p:stCondLst>
                                                <p:cond delay="184"/>
                                              </p:stCondLst>
                                            </p:cTn>
                                            <p:tgtEl>
                                              <p:spTgt spid="40"/>
                                            </p:tgtEl>
                                            <p:attrNameLst>
                                              <p:attrName>r</p:attrName>
                                            </p:attrNameLst>
                                          </p:cBhvr>
                                        </p:animRot>
                                        <p:animRot by="240000">
                                          <p:cBhvr>
                                            <p:cTn id="63" dur="184" fill="hold">
                                              <p:stCondLst>
                                                <p:cond delay="368"/>
                                              </p:stCondLst>
                                            </p:cTn>
                                            <p:tgtEl>
                                              <p:spTgt spid="40"/>
                                            </p:tgtEl>
                                            <p:attrNameLst>
                                              <p:attrName>r</p:attrName>
                                            </p:attrNameLst>
                                          </p:cBhvr>
                                        </p:animRot>
                                        <p:animRot by="-240000">
                                          <p:cBhvr>
                                            <p:cTn id="64" dur="184" fill="hold">
                                              <p:stCondLst>
                                                <p:cond delay="552"/>
                                              </p:stCondLst>
                                            </p:cTn>
                                            <p:tgtEl>
                                              <p:spTgt spid="40"/>
                                            </p:tgtEl>
                                            <p:attrNameLst>
                                              <p:attrName>r</p:attrName>
                                            </p:attrNameLst>
                                          </p:cBhvr>
                                        </p:animRot>
                                        <p:animRot by="120000">
                                          <p:cBhvr>
                                            <p:cTn id="65" dur="184" fill="hold">
                                              <p:stCondLst>
                                                <p:cond delay="736"/>
                                              </p:stCondLst>
                                            </p:cTn>
                                            <p:tgtEl>
                                              <p:spTgt spid="40"/>
                                            </p:tgtEl>
                                            <p:attrNameLst>
                                              <p:attrName>r</p:attrName>
                                            </p:attrNameLst>
                                          </p:cBhvr>
                                        </p:animRot>
                                      </p:childTnLst>
                                    </p:cTn>
                                  </p:par>
                                  <p:par>
                                    <p:cTn id="66" presetID="17" presetClass="entr" presetSubtype="1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strVal val="#ppt_h"/>
                                              </p:val>
                                            </p:tav>
                                            <p:tav tm="100000">
                                              <p:val>
                                                <p:strVal val="#ppt_h"/>
                                              </p:val>
                                            </p:tav>
                                          </p:tavLst>
                                        </p:anim>
                                      </p:childTnLst>
                                    </p:cTn>
                                  </p:par>
                                  <p:par>
                                    <p:cTn id="70" presetID="15"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1000" fill="hold"/>
                                            <p:tgtEl>
                                              <p:spTgt spid="4"/>
                                            </p:tgtEl>
                                            <p:attrNameLst>
                                              <p:attrName>ppt_w</p:attrName>
                                            </p:attrNameLst>
                                          </p:cBhvr>
                                          <p:tavLst>
                                            <p:tav tm="0">
                                              <p:val>
                                                <p:fltVal val="0"/>
                                              </p:val>
                                            </p:tav>
                                            <p:tav tm="100000">
                                              <p:val>
                                                <p:strVal val="#ppt_w"/>
                                              </p:val>
                                            </p:tav>
                                          </p:tavLst>
                                        </p:anim>
                                        <p:anim calcmode="lin" valueType="num">
                                          <p:cBhvr>
                                            <p:cTn id="73" dur="1000" fill="hold"/>
                                            <p:tgtEl>
                                              <p:spTgt spid="4"/>
                                            </p:tgtEl>
                                            <p:attrNameLst>
                                              <p:attrName>ppt_h</p:attrName>
                                            </p:attrNameLst>
                                          </p:cBhvr>
                                          <p:tavLst>
                                            <p:tav tm="0">
                                              <p:val>
                                                <p:fltVal val="0"/>
                                              </p:val>
                                            </p:tav>
                                            <p:tav tm="100000">
                                              <p:val>
                                                <p:strVal val="#ppt_h"/>
                                              </p:val>
                                            </p:tav>
                                          </p:tavLst>
                                        </p:anim>
                                        <p:anim calcmode="lin" valueType="num">
                                          <p:cBhvr>
                                            <p:cTn id="7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4553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 xmlns:a16="http://schemas.microsoft.com/office/drawing/2014/main" id="{2FBB1CDF-2CA1-4F56-85A0-8E1CCF9AF337}"/>
              </a:ext>
            </a:extLst>
          </p:cNvPr>
          <p:cNvSpPr txBox="1"/>
          <p:nvPr/>
        </p:nvSpPr>
        <p:spPr>
          <a:xfrm>
            <a:off x="2807719" y="318472"/>
            <a:ext cx="6882948" cy="1405000"/>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Lưu</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ý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tư</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thế</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1218804">
              <a:defRPr/>
            </a:pP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viết</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 xmlns:a16="http://schemas.microsoft.com/office/drawing/2014/main" id="{B5B7B1A0-27DB-435B-8D48-3C64397B5987}"/>
              </a:ext>
            </a:extLst>
          </p:cNvPr>
          <p:cNvSpPr txBox="1"/>
          <p:nvPr/>
        </p:nvSpPr>
        <p:spPr>
          <a:xfrm>
            <a:off x="1007438" y="2017428"/>
            <a:ext cx="5744014" cy="584647"/>
          </a:xfrm>
          <a:custGeom>
            <a:avLst/>
            <a:gdLst>
              <a:gd name="connsiteX0" fmla="*/ 0 w 5744014"/>
              <a:gd name="connsiteY0" fmla="*/ 0 h 584647"/>
              <a:gd name="connsiteX1" fmla="*/ 580784 w 5744014"/>
              <a:gd name="connsiteY1" fmla="*/ 0 h 584647"/>
              <a:gd name="connsiteX2" fmla="*/ 1219007 w 5744014"/>
              <a:gd name="connsiteY2" fmla="*/ 0 h 584647"/>
              <a:gd name="connsiteX3" fmla="*/ 1742351 w 5744014"/>
              <a:gd name="connsiteY3" fmla="*/ 0 h 584647"/>
              <a:gd name="connsiteX4" fmla="*/ 2265694 w 5744014"/>
              <a:gd name="connsiteY4" fmla="*/ 0 h 584647"/>
              <a:gd name="connsiteX5" fmla="*/ 2731598 w 5744014"/>
              <a:gd name="connsiteY5" fmla="*/ 0 h 584647"/>
              <a:gd name="connsiteX6" fmla="*/ 3312381 w 5744014"/>
              <a:gd name="connsiteY6" fmla="*/ 0 h 584647"/>
              <a:gd name="connsiteX7" fmla="*/ 4065485 w 5744014"/>
              <a:gd name="connsiteY7" fmla="*/ 0 h 584647"/>
              <a:gd name="connsiteX8" fmla="*/ 4703709 w 5744014"/>
              <a:gd name="connsiteY8" fmla="*/ 0 h 584647"/>
              <a:gd name="connsiteX9" fmla="*/ 5169613 w 5744014"/>
              <a:gd name="connsiteY9" fmla="*/ 0 h 584647"/>
              <a:gd name="connsiteX10" fmla="*/ 5744014 w 5744014"/>
              <a:gd name="connsiteY10" fmla="*/ 0 h 584647"/>
              <a:gd name="connsiteX11" fmla="*/ 5744014 w 5744014"/>
              <a:gd name="connsiteY11" fmla="*/ 584647 h 584647"/>
              <a:gd name="connsiteX12" fmla="*/ 5220671 w 5744014"/>
              <a:gd name="connsiteY12" fmla="*/ 584647 h 584647"/>
              <a:gd name="connsiteX13" fmla="*/ 4697327 w 5744014"/>
              <a:gd name="connsiteY13" fmla="*/ 584647 h 584647"/>
              <a:gd name="connsiteX14" fmla="*/ 4231424 w 5744014"/>
              <a:gd name="connsiteY14" fmla="*/ 584647 h 584647"/>
              <a:gd name="connsiteX15" fmla="*/ 3650640 w 5744014"/>
              <a:gd name="connsiteY15" fmla="*/ 584647 h 584647"/>
              <a:gd name="connsiteX16" fmla="*/ 3127297 w 5744014"/>
              <a:gd name="connsiteY16" fmla="*/ 584647 h 584647"/>
              <a:gd name="connsiteX17" fmla="*/ 2546513 w 5744014"/>
              <a:gd name="connsiteY17" fmla="*/ 584647 h 584647"/>
              <a:gd name="connsiteX18" fmla="*/ 2023169 w 5744014"/>
              <a:gd name="connsiteY18" fmla="*/ 584647 h 584647"/>
              <a:gd name="connsiteX19" fmla="*/ 1499826 w 5744014"/>
              <a:gd name="connsiteY19" fmla="*/ 584647 h 584647"/>
              <a:gd name="connsiteX20" fmla="*/ 976482 w 5744014"/>
              <a:gd name="connsiteY20" fmla="*/ 584647 h 584647"/>
              <a:gd name="connsiteX21" fmla="*/ 0 w 5744014"/>
              <a:gd name="connsiteY21" fmla="*/ 584647 h 584647"/>
              <a:gd name="connsiteX22" fmla="*/ 0 w 5744014"/>
              <a:gd name="connsiteY22"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4014" h="584647" fill="none" extrusionOk="0">
                <a:moveTo>
                  <a:pt x="0" y="0"/>
                </a:moveTo>
                <a:cubicBezTo>
                  <a:pt x="188159" y="1016"/>
                  <a:pt x="304067" y="15190"/>
                  <a:pt x="580784" y="0"/>
                </a:cubicBezTo>
                <a:cubicBezTo>
                  <a:pt x="857501" y="-15190"/>
                  <a:pt x="972424" y="-24395"/>
                  <a:pt x="1219007" y="0"/>
                </a:cubicBezTo>
                <a:cubicBezTo>
                  <a:pt x="1465590" y="24395"/>
                  <a:pt x="1482439" y="-14199"/>
                  <a:pt x="1742351" y="0"/>
                </a:cubicBezTo>
                <a:cubicBezTo>
                  <a:pt x="2002263" y="14199"/>
                  <a:pt x="2154527" y="11933"/>
                  <a:pt x="2265694" y="0"/>
                </a:cubicBezTo>
                <a:cubicBezTo>
                  <a:pt x="2376861" y="-11933"/>
                  <a:pt x="2637425" y="-3895"/>
                  <a:pt x="2731598" y="0"/>
                </a:cubicBezTo>
                <a:cubicBezTo>
                  <a:pt x="2825771" y="3895"/>
                  <a:pt x="3166159" y="4841"/>
                  <a:pt x="3312381" y="0"/>
                </a:cubicBezTo>
                <a:cubicBezTo>
                  <a:pt x="3458603" y="-4841"/>
                  <a:pt x="3742727" y="-14042"/>
                  <a:pt x="4065485" y="0"/>
                </a:cubicBezTo>
                <a:cubicBezTo>
                  <a:pt x="4388243" y="14042"/>
                  <a:pt x="4498033" y="-31135"/>
                  <a:pt x="4703709" y="0"/>
                </a:cubicBezTo>
                <a:cubicBezTo>
                  <a:pt x="4909385" y="31135"/>
                  <a:pt x="5075526" y="-4950"/>
                  <a:pt x="5169613" y="0"/>
                </a:cubicBezTo>
                <a:cubicBezTo>
                  <a:pt x="5263700" y="4950"/>
                  <a:pt x="5601777" y="6753"/>
                  <a:pt x="5744014" y="0"/>
                </a:cubicBezTo>
                <a:cubicBezTo>
                  <a:pt x="5735554" y="207689"/>
                  <a:pt x="5716050" y="411388"/>
                  <a:pt x="5744014" y="584647"/>
                </a:cubicBezTo>
                <a:cubicBezTo>
                  <a:pt x="5487474" y="602888"/>
                  <a:pt x="5443060" y="570886"/>
                  <a:pt x="5220671" y="584647"/>
                </a:cubicBezTo>
                <a:cubicBezTo>
                  <a:pt x="4998282" y="598408"/>
                  <a:pt x="4941371" y="603798"/>
                  <a:pt x="4697327" y="584647"/>
                </a:cubicBezTo>
                <a:cubicBezTo>
                  <a:pt x="4453283" y="565496"/>
                  <a:pt x="4391434" y="578838"/>
                  <a:pt x="4231424" y="584647"/>
                </a:cubicBezTo>
                <a:cubicBezTo>
                  <a:pt x="4071414" y="590456"/>
                  <a:pt x="3919187" y="607230"/>
                  <a:pt x="3650640" y="584647"/>
                </a:cubicBezTo>
                <a:cubicBezTo>
                  <a:pt x="3382093" y="562064"/>
                  <a:pt x="3306658" y="578299"/>
                  <a:pt x="3127297" y="584647"/>
                </a:cubicBezTo>
                <a:cubicBezTo>
                  <a:pt x="2947936" y="590995"/>
                  <a:pt x="2827093" y="596804"/>
                  <a:pt x="2546513" y="584647"/>
                </a:cubicBezTo>
                <a:cubicBezTo>
                  <a:pt x="2265933" y="572490"/>
                  <a:pt x="2138855" y="577719"/>
                  <a:pt x="2023169" y="584647"/>
                </a:cubicBezTo>
                <a:cubicBezTo>
                  <a:pt x="1907483" y="591575"/>
                  <a:pt x="1646630" y="601758"/>
                  <a:pt x="1499826" y="584647"/>
                </a:cubicBezTo>
                <a:cubicBezTo>
                  <a:pt x="1353022" y="567536"/>
                  <a:pt x="1221709" y="564095"/>
                  <a:pt x="976482" y="584647"/>
                </a:cubicBezTo>
                <a:cubicBezTo>
                  <a:pt x="731255" y="605199"/>
                  <a:pt x="481181" y="548650"/>
                  <a:pt x="0" y="584647"/>
                </a:cubicBezTo>
                <a:cubicBezTo>
                  <a:pt x="-20567" y="437630"/>
                  <a:pt x="-11379" y="136153"/>
                  <a:pt x="0" y="0"/>
                </a:cubicBezTo>
                <a:close/>
              </a:path>
              <a:path w="5744014" h="584647" stroke="0" extrusionOk="0">
                <a:moveTo>
                  <a:pt x="0" y="0"/>
                </a:moveTo>
                <a:cubicBezTo>
                  <a:pt x="154654" y="9051"/>
                  <a:pt x="326225" y="12133"/>
                  <a:pt x="580784" y="0"/>
                </a:cubicBezTo>
                <a:cubicBezTo>
                  <a:pt x="835343" y="-12133"/>
                  <a:pt x="887490" y="-20986"/>
                  <a:pt x="1161567" y="0"/>
                </a:cubicBezTo>
                <a:cubicBezTo>
                  <a:pt x="1435644" y="20986"/>
                  <a:pt x="1483609" y="-2123"/>
                  <a:pt x="1684911" y="0"/>
                </a:cubicBezTo>
                <a:cubicBezTo>
                  <a:pt x="1886213" y="2123"/>
                  <a:pt x="2025880" y="7158"/>
                  <a:pt x="2150814" y="0"/>
                </a:cubicBezTo>
                <a:cubicBezTo>
                  <a:pt x="2275748" y="-7158"/>
                  <a:pt x="2629372" y="-8338"/>
                  <a:pt x="2903918" y="0"/>
                </a:cubicBezTo>
                <a:cubicBezTo>
                  <a:pt x="3178464" y="8338"/>
                  <a:pt x="3361255" y="-877"/>
                  <a:pt x="3599582" y="0"/>
                </a:cubicBezTo>
                <a:cubicBezTo>
                  <a:pt x="3837909" y="877"/>
                  <a:pt x="3996222" y="6928"/>
                  <a:pt x="4180366" y="0"/>
                </a:cubicBezTo>
                <a:cubicBezTo>
                  <a:pt x="4364510" y="-6928"/>
                  <a:pt x="4692670" y="-11008"/>
                  <a:pt x="4876030" y="0"/>
                </a:cubicBezTo>
                <a:cubicBezTo>
                  <a:pt x="5059390" y="11008"/>
                  <a:pt x="5519017" y="-32592"/>
                  <a:pt x="5744014" y="0"/>
                </a:cubicBezTo>
                <a:cubicBezTo>
                  <a:pt x="5744416" y="201051"/>
                  <a:pt x="5715164" y="392571"/>
                  <a:pt x="5744014" y="584647"/>
                </a:cubicBezTo>
                <a:cubicBezTo>
                  <a:pt x="5440729" y="569227"/>
                  <a:pt x="5332070" y="611893"/>
                  <a:pt x="5105790" y="584647"/>
                </a:cubicBezTo>
                <a:cubicBezTo>
                  <a:pt x="4879510" y="557401"/>
                  <a:pt x="4588351" y="557169"/>
                  <a:pt x="4352686" y="584647"/>
                </a:cubicBezTo>
                <a:cubicBezTo>
                  <a:pt x="4117021" y="612125"/>
                  <a:pt x="3939697" y="580392"/>
                  <a:pt x="3829343" y="584647"/>
                </a:cubicBezTo>
                <a:cubicBezTo>
                  <a:pt x="3718989" y="588902"/>
                  <a:pt x="3343734" y="610426"/>
                  <a:pt x="3133679" y="584647"/>
                </a:cubicBezTo>
                <a:cubicBezTo>
                  <a:pt x="2923624" y="558868"/>
                  <a:pt x="2802194" y="598384"/>
                  <a:pt x="2552895" y="584647"/>
                </a:cubicBezTo>
                <a:cubicBezTo>
                  <a:pt x="2303596" y="570910"/>
                  <a:pt x="2137233" y="563329"/>
                  <a:pt x="1799791" y="584647"/>
                </a:cubicBezTo>
                <a:cubicBezTo>
                  <a:pt x="1462349" y="605965"/>
                  <a:pt x="1275998" y="574914"/>
                  <a:pt x="1104127" y="584647"/>
                </a:cubicBezTo>
                <a:cubicBezTo>
                  <a:pt x="932256" y="594380"/>
                  <a:pt x="403040" y="592052"/>
                  <a:pt x="0" y="584647"/>
                </a:cubicBezTo>
                <a:cubicBezTo>
                  <a:pt x="-28719" y="360329"/>
                  <a:pt x="19463" y="125916"/>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 xmlns:ask="http://schemas.microsoft.com/office/drawing/2018/sketchyshapes" sd="4025159851">
                  <a:prstGeom prst="rect">
                    <a:avLst/>
                  </a:prstGeom>
                  <ask:type>
                    <ask:lineSketchFreehand/>
                  </ask:type>
                </ask:lineSketchStyleProps>
              </a:ext>
            </a:extLst>
          </a:ln>
        </p:spPr>
        <p:txBody>
          <a:bodyPr wrap="square">
            <a:spAutoFit/>
          </a:bodyPr>
          <a:lstStyle/>
          <a:p>
            <a:pPr algn="ctr" defTabSz="1218804">
              <a:buClr>
                <a:srgbClr val="000000"/>
              </a:buClr>
              <a:defRPr/>
            </a:pP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Thẳng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lưng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chân</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đặt</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đúng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vị</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trí</a:t>
            </a:r>
            <a:endParaRPr lang="en-US" sz="3199" kern="0" dirty="0">
              <a:solidFill>
                <a:srgbClr val="C0504D">
                  <a:lumMod val="75000"/>
                </a:srgbClr>
              </a:solidFill>
              <a:latin typeface="Calibri" panose="020F0502020204030204" pitchFamily="34" charset="0"/>
              <a:cs typeface="Calibri" panose="020F0502020204030204" pitchFamily="34" charset="0"/>
              <a:sym typeface="Arial"/>
            </a:endParaRPr>
          </a:p>
        </p:txBody>
      </p:sp>
      <p:sp>
        <p:nvSpPr>
          <p:cNvPr id="28" name="TextBox 27">
            <a:extLst>
              <a:ext uri="{FF2B5EF4-FFF2-40B4-BE49-F238E27FC236}">
                <a16:creationId xmlns="" xmlns:a16="http://schemas.microsoft.com/office/drawing/2014/main" id="{7BABF19F-5005-4957-AA00-5257C692EE98}"/>
              </a:ext>
            </a:extLst>
          </p:cNvPr>
          <p:cNvSpPr txBox="1"/>
          <p:nvPr/>
        </p:nvSpPr>
        <p:spPr>
          <a:xfrm>
            <a:off x="1007438" y="3206004"/>
            <a:ext cx="5874286" cy="1076961"/>
          </a:xfrm>
          <a:custGeom>
            <a:avLst/>
            <a:gdLst>
              <a:gd name="connsiteX0" fmla="*/ 0 w 5874286"/>
              <a:gd name="connsiteY0" fmla="*/ 0 h 1076961"/>
              <a:gd name="connsiteX1" fmla="*/ 593956 w 5874286"/>
              <a:gd name="connsiteY1" fmla="*/ 0 h 1076961"/>
              <a:gd name="connsiteX2" fmla="*/ 1187911 w 5874286"/>
              <a:gd name="connsiteY2" fmla="*/ 0 h 1076961"/>
              <a:gd name="connsiteX3" fmla="*/ 1958095 w 5874286"/>
              <a:gd name="connsiteY3" fmla="*/ 0 h 1076961"/>
              <a:gd name="connsiteX4" fmla="*/ 2434565 w 5874286"/>
              <a:gd name="connsiteY4" fmla="*/ 0 h 1076961"/>
              <a:gd name="connsiteX5" fmla="*/ 2969778 w 5874286"/>
              <a:gd name="connsiteY5" fmla="*/ 0 h 1076961"/>
              <a:gd name="connsiteX6" fmla="*/ 3504991 w 5874286"/>
              <a:gd name="connsiteY6" fmla="*/ 0 h 1076961"/>
              <a:gd name="connsiteX7" fmla="*/ 4216432 w 5874286"/>
              <a:gd name="connsiteY7" fmla="*/ 0 h 1076961"/>
              <a:gd name="connsiteX8" fmla="*/ 4692902 w 5874286"/>
              <a:gd name="connsiteY8" fmla="*/ 0 h 1076961"/>
              <a:gd name="connsiteX9" fmla="*/ 5874286 w 5874286"/>
              <a:gd name="connsiteY9" fmla="*/ 0 h 1076961"/>
              <a:gd name="connsiteX10" fmla="*/ 5874286 w 5874286"/>
              <a:gd name="connsiteY10" fmla="*/ 516941 h 1076961"/>
              <a:gd name="connsiteX11" fmla="*/ 5874286 w 5874286"/>
              <a:gd name="connsiteY11" fmla="*/ 1076961 h 1076961"/>
              <a:gd name="connsiteX12" fmla="*/ 5397816 w 5874286"/>
              <a:gd name="connsiteY12" fmla="*/ 1076961 h 1076961"/>
              <a:gd name="connsiteX13" fmla="*/ 4862603 w 5874286"/>
              <a:gd name="connsiteY13" fmla="*/ 1076961 h 1076961"/>
              <a:gd name="connsiteX14" fmla="*/ 4092419 w 5874286"/>
              <a:gd name="connsiteY14" fmla="*/ 1076961 h 1076961"/>
              <a:gd name="connsiteX15" fmla="*/ 3615949 w 5874286"/>
              <a:gd name="connsiteY15" fmla="*/ 1076961 h 1076961"/>
              <a:gd name="connsiteX16" fmla="*/ 2963251 w 5874286"/>
              <a:gd name="connsiteY16" fmla="*/ 1076961 h 1076961"/>
              <a:gd name="connsiteX17" fmla="*/ 2486781 w 5874286"/>
              <a:gd name="connsiteY17" fmla="*/ 1076961 h 1076961"/>
              <a:gd name="connsiteX18" fmla="*/ 1951568 w 5874286"/>
              <a:gd name="connsiteY18" fmla="*/ 1076961 h 1076961"/>
              <a:gd name="connsiteX19" fmla="*/ 1475098 w 5874286"/>
              <a:gd name="connsiteY19" fmla="*/ 1076961 h 1076961"/>
              <a:gd name="connsiteX20" fmla="*/ 998629 w 5874286"/>
              <a:gd name="connsiteY20" fmla="*/ 1076961 h 1076961"/>
              <a:gd name="connsiteX21" fmla="*/ 0 w 5874286"/>
              <a:gd name="connsiteY21" fmla="*/ 1076961 h 1076961"/>
              <a:gd name="connsiteX22" fmla="*/ 0 w 5874286"/>
              <a:gd name="connsiteY22" fmla="*/ 527711 h 1076961"/>
              <a:gd name="connsiteX23" fmla="*/ 0 w 5874286"/>
              <a:gd name="connsiteY23" fmla="*/ 0 h 10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286" h="1076961" fill="none" extrusionOk="0">
                <a:moveTo>
                  <a:pt x="0" y="0"/>
                </a:moveTo>
                <a:cubicBezTo>
                  <a:pt x="220708" y="2513"/>
                  <a:pt x="403763" y="-18512"/>
                  <a:pt x="593956" y="0"/>
                </a:cubicBezTo>
                <a:cubicBezTo>
                  <a:pt x="784149" y="18512"/>
                  <a:pt x="968690" y="-9025"/>
                  <a:pt x="1187911" y="0"/>
                </a:cubicBezTo>
                <a:cubicBezTo>
                  <a:pt x="1407132" y="9025"/>
                  <a:pt x="1786786" y="-37706"/>
                  <a:pt x="1958095" y="0"/>
                </a:cubicBezTo>
                <a:cubicBezTo>
                  <a:pt x="2129404" y="37706"/>
                  <a:pt x="2258960" y="10126"/>
                  <a:pt x="2434565" y="0"/>
                </a:cubicBezTo>
                <a:cubicBezTo>
                  <a:pt x="2610170" y="-10126"/>
                  <a:pt x="2739130" y="17166"/>
                  <a:pt x="2969778" y="0"/>
                </a:cubicBezTo>
                <a:cubicBezTo>
                  <a:pt x="3200426" y="-17166"/>
                  <a:pt x="3240123" y="-11681"/>
                  <a:pt x="3504991" y="0"/>
                </a:cubicBezTo>
                <a:cubicBezTo>
                  <a:pt x="3769859" y="11681"/>
                  <a:pt x="3871892" y="-25331"/>
                  <a:pt x="4216432" y="0"/>
                </a:cubicBezTo>
                <a:cubicBezTo>
                  <a:pt x="4560972" y="25331"/>
                  <a:pt x="4555037" y="-7122"/>
                  <a:pt x="4692902" y="0"/>
                </a:cubicBezTo>
                <a:cubicBezTo>
                  <a:pt x="4830767" y="7122"/>
                  <a:pt x="5466941" y="-18606"/>
                  <a:pt x="5874286" y="0"/>
                </a:cubicBezTo>
                <a:cubicBezTo>
                  <a:pt x="5863961" y="160476"/>
                  <a:pt x="5891003" y="357827"/>
                  <a:pt x="5874286" y="516941"/>
                </a:cubicBezTo>
                <a:cubicBezTo>
                  <a:pt x="5857569" y="676055"/>
                  <a:pt x="5882157" y="856254"/>
                  <a:pt x="5874286" y="1076961"/>
                </a:cubicBezTo>
                <a:cubicBezTo>
                  <a:pt x="5637655" y="1074486"/>
                  <a:pt x="5569777" y="1081090"/>
                  <a:pt x="5397816" y="1076961"/>
                </a:cubicBezTo>
                <a:cubicBezTo>
                  <a:pt x="5225855" y="1072833"/>
                  <a:pt x="4985061" y="1070664"/>
                  <a:pt x="4862603" y="1076961"/>
                </a:cubicBezTo>
                <a:cubicBezTo>
                  <a:pt x="4740145" y="1083258"/>
                  <a:pt x="4452272" y="1114722"/>
                  <a:pt x="4092419" y="1076961"/>
                </a:cubicBezTo>
                <a:cubicBezTo>
                  <a:pt x="3732566" y="1039200"/>
                  <a:pt x="3825696" y="1082448"/>
                  <a:pt x="3615949" y="1076961"/>
                </a:cubicBezTo>
                <a:cubicBezTo>
                  <a:pt x="3406202" y="1071475"/>
                  <a:pt x="3226100" y="1061401"/>
                  <a:pt x="2963251" y="1076961"/>
                </a:cubicBezTo>
                <a:cubicBezTo>
                  <a:pt x="2700402" y="1092521"/>
                  <a:pt x="2590723" y="1054782"/>
                  <a:pt x="2486781" y="1076961"/>
                </a:cubicBezTo>
                <a:cubicBezTo>
                  <a:pt x="2382839" y="1099141"/>
                  <a:pt x="2177111" y="1091777"/>
                  <a:pt x="1951568" y="1076961"/>
                </a:cubicBezTo>
                <a:cubicBezTo>
                  <a:pt x="1726025" y="1062145"/>
                  <a:pt x="1598082" y="1084547"/>
                  <a:pt x="1475098" y="1076961"/>
                </a:cubicBezTo>
                <a:cubicBezTo>
                  <a:pt x="1352114" y="1069376"/>
                  <a:pt x="1226337" y="1062689"/>
                  <a:pt x="998629" y="1076961"/>
                </a:cubicBezTo>
                <a:cubicBezTo>
                  <a:pt x="770921" y="1091233"/>
                  <a:pt x="438861" y="1029506"/>
                  <a:pt x="0" y="1076961"/>
                </a:cubicBezTo>
                <a:cubicBezTo>
                  <a:pt x="-22966" y="923177"/>
                  <a:pt x="-20231" y="681838"/>
                  <a:pt x="0" y="527711"/>
                </a:cubicBezTo>
                <a:cubicBezTo>
                  <a:pt x="20231" y="373584"/>
                  <a:pt x="-22705" y="117189"/>
                  <a:pt x="0" y="0"/>
                </a:cubicBezTo>
                <a:close/>
              </a:path>
              <a:path w="5874286" h="1076961" stroke="0" extrusionOk="0">
                <a:moveTo>
                  <a:pt x="0" y="0"/>
                </a:moveTo>
                <a:cubicBezTo>
                  <a:pt x="210953" y="10447"/>
                  <a:pt x="332676" y="10028"/>
                  <a:pt x="593956" y="0"/>
                </a:cubicBezTo>
                <a:cubicBezTo>
                  <a:pt x="855236" y="-10028"/>
                  <a:pt x="1065770" y="-4217"/>
                  <a:pt x="1305397" y="0"/>
                </a:cubicBezTo>
                <a:cubicBezTo>
                  <a:pt x="1545024" y="4217"/>
                  <a:pt x="1801246" y="-26528"/>
                  <a:pt x="1958095" y="0"/>
                </a:cubicBezTo>
                <a:cubicBezTo>
                  <a:pt x="2114944" y="26528"/>
                  <a:pt x="2406984" y="20875"/>
                  <a:pt x="2728279" y="0"/>
                </a:cubicBezTo>
                <a:cubicBezTo>
                  <a:pt x="3049574" y="-20875"/>
                  <a:pt x="3290386" y="16656"/>
                  <a:pt x="3439721" y="0"/>
                </a:cubicBezTo>
                <a:cubicBezTo>
                  <a:pt x="3589056" y="-16656"/>
                  <a:pt x="3725759" y="-19961"/>
                  <a:pt x="3974934" y="0"/>
                </a:cubicBezTo>
                <a:cubicBezTo>
                  <a:pt x="4224109" y="19961"/>
                  <a:pt x="4374878" y="-4637"/>
                  <a:pt x="4510146" y="0"/>
                </a:cubicBezTo>
                <a:cubicBezTo>
                  <a:pt x="4645414" y="4637"/>
                  <a:pt x="4826661" y="-21360"/>
                  <a:pt x="5045359" y="0"/>
                </a:cubicBezTo>
                <a:cubicBezTo>
                  <a:pt x="5264057" y="21360"/>
                  <a:pt x="5684421" y="-28070"/>
                  <a:pt x="5874286" y="0"/>
                </a:cubicBezTo>
                <a:cubicBezTo>
                  <a:pt x="5868806" y="217045"/>
                  <a:pt x="5894389" y="317844"/>
                  <a:pt x="5874286" y="506172"/>
                </a:cubicBezTo>
                <a:cubicBezTo>
                  <a:pt x="5854183" y="694500"/>
                  <a:pt x="5875920" y="930251"/>
                  <a:pt x="5874286" y="1076961"/>
                </a:cubicBezTo>
                <a:cubicBezTo>
                  <a:pt x="5692893" y="1066881"/>
                  <a:pt x="5512474" y="1106438"/>
                  <a:pt x="5221588" y="1076961"/>
                </a:cubicBezTo>
                <a:cubicBezTo>
                  <a:pt x="4930702" y="1047484"/>
                  <a:pt x="4829320" y="1095717"/>
                  <a:pt x="4510146" y="1076961"/>
                </a:cubicBezTo>
                <a:cubicBezTo>
                  <a:pt x="4190972" y="1058205"/>
                  <a:pt x="4207446" y="1073980"/>
                  <a:pt x="4033676" y="1076961"/>
                </a:cubicBezTo>
                <a:cubicBezTo>
                  <a:pt x="3859906" y="1079943"/>
                  <a:pt x="3488389" y="1111514"/>
                  <a:pt x="3322235" y="1076961"/>
                </a:cubicBezTo>
                <a:cubicBezTo>
                  <a:pt x="3156081" y="1042408"/>
                  <a:pt x="2927458" y="1091157"/>
                  <a:pt x="2728279" y="1076961"/>
                </a:cubicBezTo>
                <a:cubicBezTo>
                  <a:pt x="2529100" y="1062765"/>
                  <a:pt x="2254610" y="1088324"/>
                  <a:pt x="2134324" y="1076961"/>
                </a:cubicBezTo>
                <a:cubicBezTo>
                  <a:pt x="2014039" y="1065598"/>
                  <a:pt x="1743015" y="1076282"/>
                  <a:pt x="1599111" y="1076961"/>
                </a:cubicBezTo>
                <a:cubicBezTo>
                  <a:pt x="1455207" y="1077640"/>
                  <a:pt x="987279" y="1062113"/>
                  <a:pt x="828927" y="1076961"/>
                </a:cubicBezTo>
                <a:cubicBezTo>
                  <a:pt x="670575" y="1091809"/>
                  <a:pt x="360490" y="1086735"/>
                  <a:pt x="0" y="1076961"/>
                </a:cubicBezTo>
                <a:cubicBezTo>
                  <a:pt x="-15424" y="871832"/>
                  <a:pt x="-1799" y="664487"/>
                  <a:pt x="0" y="560020"/>
                </a:cubicBezTo>
                <a:cubicBezTo>
                  <a:pt x="1799" y="455553"/>
                  <a:pt x="8314" y="255673"/>
                  <a:pt x="0" y="0"/>
                </a:cubicBezTo>
                <a:close/>
              </a:path>
            </a:pathLst>
          </a:custGeom>
          <a:solidFill>
            <a:schemeClr val="bg2">
              <a:lumMod val="90000"/>
            </a:schemeClr>
          </a:solidFill>
          <a:ln>
            <a:solidFill>
              <a:schemeClr val="tx1"/>
            </a:solidFill>
            <a:prstDash val="dash"/>
            <a:extLst>
              <a:ext uri="{C807C97D-BFC1-408E-A445-0C87EB9F89A2}">
                <ask:lineSketchStyleProps xmlns="" xmlns:ask="http://schemas.microsoft.com/office/drawing/2018/sketchyshapes" sd="1365089577">
                  <a:prstGeom prst="rect">
                    <a:avLst/>
                  </a:prstGeom>
                  <ask:type>
                    <ask:lineSketchFreehand/>
                  </ask:type>
                </ask:lineSketchStyleProps>
              </a:ext>
            </a:extLst>
          </a:ln>
        </p:spPr>
        <p:txBody>
          <a:bodyPr wrap="square">
            <a:spAutoFit/>
          </a:bodyPr>
          <a:lstStyle/>
          <a:p>
            <a:pPr algn="ctr" defTabSz="1218804"/>
            <a:r>
              <a:rPr lang="en-US" sz="3199" dirty="0" err="1">
                <a:solidFill>
                  <a:srgbClr val="1F497D">
                    <a:lumMod val="50000"/>
                  </a:srgbClr>
                </a:solidFill>
                <a:latin typeface="Calibri" panose="020F0502020204030204" pitchFamily="34" charset="0"/>
                <a:ea typeface="微软雅黑"/>
                <a:cs typeface="Calibri" panose="020F0502020204030204" pitchFamily="34" charset="0"/>
              </a:rPr>
              <a:t>Khoảng</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cách</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từ</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mắt</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đến</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vở</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25 –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30cm</a:t>
            </a:r>
            <a:endParaRPr lang="en-US" sz="3199" dirty="0">
              <a:solidFill>
                <a:srgbClr val="1F497D">
                  <a:lumMod val="50000"/>
                </a:srgbClr>
              </a:solidFill>
              <a:latin typeface="Calibri" panose="020F0502020204030204" pitchFamily="34" charset="0"/>
              <a:ea typeface="微软雅黑"/>
              <a:cs typeface="Calibri" panose="020F0502020204030204" pitchFamily="34" charset="0"/>
            </a:endParaRPr>
          </a:p>
        </p:txBody>
      </p:sp>
      <p:sp>
        <p:nvSpPr>
          <p:cNvPr id="31" name="TextBox 30">
            <a:extLst>
              <a:ext uri="{FF2B5EF4-FFF2-40B4-BE49-F238E27FC236}">
                <a16:creationId xmlns="" xmlns:a16="http://schemas.microsoft.com/office/drawing/2014/main" id="{52694B32-3EB7-4A73-9327-2B3D2928B7EC}"/>
              </a:ext>
            </a:extLst>
          </p:cNvPr>
          <p:cNvSpPr txBox="1"/>
          <p:nvPr/>
        </p:nvSpPr>
        <p:spPr>
          <a:xfrm>
            <a:off x="1007438" y="4701085"/>
            <a:ext cx="5874286" cy="584647"/>
          </a:xfrm>
          <a:custGeom>
            <a:avLst/>
            <a:gdLst>
              <a:gd name="connsiteX0" fmla="*/ 0 w 5874286"/>
              <a:gd name="connsiteY0" fmla="*/ 0 h 584647"/>
              <a:gd name="connsiteX1" fmla="*/ 652698 w 5874286"/>
              <a:gd name="connsiteY1" fmla="*/ 0 h 584647"/>
              <a:gd name="connsiteX2" fmla="*/ 1364140 w 5874286"/>
              <a:gd name="connsiteY2" fmla="*/ 0 h 584647"/>
              <a:gd name="connsiteX3" fmla="*/ 1840610 w 5874286"/>
              <a:gd name="connsiteY3" fmla="*/ 0 h 584647"/>
              <a:gd name="connsiteX4" fmla="*/ 2317079 w 5874286"/>
              <a:gd name="connsiteY4" fmla="*/ 0 h 584647"/>
              <a:gd name="connsiteX5" fmla="*/ 3028521 w 5874286"/>
              <a:gd name="connsiteY5" fmla="*/ 0 h 584647"/>
              <a:gd name="connsiteX6" fmla="*/ 3504991 w 5874286"/>
              <a:gd name="connsiteY6" fmla="*/ 0 h 584647"/>
              <a:gd name="connsiteX7" fmla="*/ 4216432 w 5874286"/>
              <a:gd name="connsiteY7" fmla="*/ 0 h 584647"/>
              <a:gd name="connsiteX8" fmla="*/ 4986616 w 5874286"/>
              <a:gd name="connsiteY8" fmla="*/ 0 h 584647"/>
              <a:gd name="connsiteX9" fmla="*/ 5874286 w 5874286"/>
              <a:gd name="connsiteY9" fmla="*/ 0 h 584647"/>
              <a:gd name="connsiteX10" fmla="*/ 5874286 w 5874286"/>
              <a:gd name="connsiteY10" fmla="*/ 584647 h 584647"/>
              <a:gd name="connsiteX11" fmla="*/ 5104102 w 5874286"/>
              <a:gd name="connsiteY11" fmla="*/ 584647 h 584647"/>
              <a:gd name="connsiteX12" fmla="*/ 4333918 w 5874286"/>
              <a:gd name="connsiteY12" fmla="*/ 584647 h 584647"/>
              <a:gd name="connsiteX13" fmla="*/ 3798705 w 5874286"/>
              <a:gd name="connsiteY13" fmla="*/ 584647 h 584647"/>
              <a:gd name="connsiteX14" fmla="*/ 3146007 w 5874286"/>
              <a:gd name="connsiteY14" fmla="*/ 584647 h 584647"/>
              <a:gd name="connsiteX15" fmla="*/ 2610794 w 5874286"/>
              <a:gd name="connsiteY15" fmla="*/ 584647 h 584647"/>
              <a:gd name="connsiteX16" fmla="*/ 1899352 w 5874286"/>
              <a:gd name="connsiteY16" fmla="*/ 584647 h 584647"/>
              <a:gd name="connsiteX17" fmla="*/ 1422883 w 5874286"/>
              <a:gd name="connsiteY17" fmla="*/ 584647 h 584647"/>
              <a:gd name="connsiteX18" fmla="*/ 828927 w 5874286"/>
              <a:gd name="connsiteY18" fmla="*/ 584647 h 584647"/>
              <a:gd name="connsiteX19" fmla="*/ 0 w 5874286"/>
              <a:gd name="connsiteY19" fmla="*/ 584647 h 584647"/>
              <a:gd name="connsiteX20" fmla="*/ 0 w 5874286"/>
              <a:gd name="connsiteY20"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4286" h="584647" fill="none" extrusionOk="0">
                <a:moveTo>
                  <a:pt x="0" y="0"/>
                </a:moveTo>
                <a:cubicBezTo>
                  <a:pt x="154944" y="-20363"/>
                  <a:pt x="344887" y="28182"/>
                  <a:pt x="652698" y="0"/>
                </a:cubicBezTo>
                <a:cubicBezTo>
                  <a:pt x="960509" y="-28182"/>
                  <a:pt x="1103492" y="-30487"/>
                  <a:pt x="1364140" y="0"/>
                </a:cubicBezTo>
                <a:cubicBezTo>
                  <a:pt x="1624788" y="30487"/>
                  <a:pt x="1641512" y="-2670"/>
                  <a:pt x="1840610" y="0"/>
                </a:cubicBezTo>
                <a:cubicBezTo>
                  <a:pt x="2039708" y="2670"/>
                  <a:pt x="2202616" y="-23507"/>
                  <a:pt x="2317079" y="0"/>
                </a:cubicBezTo>
                <a:cubicBezTo>
                  <a:pt x="2431542" y="23507"/>
                  <a:pt x="2765686" y="-32457"/>
                  <a:pt x="3028521" y="0"/>
                </a:cubicBezTo>
                <a:cubicBezTo>
                  <a:pt x="3291356" y="32457"/>
                  <a:pt x="3407552" y="-4075"/>
                  <a:pt x="3504991" y="0"/>
                </a:cubicBezTo>
                <a:cubicBezTo>
                  <a:pt x="3602430" y="4075"/>
                  <a:pt x="3863357" y="-30698"/>
                  <a:pt x="4216432" y="0"/>
                </a:cubicBezTo>
                <a:cubicBezTo>
                  <a:pt x="4569507" y="30698"/>
                  <a:pt x="4636455" y="36674"/>
                  <a:pt x="4986616" y="0"/>
                </a:cubicBezTo>
                <a:cubicBezTo>
                  <a:pt x="5336777" y="-36674"/>
                  <a:pt x="5664564" y="-22818"/>
                  <a:pt x="5874286" y="0"/>
                </a:cubicBezTo>
                <a:cubicBezTo>
                  <a:pt x="5867442" y="226258"/>
                  <a:pt x="5862197" y="370574"/>
                  <a:pt x="5874286" y="584647"/>
                </a:cubicBezTo>
                <a:cubicBezTo>
                  <a:pt x="5522028" y="619048"/>
                  <a:pt x="5374919" y="577110"/>
                  <a:pt x="5104102" y="584647"/>
                </a:cubicBezTo>
                <a:cubicBezTo>
                  <a:pt x="4833285" y="592184"/>
                  <a:pt x="4641521" y="548368"/>
                  <a:pt x="4333918" y="584647"/>
                </a:cubicBezTo>
                <a:cubicBezTo>
                  <a:pt x="4026315" y="620926"/>
                  <a:pt x="4023037" y="586223"/>
                  <a:pt x="3798705" y="584647"/>
                </a:cubicBezTo>
                <a:cubicBezTo>
                  <a:pt x="3574373" y="583071"/>
                  <a:pt x="3327268" y="573031"/>
                  <a:pt x="3146007" y="584647"/>
                </a:cubicBezTo>
                <a:cubicBezTo>
                  <a:pt x="2964746" y="596263"/>
                  <a:pt x="2830979" y="581313"/>
                  <a:pt x="2610794" y="584647"/>
                </a:cubicBezTo>
                <a:cubicBezTo>
                  <a:pt x="2390609" y="587981"/>
                  <a:pt x="2207509" y="575108"/>
                  <a:pt x="1899352" y="584647"/>
                </a:cubicBezTo>
                <a:cubicBezTo>
                  <a:pt x="1591195" y="594186"/>
                  <a:pt x="1570472" y="603685"/>
                  <a:pt x="1422883" y="584647"/>
                </a:cubicBezTo>
                <a:cubicBezTo>
                  <a:pt x="1275294" y="565609"/>
                  <a:pt x="1063059" y="580563"/>
                  <a:pt x="828927" y="584647"/>
                </a:cubicBezTo>
                <a:cubicBezTo>
                  <a:pt x="594795" y="588731"/>
                  <a:pt x="360089" y="594671"/>
                  <a:pt x="0" y="584647"/>
                </a:cubicBezTo>
                <a:cubicBezTo>
                  <a:pt x="-525" y="362254"/>
                  <a:pt x="-11388" y="179276"/>
                  <a:pt x="0" y="0"/>
                </a:cubicBezTo>
                <a:close/>
              </a:path>
              <a:path w="5874286" h="584647" stroke="0" extrusionOk="0">
                <a:moveTo>
                  <a:pt x="0" y="0"/>
                </a:moveTo>
                <a:cubicBezTo>
                  <a:pt x="169722" y="-1976"/>
                  <a:pt x="388023" y="17218"/>
                  <a:pt x="593956" y="0"/>
                </a:cubicBezTo>
                <a:cubicBezTo>
                  <a:pt x="799889" y="-17218"/>
                  <a:pt x="1078075" y="8396"/>
                  <a:pt x="1246654" y="0"/>
                </a:cubicBezTo>
                <a:cubicBezTo>
                  <a:pt x="1415233" y="-8396"/>
                  <a:pt x="1625578" y="-17493"/>
                  <a:pt x="1958095" y="0"/>
                </a:cubicBezTo>
                <a:cubicBezTo>
                  <a:pt x="2290612" y="17493"/>
                  <a:pt x="2424374" y="26312"/>
                  <a:pt x="2552051" y="0"/>
                </a:cubicBezTo>
                <a:cubicBezTo>
                  <a:pt x="2679728" y="-26312"/>
                  <a:pt x="2823541" y="-8015"/>
                  <a:pt x="3087264" y="0"/>
                </a:cubicBezTo>
                <a:cubicBezTo>
                  <a:pt x="3350987" y="8015"/>
                  <a:pt x="3648518" y="-26823"/>
                  <a:pt x="3857448" y="0"/>
                </a:cubicBezTo>
                <a:cubicBezTo>
                  <a:pt x="4066378" y="26823"/>
                  <a:pt x="4368666" y="-9301"/>
                  <a:pt x="4568889" y="0"/>
                </a:cubicBezTo>
                <a:cubicBezTo>
                  <a:pt x="4769112" y="9301"/>
                  <a:pt x="4898275" y="-4629"/>
                  <a:pt x="5104102" y="0"/>
                </a:cubicBezTo>
                <a:cubicBezTo>
                  <a:pt x="5309929" y="4629"/>
                  <a:pt x="5498727" y="-17858"/>
                  <a:pt x="5874286" y="0"/>
                </a:cubicBezTo>
                <a:cubicBezTo>
                  <a:pt x="5864677" y="204834"/>
                  <a:pt x="5858732" y="403512"/>
                  <a:pt x="5874286" y="584647"/>
                </a:cubicBezTo>
                <a:cubicBezTo>
                  <a:pt x="5759733" y="563186"/>
                  <a:pt x="5541818" y="600518"/>
                  <a:pt x="5397816" y="584647"/>
                </a:cubicBezTo>
                <a:cubicBezTo>
                  <a:pt x="5253814" y="568777"/>
                  <a:pt x="5099190" y="583796"/>
                  <a:pt x="4862603" y="584647"/>
                </a:cubicBezTo>
                <a:cubicBezTo>
                  <a:pt x="4626016" y="585498"/>
                  <a:pt x="4506005" y="582348"/>
                  <a:pt x="4386134" y="584647"/>
                </a:cubicBezTo>
                <a:cubicBezTo>
                  <a:pt x="4266263" y="586946"/>
                  <a:pt x="4091667" y="602253"/>
                  <a:pt x="3850921" y="584647"/>
                </a:cubicBezTo>
                <a:cubicBezTo>
                  <a:pt x="3610175" y="567041"/>
                  <a:pt x="3375606" y="581006"/>
                  <a:pt x="3198222" y="584647"/>
                </a:cubicBezTo>
                <a:cubicBezTo>
                  <a:pt x="3020838" y="588288"/>
                  <a:pt x="2781703" y="610302"/>
                  <a:pt x="2663010" y="584647"/>
                </a:cubicBezTo>
                <a:cubicBezTo>
                  <a:pt x="2544317" y="558992"/>
                  <a:pt x="2227559" y="558462"/>
                  <a:pt x="2069054" y="584647"/>
                </a:cubicBezTo>
                <a:cubicBezTo>
                  <a:pt x="1910549" y="610832"/>
                  <a:pt x="1703978" y="576593"/>
                  <a:pt x="1357613" y="584647"/>
                </a:cubicBezTo>
                <a:cubicBezTo>
                  <a:pt x="1011248" y="592701"/>
                  <a:pt x="973939" y="586128"/>
                  <a:pt x="704914" y="584647"/>
                </a:cubicBezTo>
                <a:cubicBezTo>
                  <a:pt x="435889" y="583166"/>
                  <a:pt x="185373" y="580103"/>
                  <a:pt x="0" y="584647"/>
                </a:cubicBezTo>
                <a:cubicBezTo>
                  <a:pt x="24306" y="302315"/>
                  <a:pt x="9411" y="183096"/>
                  <a:pt x="0" y="0"/>
                </a:cubicBezTo>
                <a:close/>
              </a:path>
            </a:pathLst>
          </a:custGeom>
          <a:solidFill>
            <a:schemeClr val="accent3">
              <a:lumMod val="60000"/>
              <a:lumOff val="40000"/>
            </a:schemeClr>
          </a:solidFill>
          <a:ln>
            <a:solidFill>
              <a:schemeClr val="tx1"/>
            </a:solidFill>
            <a:prstDash val="dash"/>
            <a:extLst>
              <a:ext uri="{C807C97D-BFC1-408E-A445-0C87EB9F89A2}">
                <ask:lineSketchStyleProps xmlns="" xmlns:ask="http://schemas.microsoft.com/office/drawing/2018/sketchyshapes" sd="4015385753">
                  <a:prstGeom prst="rect">
                    <a:avLst/>
                  </a:prstGeom>
                  <ask:type>
                    <ask:lineSketchFreehand/>
                  </ask:type>
                </ask:lineSketchStyleProps>
              </a:ext>
            </a:extLst>
          </a:ln>
        </p:spPr>
        <p:txBody>
          <a:bodyPr wrap="square">
            <a:spAutoFit/>
          </a:bodyPr>
          <a:lstStyle/>
          <a:p>
            <a:pPr algn="ctr" defTabSz="609402"/>
            <a:r>
              <a:rPr lang="en-US" sz="3199" dirty="0">
                <a:solidFill>
                  <a:srgbClr val="9BBB59">
                    <a:lumMod val="50000"/>
                  </a:srgbClr>
                </a:solidFill>
                <a:latin typeface="Calibri" panose="020F0502020204030204" pitchFamily="34" charset="0"/>
                <a:ea typeface="微软雅黑"/>
                <a:cs typeface="Calibri" panose="020F0502020204030204" pitchFamily="34" charset="0"/>
              </a:rPr>
              <a:t>1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tay</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cầm</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viết</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1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tay</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giữ</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trang</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vở</a:t>
            </a:r>
            <a:endParaRPr lang="en-US" sz="3199" dirty="0">
              <a:solidFill>
                <a:srgbClr val="9BBB59">
                  <a:lumMod val="50000"/>
                </a:srgbClr>
              </a:solidFill>
              <a:latin typeface="Calibri" panose="020F0502020204030204" pitchFamily="34" charset="0"/>
              <a:ea typeface="微软雅黑"/>
              <a:cs typeface="Calibri" panose="020F0502020204030204" pitchFamily="34" charset="0"/>
            </a:endParaRPr>
          </a:p>
        </p:txBody>
      </p:sp>
      <p:pic>
        <p:nvPicPr>
          <p:cNvPr id="32" name="图片 2">
            <a:extLst>
              <a:ext uri="{FF2B5EF4-FFF2-40B4-BE49-F238E27FC236}">
                <a16:creationId xmlns="" xmlns:a16="http://schemas.microsoft.com/office/drawing/2014/main" id="{C0B6F4D9-4D69-456B-8272-6ACD8DF6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12" name="Picture 2">
            <a:extLst>
              <a:ext uri="{FF2B5EF4-FFF2-40B4-BE49-F238E27FC236}">
                <a16:creationId xmlns="" xmlns:a16="http://schemas.microsoft.com/office/drawing/2014/main" id="{D3699B7E-F0E1-48B5-B360-7F885508E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17" name="Picture 16">
            <a:extLst>
              <a:ext uri="{FF2B5EF4-FFF2-40B4-BE49-F238E27FC236}">
                <a16:creationId xmlns="" xmlns:a16="http://schemas.microsoft.com/office/drawing/2014/main" id="{74E2B79F-373C-4AD2-889C-313C4DEC2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447560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animBg="1"/>
      <p:bldP spid="28"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3" name="组合 2"/>
          <p:cNvGrpSpPr/>
          <p:nvPr/>
        </p:nvGrpSpPr>
        <p:grpSpPr>
          <a:xfrm>
            <a:off x="4752265" y="2181246"/>
            <a:ext cx="3233538" cy="4288723"/>
            <a:chOff x="3355393" y="1522865"/>
            <a:chExt cx="2425902" cy="3217535"/>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71392" y="1708448"/>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01</a:t>
              </a:r>
            </a:p>
          </p:txBody>
        </p:sp>
        <p:sp>
          <p:nvSpPr>
            <p:cNvPr id="28" name="TextBox 27"/>
            <p:cNvSpPr txBox="1"/>
            <p:nvPr/>
          </p:nvSpPr>
          <p:spPr>
            <a:xfrm>
              <a:off x="4271392" y="2510409"/>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02</a:t>
              </a:r>
            </a:p>
          </p:txBody>
        </p:sp>
        <p:sp>
          <p:nvSpPr>
            <p:cNvPr id="29" name="TextBox 28"/>
            <p:cNvSpPr txBox="1"/>
            <p:nvPr/>
          </p:nvSpPr>
          <p:spPr>
            <a:xfrm>
              <a:off x="4271392" y="3292624"/>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03</a:t>
              </a:r>
            </a:p>
          </p:txBody>
        </p:sp>
      </p:grpSp>
      <p:pic>
        <p:nvPicPr>
          <p:cNvPr id="11" name="Picture 2">
            <a:extLst>
              <a:ext uri="{FF2B5EF4-FFF2-40B4-BE49-F238E27FC236}">
                <a16:creationId xmlns="" xmlns:a16="http://schemas.microsoft.com/office/drawing/2014/main" id="{1A2FD3CA-1F19-41AC-81EE-32854A5B4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4563" y="5697650"/>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图片 1">
            <a:extLst>
              <a:ext uri="{FF2B5EF4-FFF2-40B4-BE49-F238E27FC236}">
                <a16:creationId xmlns="" xmlns:a16="http://schemas.microsoft.com/office/drawing/2014/main" id="{571A7BD9-D725-48F2-B4BB-F2C7EBF73DEC}"/>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pic>
        <p:nvPicPr>
          <p:cNvPr id="17" name="图片 42">
            <a:extLst>
              <a:ext uri="{FF2B5EF4-FFF2-40B4-BE49-F238E27FC236}">
                <a16:creationId xmlns="" xmlns:a16="http://schemas.microsoft.com/office/drawing/2014/main" id="{2F5E617E-F80D-4F0F-B0DE-91496E277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986" y="4612582"/>
            <a:ext cx="4527463" cy="2412617"/>
          </a:xfrm>
          <a:prstGeom prst="rect">
            <a:avLst/>
          </a:prstGeom>
        </p:spPr>
      </p:pic>
      <p:sp>
        <p:nvSpPr>
          <p:cNvPr id="18" name="Rectangle 17">
            <a:extLst>
              <a:ext uri="{FF2B5EF4-FFF2-40B4-BE49-F238E27FC236}">
                <a16:creationId xmlns="" xmlns:a16="http://schemas.microsoft.com/office/drawing/2014/main" id="{F06619CD-2FA7-438B-8F77-DBF3556F92B0}"/>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none">
            <a:spAutoFit/>
          </a:bodyPr>
          <a:lstStyle/>
          <a:p>
            <a:pPr defTabSz="1218804"/>
            <a:r>
              <a:rPr lang="fi-FI" sz="4265" dirty="0">
                <a:solidFill>
                  <a:srgbClr val="E53238">
                    <a:lumMod val="75000"/>
                  </a:srgbClr>
                </a:solidFill>
                <a:latin typeface="Calibri" panose="020F0502020204030204" pitchFamily="34" charset="0"/>
                <a:ea typeface="微软雅黑"/>
                <a:cs typeface="Calibri" panose="020F0502020204030204" pitchFamily="34" charset="0"/>
              </a:rPr>
              <a:t>Sai không quá 5 lỗi </a:t>
            </a:r>
          </a:p>
        </p:txBody>
      </p:sp>
      <p:sp>
        <p:nvSpPr>
          <p:cNvPr id="19" name="Rectangle 18">
            <a:extLst>
              <a:ext uri="{FF2B5EF4-FFF2-40B4-BE49-F238E27FC236}">
                <a16:creationId xmlns="" xmlns:a16="http://schemas.microsoft.com/office/drawing/2014/main" id="{5B058483-5E09-4676-A95F-6B54D436A229}"/>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09353706">
                  <a:prstGeom prst="rect">
                    <a:avLst/>
                  </a:prstGeom>
                  <ask:type>
                    <ask:lineSketchCurved/>
                  </ask:type>
                </ask:lineSketchStyleProps>
              </a:ext>
            </a:extLst>
          </a:ln>
        </p:spPr>
        <p:txBody>
          <a:bodyPr wrap="square">
            <a:spAutoFit/>
          </a:bodyPr>
          <a:lstStyle/>
          <a:p>
            <a:pPr algn="ctr" defTabSz="609402"/>
            <a:r>
              <a:rPr lang="en-US" sz="4265" dirty="0" err="1">
                <a:solidFill>
                  <a:srgbClr val="9BBB59">
                    <a:lumMod val="50000"/>
                  </a:srgbClr>
                </a:solidFill>
                <a:latin typeface="Calibri"/>
                <a:ea typeface="微软雅黑"/>
                <a:cs typeface="Calibri" panose="020F0502020204030204" pitchFamily="34" charset="0"/>
              </a:rPr>
              <a:t>Chữ</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viết</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rõ</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ràng</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sạch</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đẹp</a:t>
            </a:r>
            <a:endParaRPr lang="en-US" sz="4265" dirty="0">
              <a:solidFill>
                <a:srgbClr val="9BBB59">
                  <a:lumMod val="50000"/>
                </a:srgbClr>
              </a:solidFill>
              <a:latin typeface="Calibri"/>
              <a:ea typeface="微软雅黑"/>
              <a:cs typeface="Calibri" panose="020F0502020204030204" pitchFamily="34" charset="0"/>
            </a:endParaRPr>
          </a:p>
        </p:txBody>
      </p:sp>
      <p:sp>
        <p:nvSpPr>
          <p:cNvPr id="20" name="Rectangle 19">
            <a:extLst>
              <a:ext uri="{FF2B5EF4-FFF2-40B4-BE49-F238E27FC236}">
                <a16:creationId xmlns="" xmlns:a16="http://schemas.microsoft.com/office/drawing/2014/main" id="{901336DD-1226-4598-AAA6-482120CA74C2}"/>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70509606">
                  <a:prstGeom prst="rect">
                    <a:avLst/>
                  </a:prstGeom>
                  <ask:type>
                    <ask:lineSketchCurved/>
                  </ask:type>
                </ask:lineSketchStyleProps>
              </a:ext>
            </a:extLst>
          </a:ln>
        </p:spPr>
        <p:txBody>
          <a:bodyPr wrap="square">
            <a:spAutoFit/>
          </a:bodyPr>
          <a:lstStyle/>
          <a:p>
            <a:pPr algn="ctr" defTabSz="609402"/>
            <a:r>
              <a:rPr lang="en-US" sz="4265" dirty="0" err="1">
                <a:solidFill>
                  <a:srgbClr val="1F497D">
                    <a:lumMod val="50000"/>
                  </a:srgbClr>
                </a:solidFill>
                <a:latin typeface="Calibri"/>
                <a:ea typeface="微软雅黑"/>
                <a:cs typeface="Calibri" panose="020F0502020204030204" pitchFamily="34" charset="0"/>
              </a:rPr>
              <a:t>Trình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bày</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đúng</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hình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thức</a:t>
            </a:r>
            <a:endParaRPr lang="en-US" sz="4265" dirty="0">
              <a:solidFill>
                <a:srgbClr val="1F497D">
                  <a:lumMod val="50000"/>
                </a:srgbClr>
              </a:solidFill>
              <a:latin typeface="Calibri"/>
              <a:ea typeface="微软雅黑"/>
              <a:cs typeface="Calibri" panose="020F0502020204030204" pitchFamily="34" charset="0"/>
            </a:endParaRPr>
          </a:p>
        </p:txBody>
      </p:sp>
      <p:pic>
        <p:nvPicPr>
          <p:cNvPr id="2" name="Picture 1">
            <a:extLst>
              <a:ext uri="{FF2B5EF4-FFF2-40B4-BE49-F238E27FC236}">
                <a16:creationId xmlns="" xmlns:a16="http://schemas.microsoft.com/office/drawing/2014/main" id="{E6E5E256-F802-46E2-97B3-191E0DAFB2C3}"/>
              </a:ext>
            </a:extLst>
          </p:cNvPr>
          <p:cNvPicPr>
            <a:picLocks noChangeAspect="1"/>
          </p:cNvPicPr>
          <p:nvPr/>
        </p:nvPicPr>
        <p:blipFill>
          <a:blip r:embed="rId7"/>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4935488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 xmlns:a16="http://schemas.microsoft.com/office/drawing/2014/main" id="{C598AD1B-97C3-455F-9992-483F80E584D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00968" y="628048"/>
            <a:ext cx="9187088"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49" y="1539728"/>
            <a:ext cx="4262970" cy="4262970"/>
          </a:xfrm>
          <a:prstGeom prst="rect">
            <a:avLst/>
          </a:prstGeom>
        </p:spPr>
      </p:pic>
      <p:pic>
        <p:nvPicPr>
          <p:cNvPr id="28" name="Picture 2">
            <a:extLst>
              <a:ext uri="{FF2B5EF4-FFF2-40B4-BE49-F238E27FC236}">
                <a16:creationId xmlns=""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 xmlns:a16="http://schemas.microsoft.com/office/drawing/2014/main" id="{5E32AD79-A2EB-425E-82DC-F58849FC9496}"/>
              </a:ext>
            </a:extLst>
          </p:cNvPr>
          <p:cNvSpPr txBox="1"/>
          <p:nvPr/>
        </p:nvSpPr>
        <p:spPr>
          <a:xfrm>
            <a:off x="2267971" y="2364286"/>
            <a:ext cx="7053078" cy="1405000"/>
          </a:xfrm>
          <a:prstGeom prst="rect">
            <a:avLst/>
          </a:prstGeom>
          <a:noFill/>
        </p:spPr>
        <p:txBody>
          <a:bodyPr wrap="square">
            <a:spAutoFit/>
          </a:bodyPr>
          <a:lstStyle/>
          <a:p>
            <a:pPr algn="ctr" defTabSz="1218804">
              <a:defRPr/>
            </a:pPr>
            <a:r>
              <a:rPr lang="en-US" sz="4265" dirty="0" err="1">
                <a:solidFill>
                  <a:srgbClr val="C00000"/>
                </a:solidFill>
                <a:latin typeface="Calibri"/>
              </a:rPr>
              <a:t>Em</a:t>
            </a:r>
            <a:r>
              <a:rPr lang="en-US" sz="4265" dirty="0">
                <a:solidFill>
                  <a:srgbClr val="C00000"/>
                </a:solidFill>
                <a:latin typeface="Calibri"/>
              </a:rPr>
              <a:t> </a:t>
            </a:r>
            <a:r>
              <a:rPr lang="en-US" sz="4265" dirty="0" err="1">
                <a:solidFill>
                  <a:srgbClr val="C00000"/>
                </a:solidFill>
                <a:latin typeface="Calibri"/>
              </a:rPr>
              <a:t>hãy</a:t>
            </a:r>
            <a:r>
              <a:rPr lang="en-US" sz="4265" dirty="0">
                <a:solidFill>
                  <a:srgbClr val="C00000"/>
                </a:solidFill>
                <a:latin typeface="Calibri"/>
              </a:rPr>
              <a:t> </a:t>
            </a:r>
            <a:r>
              <a:rPr lang="en-US" sz="4265" dirty="0" err="1">
                <a:solidFill>
                  <a:srgbClr val="C00000"/>
                </a:solidFill>
                <a:latin typeface="Calibri"/>
              </a:rPr>
              <a:t>tự</a:t>
            </a:r>
            <a:r>
              <a:rPr lang="en-US" sz="4265" dirty="0">
                <a:solidFill>
                  <a:srgbClr val="C00000"/>
                </a:solidFill>
                <a:latin typeface="Calibri"/>
              </a:rPr>
              <a:t> </a:t>
            </a:r>
            <a:r>
              <a:rPr lang="en-US" sz="4265" dirty="0" err="1">
                <a:solidFill>
                  <a:srgbClr val="C00000"/>
                </a:solidFill>
                <a:latin typeface="Calibri"/>
              </a:rPr>
              <a:t>đánh</a:t>
            </a:r>
            <a:r>
              <a:rPr lang="en-US" sz="4265" dirty="0">
                <a:solidFill>
                  <a:srgbClr val="C00000"/>
                </a:solidFill>
                <a:latin typeface="Calibri"/>
              </a:rPr>
              <a:t> </a:t>
            </a:r>
            <a:r>
              <a:rPr lang="en-US" sz="4265" dirty="0" err="1">
                <a:solidFill>
                  <a:srgbClr val="C00000"/>
                </a:solidFill>
                <a:latin typeface="Calibri"/>
              </a:rPr>
              <a:t>giá</a:t>
            </a:r>
            <a:r>
              <a:rPr lang="en-US" sz="4265" dirty="0">
                <a:solidFill>
                  <a:srgbClr val="C00000"/>
                </a:solidFill>
                <a:latin typeface="Calibri"/>
              </a:rPr>
              <a:t> </a:t>
            </a:r>
            <a:r>
              <a:rPr lang="en-US" sz="4265" dirty="0" err="1">
                <a:solidFill>
                  <a:srgbClr val="C00000"/>
                </a:solidFill>
                <a:latin typeface="Calibri"/>
              </a:rPr>
              <a:t>phần</a:t>
            </a:r>
            <a:r>
              <a:rPr lang="en-US" sz="4265" dirty="0">
                <a:solidFill>
                  <a:srgbClr val="C00000"/>
                </a:solidFill>
                <a:latin typeface="Calibri"/>
              </a:rPr>
              <a:t> </a:t>
            </a:r>
            <a:r>
              <a:rPr lang="en-US" sz="4265" dirty="0" err="1">
                <a:solidFill>
                  <a:srgbClr val="C00000"/>
                </a:solidFill>
                <a:latin typeface="Calibri"/>
              </a:rPr>
              <a:t>trình</a:t>
            </a:r>
            <a:r>
              <a:rPr lang="en-US" sz="4265" dirty="0">
                <a:solidFill>
                  <a:srgbClr val="C00000"/>
                </a:solidFill>
                <a:latin typeface="Calibri"/>
              </a:rPr>
              <a:t> </a:t>
            </a:r>
            <a:r>
              <a:rPr lang="en-US" sz="4265" dirty="0" err="1">
                <a:solidFill>
                  <a:srgbClr val="C00000"/>
                </a:solidFill>
                <a:latin typeface="Calibri"/>
              </a:rPr>
              <a:t>bày</a:t>
            </a:r>
            <a:r>
              <a:rPr lang="en-US" sz="4265" dirty="0">
                <a:solidFill>
                  <a:srgbClr val="C00000"/>
                </a:solidFill>
                <a:latin typeface="Calibri"/>
              </a:rPr>
              <a:t> </a:t>
            </a:r>
            <a:r>
              <a:rPr lang="en-US" sz="4265" dirty="0" err="1">
                <a:solidFill>
                  <a:srgbClr val="C00000"/>
                </a:solidFill>
                <a:latin typeface="Calibri"/>
              </a:rPr>
              <a:t>của</a:t>
            </a:r>
            <a:r>
              <a:rPr lang="en-US" sz="4265" dirty="0">
                <a:solidFill>
                  <a:srgbClr val="C00000"/>
                </a:solidFill>
                <a:latin typeface="Calibri"/>
              </a:rPr>
              <a:t> </a:t>
            </a:r>
            <a:r>
              <a:rPr lang="en-US" sz="4265" dirty="0" err="1">
                <a:solidFill>
                  <a:srgbClr val="C00000"/>
                </a:solidFill>
                <a:latin typeface="Calibri"/>
              </a:rPr>
              <a:t>mình</a:t>
            </a:r>
            <a:r>
              <a:rPr lang="en-US" sz="4265" dirty="0">
                <a:solidFill>
                  <a:srgbClr val="C00000"/>
                </a:solidFill>
                <a:latin typeface="Calibri"/>
              </a:rPr>
              <a:t> </a:t>
            </a:r>
            <a:r>
              <a:rPr lang="en-US" sz="4265" dirty="0" err="1">
                <a:solidFill>
                  <a:srgbClr val="C00000"/>
                </a:solidFill>
                <a:latin typeface="Calibri"/>
              </a:rPr>
              <a:t>và</a:t>
            </a:r>
            <a:r>
              <a:rPr lang="en-US" sz="4265" dirty="0">
                <a:solidFill>
                  <a:srgbClr val="C00000"/>
                </a:solidFill>
                <a:latin typeface="Calibri"/>
              </a:rPr>
              <a:t> </a:t>
            </a:r>
            <a:r>
              <a:rPr lang="en-US" sz="4265" dirty="0" err="1">
                <a:solidFill>
                  <a:srgbClr val="C00000"/>
                </a:solidFill>
                <a:latin typeface="Calibri"/>
              </a:rPr>
              <a:t>của</a:t>
            </a:r>
            <a:r>
              <a:rPr lang="en-US" sz="4265" dirty="0">
                <a:solidFill>
                  <a:srgbClr val="C00000"/>
                </a:solidFill>
                <a:latin typeface="Calibri"/>
              </a:rPr>
              <a:t> </a:t>
            </a:r>
            <a:r>
              <a:rPr lang="en-US" sz="4265" dirty="0" err="1">
                <a:solidFill>
                  <a:srgbClr val="C00000"/>
                </a:solidFill>
                <a:latin typeface="Calibri"/>
              </a:rPr>
              <a:t>bạn</a:t>
            </a:r>
            <a:endParaRPr lang="en-US" sz="4265" dirty="0">
              <a:solidFill>
                <a:srgbClr val="C00000"/>
              </a:solidFill>
              <a:latin typeface="Calibri"/>
            </a:endParaRPr>
          </a:p>
        </p:txBody>
      </p:sp>
      <p:pic>
        <p:nvPicPr>
          <p:cNvPr id="40" name="图片 45">
            <a:extLst>
              <a:ext uri="{FF2B5EF4-FFF2-40B4-BE49-F238E27FC236}">
                <a16:creationId xmlns=""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pic>
        <p:nvPicPr>
          <p:cNvPr id="3" name="Picture 2">
            <a:extLst>
              <a:ext uri="{FF2B5EF4-FFF2-40B4-BE49-F238E27FC236}">
                <a16:creationId xmlns="" xmlns:a16="http://schemas.microsoft.com/office/drawing/2014/main" id="{2545747E-8C36-467E-895E-F7D985EDBF99}"/>
              </a:ext>
            </a:extLst>
          </p:cNvPr>
          <p:cNvPicPr>
            <a:picLocks noChangeAspect="1"/>
          </p:cNvPicPr>
          <p:nvPr/>
        </p:nvPicPr>
        <p:blipFill>
          <a:blip r:embed="rId8"/>
          <a:stretch>
            <a:fillRect/>
          </a:stretch>
        </p:blipFill>
        <p:spPr>
          <a:xfrm>
            <a:off x="2865607" y="881550"/>
            <a:ext cx="6346486" cy="1932599"/>
          </a:xfrm>
          <a:prstGeom prst="rect">
            <a:avLst/>
          </a:prstGeom>
        </p:spPr>
      </p:pic>
    </p:spTree>
    <p:extLst>
      <p:ext uri="{BB962C8B-B14F-4D97-AF65-F5344CB8AC3E}">
        <p14:creationId xmlns:p14="http://schemas.microsoft.com/office/powerpoint/2010/main" val="18729677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 xmlns:a16="http://schemas.microsoft.com/office/drawing/2014/main" id="{6B1776AA-F197-443F-B01D-1AF37689C029}"/>
              </a:ext>
            </a:extLst>
          </p:cNvPr>
          <p:cNvPicPr>
            <a:picLocks noChangeAspect="1"/>
          </p:cNvPicPr>
          <p:nvPr/>
        </p:nvPicPr>
        <p:blipFill>
          <a:blip r:embed="rId6"/>
          <a:stretch>
            <a:fillRect/>
          </a:stretch>
        </p:blipFill>
        <p:spPr>
          <a:xfrm>
            <a:off x="2825599" y="2000184"/>
            <a:ext cx="6407451" cy="1524132"/>
          </a:xfrm>
          <a:prstGeom prst="rect">
            <a:avLst/>
          </a:prstGeom>
        </p:spPr>
      </p:pic>
    </p:spTree>
    <p:extLst>
      <p:ext uri="{BB962C8B-B14F-4D97-AF65-F5344CB8AC3E}">
        <p14:creationId xmlns:p14="http://schemas.microsoft.com/office/powerpoint/2010/main" val="29848259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2">
            <a:extLst>
              <a:ext uri="{FF2B5EF4-FFF2-40B4-BE49-F238E27FC236}">
                <a16:creationId xmlns="" xmlns:a16="http://schemas.microsoft.com/office/drawing/2014/main" id="{76AA81AA-4D7E-441B-AE27-E273E53CBB73}"/>
              </a:ext>
            </a:extLst>
          </p:cNvPr>
          <p:cNvGrpSpPr/>
          <p:nvPr/>
        </p:nvGrpSpPr>
        <p:grpSpPr>
          <a:xfrm>
            <a:off x="1895475" y="165646"/>
            <a:ext cx="9477375"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 xmlns:a16="http://schemas.microsoft.com/office/drawing/2014/main" id="{794B3881-CDBB-486A-ABA3-3CCCF04C1958}"/>
              </a:ext>
            </a:extLst>
          </p:cNvPr>
          <p:cNvSpPr txBox="1"/>
          <p:nvPr/>
        </p:nvSpPr>
        <p:spPr>
          <a:xfrm>
            <a:off x="2114550" y="152730"/>
            <a:ext cx="9020175" cy="1077218"/>
          </a:xfrm>
          <a:prstGeom prst="rect">
            <a:avLst/>
          </a:prstGeom>
          <a:noFill/>
        </p:spPr>
        <p:txBody>
          <a:bodyPr wrap="square">
            <a:spAutoFit/>
          </a:bodyPr>
          <a:lstStyle/>
          <a:p>
            <a:pPr algn="ctr" defTabSz="1218804"/>
            <a:r>
              <a:rPr lang="vi-VN" sz="3200" b="1" dirty="0">
                <a:solidFill>
                  <a:srgbClr val="002060"/>
                </a:solidFill>
                <a:latin typeface="Calibri" panose="020F0502020204030204" pitchFamily="34" charset="0"/>
                <a:cs typeface="Calibri" panose="020F0502020204030204" pitchFamily="34" charset="0"/>
              </a:rPr>
              <a:t>a. Tìm các tiếng ghép được với mỗi tiếng dưới đây để tạo từ. Đặt câu với 2 từ đã ghép được.</a:t>
            </a:r>
            <a:endParaRPr lang="en-US" sz="3200" b="1" dirty="0">
              <a:solidFill>
                <a:srgbClr val="002060"/>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 xmlns:a16="http://schemas.microsoft.com/office/drawing/2014/main" id="{DD3A7FAE-EFE8-4045-B681-9E496B52EA5A}"/>
              </a:ext>
            </a:extLst>
          </p:cNvPr>
          <p:cNvGrpSpPr/>
          <p:nvPr/>
        </p:nvGrpSpPr>
        <p:grpSpPr>
          <a:xfrm>
            <a:off x="-323850" y="2619375"/>
            <a:ext cx="4152900" cy="3822198"/>
            <a:chOff x="371475" y="2028825"/>
            <a:chExt cx="4152900" cy="3822198"/>
          </a:xfrm>
        </p:grpSpPr>
        <p:pic>
          <p:nvPicPr>
            <p:cNvPr id="3" name="Picture 2" descr="A couple pink flowers&#10;&#10;Description automatically generated with low confidence">
              <a:extLst>
                <a:ext uri="{FF2B5EF4-FFF2-40B4-BE49-F238E27FC236}">
                  <a16:creationId xmlns="" xmlns:a16="http://schemas.microsoft.com/office/drawing/2014/main" id="{4C1FE378-DBA2-4186-A90A-3881C6ABF0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4" name="Oval 3">
              <a:extLst>
                <a:ext uri="{FF2B5EF4-FFF2-40B4-BE49-F238E27FC236}">
                  <a16:creationId xmlns="" xmlns:a16="http://schemas.microsoft.com/office/drawing/2014/main" id="{5E8E99E0-301B-4C55-9B9D-DE264C7FEF7A}"/>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xiêu</a:t>
              </a:r>
              <a:endParaRPr lang="en-US" sz="2000" dirty="0">
                <a:solidFill>
                  <a:srgbClr val="002060"/>
                </a:solidFill>
              </a:endParaRPr>
            </a:p>
          </p:txBody>
        </p:sp>
        <p:sp>
          <p:nvSpPr>
            <p:cNvPr id="19" name="Oval 18">
              <a:extLst>
                <a:ext uri="{FF2B5EF4-FFF2-40B4-BE49-F238E27FC236}">
                  <a16:creationId xmlns="" xmlns:a16="http://schemas.microsoft.com/office/drawing/2014/main" id="{820BFD13-0C70-4694-B71C-747C46CB491C}"/>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siêu</a:t>
              </a:r>
              <a:endParaRPr lang="en-US" sz="2000" dirty="0">
                <a:solidFill>
                  <a:srgbClr val="002060"/>
                </a:solidFill>
              </a:endParaRPr>
            </a:p>
          </p:txBody>
        </p:sp>
      </p:grpSp>
      <p:grpSp>
        <p:nvGrpSpPr>
          <p:cNvPr id="25" name="Group 24">
            <a:extLst>
              <a:ext uri="{FF2B5EF4-FFF2-40B4-BE49-F238E27FC236}">
                <a16:creationId xmlns="" xmlns:a16="http://schemas.microsoft.com/office/drawing/2014/main" id="{BE6BF674-1FF3-4A32-AB01-85193D5E8AB1}"/>
              </a:ext>
            </a:extLst>
          </p:cNvPr>
          <p:cNvGrpSpPr/>
          <p:nvPr/>
        </p:nvGrpSpPr>
        <p:grpSpPr>
          <a:xfrm>
            <a:off x="2724150" y="2943225"/>
            <a:ext cx="4152900" cy="3822198"/>
            <a:chOff x="371475" y="2028825"/>
            <a:chExt cx="4152900" cy="3822198"/>
          </a:xfrm>
        </p:grpSpPr>
        <p:pic>
          <p:nvPicPr>
            <p:cNvPr id="27" name="Picture 26" descr="A couple pink flowers&#10;&#10;Description automatically generated with low confidence">
              <a:extLst>
                <a:ext uri="{FF2B5EF4-FFF2-40B4-BE49-F238E27FC236}">
                  <a16:creationId xmlns="" xmlns:a16="http://schemas.microsoft.com/office/drawing/2014/main" id="{F0E40B61-F9AB-4FA1-9DB7-7B3E4C81D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29" name="Oval 28">
              <a:extLst>
                <a:ext uri="{FF2B5EF4-FFF2-40B4-BE49-F238E27FC236}">
                  <a16:creationId xmlns="" xmlns:a16="http://schemas.microsoft.com/office/drawing/2014/main" id="{026D66D8-ACFF-4F1D-A92F-DF19DC703DEE}"/>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sôi</a:t>
              </a:r>
              <a:endParaRPr lang="en-US" sz="2000" dirty="0">
                <a:solidFill>
                  <a:srgbClr val="002060"/>
                </a:solidFill>
              </a:endParaRPr>
            </a:p>
          </p:txBody>
        </p:sp>
        <p:sp>
          <p:nvSpPr>
            <p:cNvPr id="30" name="Oval 29">
              <a:extLst>
                <a:ext uri="{FF2B5EF4-FFF2-40B4-BE49-F238E27FC236}">
                  <a16:creationId xmlns="" xmlns:a16="http://schemas.microsoft.com/office/drawing/2014/main" id="{374B1536-AD46-446F-B2C7-820C1F2C83CB}"/>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xôi</a:t>
              </a:r>
              <a:endParaRPr lang="en-US" sz="2000" dirty="0">
                <a:solidFill>
                  <a:srgbClr val="002060"/>
                </a:solidFill>
              </a:endParaRPr>
            </a:p>
          </p:txBody>
        </p:sp>
      </p:grpSp>
      <p:grpSp>
        <p:nvGrpSpPr>
          <p:cNvPr id="31" name="Group 30">
            <a:extLst>
              <a:ext uri="{FF2B5EF4-FFF2-40B4-BE49-F238E27FC236}">
                <a16:creationId xmlns="" xmlns:a16="http://schemas.microsoft.com/office/drawing/2014/main" id="{01CB260C-97C9-4982-9A03-029D340AE7E4}"/>
              </a:ext>
            </a:extLst>
          </p:cNvPr>
          <p:cNvGrpSpPr/>
          <p:nvPr/>
        </p:nvGrpSpPr>
        <p:grpSpPr>
          <a:xfrm>
            <a:off x="5715000" y="3035802"/>
            <a:ext cx="4152900" cy="3822198"/>
            <a:chOff x="371475" y="2028825"/>
            <a:chExt cx="4152900" cy="3822198"/>
          </a:xfrm>
        </p:grpSpPr>
        <p:pic>
          <p:nvPicPr>
            <p:cNvPr id="32" name="Picture 31" descr="A couple pink flowers&#10;&#10;Description automatically generated with low confidence">
              <a:extLst>
                <a:ext uri="{FF2B5EF4-FFF2-40B4-BE49-F238E27FC236}">
                  <a16:creationId xmlns="" xmlns:a16="http://schemas.microsoft.com/office/drawing/2014/main" id="{6FC454E9-7DFE-47F0-A4CD-4BD830813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3" name="Oval 32">
              <a:extLst>
                <a:ext uri="{FF2B5EF4-FFF2-40B4-BE49-F238E27FC236}">
                  <a16:creationId xmlns="" xmlns:a16="http://schemas.microsoft.com/office/drawing/2014/main" id="{9AF5AA1A-814E-4E13-896D-C7C4C2A28528}"/>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sinh</a:t>
              </a:r>
              <a:endParaRPr lang="en-US" sz="2000" dirty="0">
                <a:solidFill>
                  <a:srgbClr val="002060"/>
                </a:solidFill>
              </a:endParaRPr>
            </a:p>
          </p:txBody>
        </p:sp>
        <p:sp>
          <p:nvSpPr>
            <p:cNvPr id="34" name="Oval 33">
              <a:extLst>
                <a:ext uri="{FF2B5EF4-FFF2-40B4-BE49-F238E27FC236}">
                  <a16:creationId xmlns="" xmlns:a16="http://schemas.microsoft.com/office/drawing/2014/main" id="{EA1802CE-F3C4-49BA-8FCF-03A2D1D12131}"/>
                </a:ext>
              </a:extLst>
            </p:cNvPr>
            <p:cNvSpPr/>
            <p:nvPr/>
          </p:nvSpPr>
          <p:spPr>
            <a:xfrm>
              <a:off x="2705101" y="3038475"/>
              <a:ext cx="93345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xinh</a:t>
              </a:r>
              <a:endParaRPr lang="en-US" sz="2000" dirty="0">
                <a:solidFill>
                  <a:srgbClr val="002060"/>
                </a:solidFill>
              </a:endParaRPr>
            </a:p>
          </p:txBody>
        </p:sp>
      </p:grpSp>
      <p:grpSp>
        <p:nvGrpSpPr>
          <p:cNvPr id="35" name="Group 34">
            <a:extLst>
              <a:ext uri="{FF2B5EF4-FFF2-40B4-BE49-F238E27FC236}">
                <a16:creationId xmlns="" xmlns:a16="http://schemas.microsoft.com/office/drawing/2014/main" id="{B95AF680-EEE2-47C5-B34A-15FD0DEB3EE7}"/>
              </a:ext>
            </a:extLst>
          </p:cNvPr>
          <p:cNvGrpSpPr/>
          <p:nvPr/>
        </p:nvGrpSpPr>
        <p:grpSpPr>
          <a:xfrm>
            <a:off x="8296275" y="1876425"/>
            <a:ext cx="4152900" cy="3822198"/>
            <a:chOff x="371475" y="2028825"/>
            <a:chExt cx="4152900" cy="3822198"/>
          </a:xfrm>
        </p:grpSpPr>
        <p:pic>
          <p:nvPicPr>
            <p:cNvPr id="36" name="Picture 35" descr="A couple pink flowers&#10;&#10;Description automatically generated with low confidence">
              <a:extLst>
                <a:ext uri="{FF2B5EF4-FFF2-40B4-BE49-F238E27FC236}">
                  <a16:creationId xmlns="" xmlns:a16="http://schemas.microsoft.com/office/drawing/2014/main" id="{EFD0132B-87FC-4CC7-990E-C75D7A28A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7" name="Oval 36">
              <a:extLst>
                <a:ext uri="{FF2B5EF4-FFF2-40B4-BE49-F238E27FC236}">
                  <a16:creationId xmlns="" xmlns:a16="http://schemas.microsoft.com/office/drawing/2014/main" id="{574A95DC-086D-47A7-A37B-8E70AAC21D5D}"/>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xử</a:t>
              </a:r>
              <a:endParaRPr lang="en-US" sz="2000" dirty="0">
                <a:solidFill>
                  <a:srgbClr val="002060"/>
                </a:solidFill>
              </a:endParaRPr>
            </a:p>
          </p:txBody>
        </p:sp>
        <p:sp>
          <p:nvSpPr>
            <p:cNvPr id="38" name="Oval 37">
              <a:extLst>
                <a:ext uri="{FF2B5EF4-FFF2-40B4-BE49-F238E27FC236}">
                  <a16:creationId xmlns="" xmlns:a16="http://schemas.microsoft.com/office/drawing/2014/main" id="{0DC74AF3-0E20-472F-B003-3A76E840B192}"/>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xử</a:t>
              </a:r>
              <a:endParaRPr lang="en-US" sz="2000" dirty="0">
                <a:solidFill>
                  <a:srgbClr val="002060"/>
                </a:solidFill>
              </a:endParaRPr>
            </a:p>
          </p:txBody>
        </p:sp>
      </p:grpSp>
      <p:sp>
        <p:nvSpPr>
          <p:cNvPr id="39" name="Rectangle 38">
            <a:extLst>
              <a:ext uri="{FF2B5EF4-FFF2-40B4-BE49-F238E27FC236}">
                <a16:creationId xmlns="" xmlns:a16="http://schemas.microsoft.com/office/drawing/2014/main" id="{76717A99-EBD4-4D43-A3E6-7F2A2CAC2AD9}"/>
              </a:ext>
            </a:extLst>
          </p:cNvPr>
          <p:cNvSpPr/>
          <p:nvPr/>
        </p:nvSpPr>
        <p:spPr>
          <a:xfrm>
            <a:off x="2775538" y="1552199"/>
            <a:ext cx="6911387" cy="1200329"/>
          </a:xfrm>
          <a:custGeom>
            <a:avLst/>
            <a:gdLst>
              <a:gd name="connsiteX0" fmla="*/ 0 w 6911387"/>
              <a:gd name="connsiteY0" fmla="*/ 0 h 1200329"/>
              <a:gd name="connsiteX1" fmla="*/ 6911387 w 6911387"/>
              <a:gd name="connsiteY1" fmla="*/ 0 h 1200329"/>
              <a:gd name="connsiteX2" fmla="*/ 6911387 w 6911387"/>
              <a:gd name="connsiteY2" fmla="*/ 1200329 h 1200329"/>
              <a:gd name="connsiteX3" fmla="*/ 0 w 6911387"/>
              <a:gd name="connsiteY3" fmla="*/ 1200329 h 1200329"/>
              <a:gd name="connsiteX4" fmla="*/ 0 w 6911387"/>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387" h="1200329" fill="none" extrusionOk="0">
                <a:moveTo>
                  <a:pt x="0" y="0"/>
                </a:moveTo>
                <a:cubicBezTo>
                  <a:pt x="3311104" y="-108347"/>
                  <a:pt x="3518975" y="-22314"/>
                  <a:pt x="6911387" y="0"/>
                </a:cubicBezTo>
                <a:cubicBezTo>
                  <a:pt x="6894893" y="259548"/>
                  <a:pt x="6814007" y="821022"/>
                  <a:pt x="6911387" y="1200329"/>
                </a:cubicBezTo>
                <a:cubicBezTo>
                  <a:pt x="4982584" y="1340548"/>
                  <a:pt x="1531645" y="1287250"/>
                  <a:pt x="0" y="1200329"/>
                </a:cubicBezTo>
                <a:cubicBezTo>
                  <a:pt x="-75968" y="763038"/>
                  <a:pt x="29721" y="558595"/>
                  <a:pt x="0" y="0"/>
                </a:cubicBezTo>
                <a:close/>
              </a:path>
              <a:path w="6911387" h="1200329" stroke="0" extrusionOk="0">
                <a:moveTo>
                  <a:pt x="0" y="0"/>
                </a:moveTo>
                <a:cubicBezTo>
                  <a:pt x="1403863" y="-89055"/>
                  <a:pt x="5357319" y="83564"/>
                  <a:pt x="6911387" y="0"/>
                </a:cubicBezTo>
                <a:cubicBezTo>
                  <a:pt x="7006859" y="128244"/>
                  <a:pt x="6872762" y="610468"/>
                  <a:pt x="6911387" y="1200329"/>
                </a:cubicBezTo>
                <a:cubicBezTo>
                  <a:pt x="6176057" y="1323772"/>
                  <a:pt x="973068" y="1034389"/>
                  <a:pt x="0" y="1200329"/>
                </a:cubicBezTo>
                <a:cubicBezTo>
                  <a:pt x="37200" y="1015759"/>
                  <a:pt x="-38061" y="329484"/>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fi-FI" sz="3600" dirty="0">
                <a:solidFill>
                  <a:srgbClr val="E53238">
                    <a:lumMod val="75000"/>
                  </a:srgbClr>
                </a:solidFill>
                <a:latin typeface="Calibri" panose="020F0502020204030204" pitchFamily="34" charset="0"/>
                <a:ea typeface="微软雅黑"/>
                <a:cs typeface="Calibri" panose="020F0502020204030204" pitchFamily="34" charset="0"/>
              </a:rPr>
              <a:t>M. Sôi nổi</a:t>
            </a:r>
          </a:p>
          <a:p>
            <a:pPr defTabSz="1218804"/>
            <a:r>
              <a:rPr lang="fi-FI" sz="3600" dirty="0">
                <a:solidFill>
                  <a:srgbClr val="E53238">
                    <a:lumMod val="75000"/>
                  </a:srgbClr>
                </a:solidFill>
                <a:latin typeface="Calibri" panose="020F0502020204030204" pitchFamily="34" charset="0"/>
                <a:ea typeface="微软雅黑"/>
                <a:cs typeface="Calibri" panose="020F0502020204030204" pitchFamily="34" charset="0"/>
              </a:rPr>
              <a:t>Các bạn giơ tay phát biểu rất sôi nổi</a:t>
            </a:r>
          </a:p>
        </p:txBody>
      </p:sp>
    </p:spTree>
    <p:extLst>
      <p:ext uri="{BB962C8B-B14F-4D97-AF65-F5344CB8AC3E}">
        <p14:creationId xmlns:p14="http://schemas.microsoft.com/office/powerpoint/2010/main" val="20054476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a:extLst>
              <a:ext uri="{FF2B5EF4-FFF2-40B4-BE49-F238E27FC236}">
                <a16:creationId xmlns="" xmlns:a16="http://schemas.microsoft.com/office/drawing/2014/main" id="{3ECEAD07-B5ED-4FD0-B8CE-6B8F7A8BD7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8504" y="373357"/>
            <a:ext cx="3618240" cy="2342810"/>
          </a:xfrm>
          <a:prstGeom prst="rect">
            <a:avLst/>
          </a:prstGeom>
        </p:spPr>
      </p:pic>
      <p:sp>
        <p:nvSpPr>
          <p:cNvPr id="16" name="TextBox 15">
            <a:extLst>
              <a:ext uri="{FF2B5EF4-FFF2-40B4-BE49-F238E27FC236}">
                <a16:creationId xmlns="" xmlns:a16="http://schemas.microsoft.com/office/drawing/2014/main" id="{DCAAC068-6CD5-4C2F-BB8C-072D83263914}"/>
              </a:ext>
            </a:extLst>
          </p:cNvPr>
          <p:cNvSpPr txBox="1"/>
          <p:nvPr/>
        </p:nvSpPr>
        <p:spPr>
          <a:xfrm>
            <a:off x="433320" y="920770"/>
            <a:ext cx="2992890" cy="1200329"/>
          </a:xfrm>
          <a:prstGeom prst="rect">
            <a:avLst/>
          </a:prstGeom>
          <a:noFill/>
        </p:spPr>
        <p:txBody>
          <a:bodyPr wrap="square">
            <a:spAutoFit/>
          </a:bodyPr>
          <a:lstStyle/>
          <a:p>
            <a:pPr algn="ctr"/>
            <a:r>
              <a:rPr lang="en-US" sz="3600" b="1" dirty="0">
                <a:ln w="22225">
                  <a:solidFill>
                    <a:schemeClr val="accent2"/>
                  </a:solidFill>
                  <a:prstDash val="solid"/>
                </a:ln>
                <a:solidFill>
                  <a:schemeClr val="accent2">
                    <a:lumMod val="40000"/>
                    <a:lumOff val="60000"/>
                  </a:schemeClr>
                </a:solidFill>
                <a:latin typeface="+mj-lt"/>
              </a:rPr>
              <a:t>THẢO LUẬN NHÓM</a:t>
            </a:r>
          </a:p>
        </p:txBody>
      </p:sp>
      <p:pic>
        <p:nvPicPr>
          <p:cNvPr id="17" name="Picture 16" descr="A picture containing toy, doll&#10;&#10;Description automatically generated">
            <a:extLst>
              <a:ext uri="{FF2B5EF4-FFF2-40B4-BE49-F238E27FC236}">
                <a16:creationId xmlns="" xmlns:a16="http://schemas.microsoft.com/office/drawing/2014/main" id="{22096538-EA92-48F2-9C8A-2DE0BE528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8" name="Group 17">
            <a:extLst>
              <a:ext uri="{FF2B5EF4-FFF2-40B4-BE49-F238E27FC236}">
                <a16:creationId xmlns="" xmlns:a16="http://schemas.microsoft.com/office/drawing/2014/main" id="{A530DD92-0E64-470E-88D3-67CA65C5BD82}"/>
              </a:ext>
            </a:extLst>
          </p:cNvPr>
          <p:cNvGrpSpPr/>
          <p:nvPr/>
        </p:nvGrpSpPr>
        <p:grpSpPr>
          <a:xfrm>
            <a:off x="3816744" y="2650800"/>
            <a:ext cx="7310540" cy="941073"/>
            <a:chOff x="4393541" y="4130146"/>
            <a:chExt cx="7310540" cy="941073"/>
          </a:xfrm>
        </p:grpSpPr>
        <p:pic>
          <p:nvPicPr>
            <p:cNvPr id="19" name="Picture 12">
              <a:extLst>
                <a:ext uri="{FF2B5EF4-FFF2-40B4-BE49-F238E27FC236}">
                  <a16:creationId xmlns="" xmlns:a16="http://schemas.microsoft.com/office/drawing/2014/main" id="{14700042-3989-46AB-AA96-7DAC6DB1C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393541" y="4130146"/>
              <a:ext cx="749465" cy="749465"/>
            </a:xfrm>
            <a:prstGeom prst="rect">
              <a:avLst/>
            </a:prstGeom>
          </p:spPr>
        </p:pic>
        <p:grpSp>
          <p:nvGrpSpPr>
            <p:cNvPr id="20" name="Group 13">
              <a:extLst>
                <a:ext uri="{FF2B5EF4-FFF2-40B4-BE49-F238E27FC236}">
                  <a16:creationId xmlns="" xmlns:a16="http://schemas.microsoft.com/office/drawing/2014/main" id="{B1EA63FA-FF74-49DE-99A6-41864EC97CE6}"/>
                </a:ext>
              </a:extLst>
            </p:cNvPr>
            <p:cNvGrpSpPr/>
            <p:nvPr/>
          </p:nvGrpSpPr>
          <p:grpSpPr>
            <a:xfrm>
              <a:off x="5143006" y="4130146"/>
              <a:ext cx="6087704" cy="941073"/>
              <a:chOff x="-652998" y="1451914"/>
              <a:chExt cx="40335026" cy="6235229"/>
            </a:xfrm>
          </p:grpSpPr>
          <p:sp>
            <p:nvSpPr>
              <p:cNvPr id="22" name="Freeform 14">
                <a:extLst>
                  <a:ext uri="{FF2B5EF4-FFF2-40B4-BE49-F238E27FC236}">
                    <a16:creationId xmlns="" xmlns:a16="http://schemas.microsoft.com/office/drawing/2014/main" id="{F85A7A99-67ED-4641-A806-EADDA64FA84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1" name="TextBox 15">
              <a:extLst>
                <a:ext uri="{FF2B5EF4-FFF2-40B4-BE49-F238E27FC236}">
                  <a16:creationId xmlns="" xmlns:a16="http://schemas.microsoft.com/office/drawing/2014/main" id="{6DF9C9BF-C1B5-43C1-86B2-FA865C698301}"/>
                </a:ext>
              </a:extLst>
            </p:cNvPr>
            <p:cNvSpPr txBox="1"/>
            <p:nvPr/>
          </p:nvSpPr>
          <p:spPr>
            <a:xfrm>
              <a:off x="5294055" y="4317212"/>
              <a:ext cx="6410026" cy="443198"/>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libri" panose="020F0502020204030204" pitchFamily="34" charset="0"/>
                  <a:cs typeface="Calibri" panose="020F0502020204030204" pitchFamily="34" charset="0"/>
                </a:rPr>
                <a:t>Đặt câu với 2 từ đã ghép được.</a:t>
              </a:r>
              <a:endParaRPr lang="en-US" sz="3200" b="1" kern="1200" dirty="0">
                <a:solidFill>
                  <a:schemeClr val="tx1"/>
                </a:solidFill>
              </a:endParaRPr>
            </a:p>
          </p:txBody>
        </p:sp>
      </p:grpSp>
      <p:grpSp>
        <p:nvGrpSpPr>
          <p:cNvPr id="23" name="Group 22">
            <a:extLst>
              <a:ext uri="{FF2B5EF4-FFF2-40B4-BE49-F238E27FC236}">
                <a16:creationId xmlns="" xmlns:a16="http://schemas.microsoft.com/office/drawing/2014/main" id="{3340CDA1-5088-452C-AE50-79F35CD31E4B}"/>
              </a:ext>
            </a:extLst>
          </p:cNvPr>
          <p:cNvGrpSpPr/>
          <p:nvPr/>
        </p:nvGrpSpPr>
        <p:grpSpPr>
          <a:xfrm>
            <a:off x="3816744" y="1226702"/>
            <a:ext cx="6418883" cy="1489463"/>
            <a:chOff x="4303254" y="1676935"/>
            <a:chExt cx="6989433" cy="1489463"/>
          </a:xfrm>
        </p:grpSpPr>
        <p:grpSp>
          <p:nvGrpSpPr>
            <p:cNvPr id="24" name="Group 23">
              <a:extLst>
                <a:ext uri="{FF2B5EF4-FFF2-40B4-BE49-F238E27FC236}">
                  <a16:creationId xmlns="" xmlns:a16="http://schemas.microsoft.com/office/drawing/2014/main" id="{E06E9BFB-2505-411B-8103-3D6F4054C878}"/>
                </a:ext>
              </a:extLst>
            </p:cNvPr>
            <p:cNvGrpSpPr/>
            <p:nvPr/>
          </p:nvGrpSpPr>
          <p:grpSpPr>
            <a:xfrm>
              <a:off x="4303254" y="1676935"/>
              <a:ext cx="6989433" cy="1489463"/>
              <a:chOff x="4303254" y="1676935"/>
              <a:chExt cx="6989433" cy="1489463"/>
            </a:xfrm>
          </p:grpSpPr>
          <p:pic>
            <p:nvPicPr>
              <p:cNvPr id="26" name="Picture 20">
                <a:extLst>
                  <a:ext uri="{FF2B5EF4-FFF2-40B4-BE49-F238E27FC236}">
                    <a16:creationId xmlns="" xmlns:a16="http://schemas.microsoft.com/office/drawing/2014/main" id="{8741C98C-29A9-486D-8003-CF3FC2FC77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303254" y="1928984"/>
                <a:ext cx="749465" cy="749465"/>
              </a:xfrm>
              <a:prstGeom prst="rect">
                <a:avLst/>
              </a:prstGeom>
            </p:spPr>
          </p:pic>
          <p:grpSp>
            <p:nvGrpSpPr>
              <p:cNvPr id="27" name="Group 21">
                <a:extLst>
                  <a:ext uri="{FF2B5EF4-FFF2-40B4-BE49-F238E27FC236}">
                    <a16:creationId xmlns="" xmlns:a16="http://schemas.microsoft.com/office/drawing/2014/main" id="{E37528BA-C6D7-4714-812E-A159EDD1809E}"/>
                  </a:ext>
                </a:extLst>
              </p:cNvPr>
              <p:cNvGrpSpPr/>
              <p:nvPr/>
            </p:nvGrpSpPr>
            <p:grpSpPr>
              <a:xfrm>
                <a:off x="5052719" y="1676935"/>
                <a:ext cx="6239968" cy="1489463"/>
                <a:chOff x="-767854" y="-7"/>
                <a:chExt cx="36962099" cy="4965700"/>
              </a:xfrm>
            </p:grpSpPr>
            <p:sp>
              <p:nvSpPr>
                <p:cNvPr id="28" name="Freeform 22">
                  <a:extLst>
                    <a:ext uri="{FF2B5EF4-FFF2-40B4-BE49-F238E27FC236}">
                      <a16:creationId xmlns="" xmlns:a16="http://schemas.microsoft.com/office/drawing/2014/main" id="{18DB8127-A8D9-4E11-AABD-B17192F898E5}"/>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grpSp>
        <p:sp>
          <p:nvSpPr>
            <p:cNvPr id="25" name="TextBox 23">
              <a:extLst>
                <a:ext uri="{FF2B5EF4-FFF2-40B4-BE49-F238E27FC236}">
                  <a16:creationId xmlns="" xmlns:a16="http://schemas.microsoft.com/office/drawing/2014/main" id="{FF6A0F8D-88A9-4F08-8A15-79CBEA05DCEA}"/>
                </a:ext>
              </a:extLst>
            </p:cNvPr>
            <p:cNvSpPr txBox="1"/>
            <p:nvPr/>
          </p:nvSpPr>
          <p:spPr>
            <a:xfrm>
              <a:off x="5217648" y="1978469"/>
              <a:ext cx="5799647" cy="886397"/>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libri" panose="020F0502020204030204" pitchFamily="34" charset="0"/>
                  <a:cs typeface="Calibri" panose="020F0502020204030204" pitchFamily="34" charset="0"/>
                </a:rPr>
                <a:t>Tìm các tiếng ghép được với mỗi tiếng để tạo từ</a:t>
              </a:r>
              <a:endParaRPr lang="en-US" sz="3200" b="1" kern="12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898548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par>
                          <p:cTn id="21" fill="hold">
                            <p:stCondLst>
                              <p:cond delay="3000"/>
                            </p:stCondLst>
                            <p:childTnLst>
                              <p:par>
                                <p:cTn id="22" presetID="6"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02A909B-207F-4ED3-9945-1820BB37248A}"/>
              </a:ext>
            </a:extLst>
          </p:cNvPr>
          <p:cNvSpPr/>
          <p:nvPr/>
        </p:nvSpPr>
        <p:spPr>
          <a:xfrm>
            <a:off x="1581150" y="1218824"/>
            <a:ext cx="9124950" cy="646331"/>
          </a:xfrm>
          <a:custGeom>
            <a:avLst/>
            <a:gdLst>
              <a:gd name="connsiteX0" fmla="*/ 0 w 9124950"/>
              <a:gd name="connsiteY0" fmla="*/ 0 h 646331"/>
              <a:gd name="connsiteX1" fmla="*/ 9124950 w 9124950"/>
              <a:gd name="connsiteY1" fmla="*/ 0 h 646331"/>
              <a:gd name="connsiteX2" fmla="*/ 9124950 w 9124950"/>
              <a:gd name="connsiteY2" fmla="*/ 646331 h 646331"/>
              <a:gd name="connsiteX3" fmla="*/ 0 w 9124950"/>
              <a:gd name="connsiteY3" fmla="*/ 646331 h 646331"/>
              <a:gd name="connsiteX4" fmla="*/ 0 w 91249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50" h="646331" fill="none" extrusionOk="0">
                <a:moveTo>
                  <a:pt x="0" y="0"/>
                </a:moveTo>
                <a:cubicBezTo>
                  <a:pt x="1930420" y="-108347"/>
                  <a:pt x="5057597" y="-22314"/>
                  <a:pt x="9124950" y="0"/>
                </a:cubicBezTo>
                <a:cubicBezTo>
                  <a:pt x="9158316" y="167196"/>
                  <a:pt x="9094050" y="538725"/>
                  <a:pt x="9124950" y="646331"/>
                </a:cubicBezTo>
                <a:cubicBezTo>
                  <a:pt x="7646217" y="786550"/>
                  <a:pt x="2262857" y="733252"/>
                  <a:pt x="0" y="646331"/>
                </a:cubicBezTo>
                <a:cubicBezTo>
                  <a:pt x="-42728" y="490665"/>
                  <a:pt x="46341" y="102187"/>
                  <a:pt x="0" y="0"/>
                </a:cubicBezTo>
                <a:close/>
              </a:path>
              <a:path w="9124950" h="646331" stroke="0" extrusionOk="0">
                <a:moveTo>
                  <a:pt x="0" y="0"/>
                </a:moveTo>
                <a:cubicBezTo>
                  <a:pt x="960615" y="-89055"/>
                  <a:pt x="7526438" y="83564"/>
                  <a:pt x="9124950" y="0"/>
                </a:cubicBezTo>
                <a:cubicBezTo>
                  <a:pt x="9170562" y="251455"/>
                  <a:pt x="9069705" y="478362"/>
                  <a:pt x="9124950" y="646331"/>
                </a:cubicBezTo>
                <a:cubicBezTo>
                  <a:pt x="7515603" y="769774"/>
                  <a:pt x="4341372"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vi-VN" sz="3600">
                <a:solidFill>
                  <a:srgbClr val="E53238">
                    <a:lumMod val="75000"/>
                  </a:srgbClr>
                </a:solidFill>
                <a:latin typeface="Calibri" panose="020F0502020204030204" pitchFamily="34" charset="0"/>
                <a:ea typeface="微软雅黑"/>
                <a:cs typeface="Calibri" panose="020F0502020204030204" pitchFamily="34" charset="0"/>
              </a:rPr>
              <a:t>Liêu xiêu – Ông lão say rượu đi liêu xiêu.</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4" name="Rectangle 3">
            <a:extLst>
              <a:ext uri="{FF2B5EF4-FFF2-40B4-BE49-F238E27FC236}">
                <a16:creationId xmlns="" xmlns:a16="http://schemas.microsoft.com/office/drawing/2014/main" id="{E7D99B51-1B73-47E9-92E9-3EFEE4B9DE47}"/>
              </a:ext>
            </a:extLst>
          </p:cNvPr>
          <p:cNvSpPr/>
          <p:nvPr/>
        </p:nvSpPr>
        <p:spPr>
          <a:xfrm>
            <a:off x="1419225" y="2066549"/>
            <a:ext cx="10001250" cy="646331"/>
          </a:xfrm>
          <a:custGeom>
            <a:avLst/>
            <a:gdLst>
              <a:gd name="connsiteX0" fmla="*/ 0 w 10001250"/>
              <a:gd name="connsiteY0" fmla="*/ 0 h 646331"/>
              <a:gd name="connsiteX1" fmla="*/ 10001250 w 10001250"/>
              <a:gd name="connsiteY1" fmla="*/ 0 h 646331"/>
              <a:gd name="connsiteX2" fmla="*/ 10001250 w 10001250"/>
              <a:gd name="connsiteY2" fmla="*/ 646331 h 646331"/>
              <a:gd name="connsiteX3" fmla="*/ 0 w 10001250"/>
              <a:gd name="connsiteY3" fmla="*/ 646331 h 646331"/>
              <a:gd name="connsiteX4" fmla="*/ 0 w 100012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0" h="646331" fill="none" extrusionOk="0">
                <a:moveTo>
                  <a:pt x="0" y="0"/>
                </a:moveTo>
                <a:cubicBezTo>
                  <a:pt x="3854565" y="-108347"/>
                  <a:pt x="5183366" y="-22314"/>
                  <a:pt x="10001250" y="0"/>
                </a:cubicBezTo>
                <a:cubicBezTo>
                  <a:pt x="10034616" y="167196"/>
                  <a:pt x="9970350" y="538725"/>
                  <a:pt x="10001250" y="646331"/>
                </a:cubicBezTo>
                <a:cubicBezTo>
                  <a:pt x="7101310" y="786550"/>
                  <a:pt x="1192239" y="733252"/>
                  <a:pt x="0" y="646331"/>
                </a:cubicBezTo>
                <a:cubicBezTo>
                  <a:pt x="-42728" y="490665"/>
                  <a:pt x="46341" y="102187"/>
                  <a:pt x="0" y="0"/>
                </a:cubicBezTo>
                <a:close/>
              </a:path>
              <a:path w="10001250" h="646331" stroke="0" extrusionOk="0">
                <a:moveTo>
                  <a:pt x="0" y="0"/>
                </a:moveTo>
                <a:cubicBezTo>
                  <a:pt x="4004869" y="-89055"/>
                  <a:pt x="8581851" y="83564"/>
                  <a:pt x="10001250" y="0"/>
                </a:cubicBezTo>
                <a:cubicBezTo>
                  <a:pt x="10046862" y="251455"/>
                  <a:pt x="9946005" y="478362"/>
                  <a:pt x="10001250" y="646331"/>
                </a:cubicBezTo>
                <a:cubicBezTo>
                  <a:pt x="5309510" y="769774"/>
                  <a:pt x="3560316"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Siêu nhân – Tớ rất thích xem phim siêu nhân!</a:t>
            </a:r>
          </a:p>
        </p:txBody>
      </p:sp>
      <p:sp>
        <p:nvSpPr>
          <p:cNvPr id="5" name="Rectangle 4">
            <a:extLst>
              <a:ext uri="{FF2B5EF4-FFF2-40B4-BE49-F238E27FC236}">
                <a16:creationId xmlns="" xmlns:a16="http://schemas.microsoft.com/office/drawing/2014/main" id="{E132754F-0451-4397-AF16-B906088408C5}"/>
              </a:ext>
            </a:extLst>
          </p:cNvPr>
          <p:cNvSpPr/>
          <p:nvPr/>
        </p:nvSpPr>
        <p:spPr>
          <a:xfrm>
            <a:off x="1343025" y="29428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Sôi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nổi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Cô</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giáo</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luôn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muốn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chúng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tớ</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học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tập</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sôi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nổi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6" name="Rectangle 5">
            <a:extLst>
              <a:ext uri="{FF2B5EF4-FFF2-40B4-BE49-F238E27FC236}">
                <a16:creationId xmlns="" xmlns:a16="http://schemas.microsoft.com/office/drawing/2014/main" id="{5E86B4DF-F84D-4C7C-8429-66C7374F60D8}"/>
              </a:ext>
            </a:extLst>
          </p:cNvPr>
          <p:cNvSpPr/>
          <p:nvPr/>
        </p:nvSpPr>
        <p:spPr>
          <a:xfrm>
            <a:off x="1343025" y="37715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Xôi gấc – Mỗi ngày, tớ đều ăn sáng với xôi gấc.</a:t>
            </a:r>
          </a:p>
        </p:txBody>
      </p:sp>
      <p:sp>
        <p:nvSpPr>
          <p:cNvPr id="7" name="Rectangle 6">
            <a:extLst>
              <a:ext uri="{FF2B5EF4-FFF2-40B4-BE49-F238E27FC236}">
                <a16:creationId xmlns="" xmlns:a16="http://schemas.microsoft.com/office/drawing/2014/main" id="{487773BE-122B-4767-8829-48ADCF7817E7}"/>
              </a:ext>
            </a:extLst>
          </p:cNvPr>
          <p:cNvSpPr/>
          <p:nvPr/>
        </p:nvSpPr>
        <p:spPr>
          <a:xfrm>
            <a:off x="1447800" y="46573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vi-VN" sz="3600">
                <a:solidFill>
                  <a:srgbClr val="E53238">
                    <a:lumMod val="75000"/>
                  </a:srgbClr>
                </a:solidFill>
                <a:latin typeface="Calibri" panose="020F0502020204030204" pitchFamily="34" charset="0"/>
                <a:ea typeface="微软雅黑"/>
                <a:cs typeface="Calibri" panose="020F0502020204030204" pitchFamily="34" charset="0"/>
              </a:rPr>
              <a:t>Sinh sôi – Mùa xuân, hoa lá sinh sôi nảy nở tốt tươi.</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8" name="Rectangle 7">
            <a:extLst>
              <a:ext uri="{FF2B5EF4-FFF2-40B4-BE49-F238E27FC236}">
                <a16:creationId xmlns="" xmlns:a16="http://schemas.microsoft.com/office/drawing/2014/main" id="{6A5E4F4A-D1AE-47EB-9CB2-3C225E29C273}"/>
              </a:ext>
            </a:extLst>
          </p:cNvPr>
          <p:cNvSpPr/>
          <p:nvPr/>
        </p:nvSpPr>
        <p:spPr>
          <a:xfrm>
            <a:off x="1447800" y="54860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Xinh xắn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Em</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bé</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kia </a:t>
            </a:r>
            <a:r>
              <a:rPr lang="vi-VN" sz="3600" dirty="0">
                <a:solidFill>
                  <a:srgbClr val="E53238">
                    <a:lumMod val="75000"/>
                  </a:srgbClr>
                </a:solidFill>
                <a:latin typeface="Calibri" panose="020F0502020204030204" pitchFamily="34" charset="0"/>
                <a:ea typeface="微软雅黑"/>
                <a:cs typeface="Calibri" panose="020F0502020204030204" pitchFamily="34" charset="0"/>
              </a:rPr>
              <a:t>trông thật xinh xắn.</a:t>
            </a:r>
          </a:p>
        </p:txBody>
      </p:sp>
    </p:spTree>
    <p:extLst>
      <p:ext uri="{BB962C8B-B14F-4D97-AF65-F5344CB8AC3E}">
        <p14:creationId xmlns:p14="http://schemas.microsoft.com/office/powerpoint/2010/main" val="16894408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02A909B-207F-4ED3-9945-1820BB37248A}"/>
              </a:ext>
            </a:extLst>
          </p:cNvPr>
          <p:cNvSpPr/>
          <p:nvPr/>
        </p:nvSpPr>
        <p:spPr>
          <a:xfrm>
            <a:off x="2181225" y="1371224"/>
            <a:ext cx="8029575" cy="646331"/>
          </a:xfrm>
          <a:custGeom>
            <a:avLst/>
            <a:gdLst>
              <a:gd name="connsiteX0" fmla="*/ 0 w 8029575"/>
              <a:gd name="connsiteY0" fmla="*/ 0 h 646331"/>
              <a:gd name="connsiteX1" fmla="*/ 8029575 w 8029575"/>
              <a:gd name="connsiteY1" fmla="*/ 0 h 646331"/>
              <a:gd name="connsiteX2" fmla="*/ 8029575 w 8029575"/>
              <a:gd name="connsiteY2" fmla="*/ 646331 h 646331"/>
              <a:gd name="connsiteX3" fmla="*/ 0 w 8029575"/>
              <a:gd name="connsiteY3" fmla="*/ 646331 h 646331"/>
              <a:gd name="connsiteX4" fmla="*/ 0 w 80295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9575" h="646331" fill="none" extrusionOk="0">
                <a:moveTo>
                  <a:pt x="0" y="0"/>
                </a:moveTo>
                <a:cubicBezTo>
                  <a:pt x="2445576" y="-108347"/>
                  <a:pt x="7214950" y="-22314"/>
                  <a:pt x="8029575" y="0"/>
                </a:cubicBezTo>
                <a:cubicBezTo>
                  <a:pt x="8062941" y="167196"/>
                  <a:pt x="7998675" y="538725"/>
                  <a:pt x="8029575" y="646331"/>
                </a:cubicBezTo>
                <a:cubicBezTo>
                  <a:pt x="5487019" y="786550"/>
                  <a:pt x="2138092" y="733252"/>
                  <a:pt x="0" y="646331"/>
                </a:cubicBezTo>
                <a:cubicBezTo>
                  <a:pt x="-42728" y="490665"/>
                  <a:pt x="46341" y="102187"/>
                  <a:pt x="0" y="0"/>
                </a:cubicBezTo>
                <a:close/>
              </a:path>
              <a:path w="8029575" h="646331" stroke="0" extrusionOk="0">
                <a:moveTo>
                  <a:pt x="0" y="0"/>
                </a:moveTo>
                <a:cubicBezTo>
                  <a:pt x="2435940" y="-89055"/>
                  <a:pt x="6041424" y="83564"/>
                  <a:pt x="8029575" y="0"/>
                </a:cubicBezTo>
                <a:cubicBezTo>
                  <a:pt x="8075187" y="251455"/>
                  <a:pt x="7974330" y="478362"/>
                  <a:pt x="8029575" y="646331"/>
                </a:cubicBezTo>
                <a:cubicBezTo>
                  <a:pt x="5889845" y="769774"/>
                  <a:pt x="1008583"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Lịch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Tớ</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rất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thích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học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môn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lịch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sử</a:t>
            </a:r>
            <a:endParaRPr lang="fi-FI"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
        <p:nvSpPr>
          <p:cNvPr id="4" name="Rectangle 3">
            <a:extLst>
              <a:ext uri="{FF2B5EF4-FFF2-40B4-BE49-F238E27FC236}">
                <a16:creationId xmlns="" xmlns:a16="http://schemas.microsoft.com/office/drawing/2014/main" id="{E7D99B51-1B73-47E9-92E9-3EFEE4B9DE47}"/>
              </a:ext>
            </a:extLst>
          </p:cNvPr>
          <p:cNvSpPr/>
          <p:nvPr/>
        </p:nvSpPr>
        <p:spPr>
          <a:xfrm>
            <a:off x="1857375" y="2371349"/>
            <a:ext cx="9058275" cy="1200329"/>
          </a:xfrm>
          <a:custGeom>
            <a:avLst/>
            <a:gdLst>
              <a:gd name="connsiteX0" fmla="*/ 0 w 9058275"/>
              <a:gd name="connsiteY0" fmla="*/ 0 h 1200329"/>
              <a:gd name="connsiteX1" fmla="*/ 9058275 w 9058275"/>
              <a:gd name="connsiteY1" fmla="*/ 0 h 1200329"/>
              <a:gd name="connsiteX2" fmla="*/ 9058275 w 9058275"/>
              <a:gd name="connsiteY2" fmla="*/ 1200329 h 1200329"/>
              <a:gd name="connsiteX3" fmla="*/ 0 w 9058275"/>
              <a:gd name="connsiteY3" fmla="*/ 1200329 h 1200329"/>
              <a:gd name="connsiteX4" fmla="*/ 0 w 90582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275" h="1200329" fill="none" extrusionOk="0">
                <a:moveTo>
                  <a:pt x="0" y="0"/>
                </a:moveTo>
                <a:cubicBezTo>
                  <a:pt x="1714195" y="-108347"/>
                  <a:pt x="6049147" y="-22314"/>
                  <a:pt x="9058275" y="0"/>
                </a:cubicBezTo>
                <a:cubicBezTo>
                  <a:pt x="9041781" y="259548"/>
                  <a:pt x="8960895" y="821022"/>
                  <a:pt x="9058275" y="1200329"/>
                </a:cubicBezTo>
                <a:cubicBezTo>
                  <a:pt x="5989826" y="1340548"/>
                  <a:pt x="3532541" y="1287250"/>
                  <a:pt x="0" y="1200329"/>
                </a:cubicBezTo>
                <a:cubicBezTo>
                  <a:pt x="-75968" y="763038"/>
                  <a:pt x="29721" y="558595"/>
                  <a:pt x="0" y="0"/>
                </a:cubicBezTo>
                <a:close/>
              </a:path>
              <a:path w="9058275" h="1200329" stroke="0" extrusionOk="0">
                <a:moveTo>
                  <a:pt x="0" y="0"/>
                </a:moveTo>
                <a:cubicBezTo>
                  <a:pt x="2093133" y="-89055"/>
                  <a:pt x="6041487" y="83564"/>
                  <a:pt x="9058275" y="0"/>
                </a:cubicBezTo>
                <a:cubicBezTo>
                  <a:pt x="9153747" y="128244"/>
                  <a:pt x="9019650" y="610468"/>
                  <a:pt x="9058275" y="1200329"/>
                </a:cubicBezTo>
                <a:cubicBezTo>
                  <a:pt x="5318194" y="1323772"/>
                  <a:pt x="2574485" y="1034389"/>
                  <a:pt x="0" y="1200329"/>
                </a:cubicBezTo>
                <a:cubicBezTo>
                  <a:pt x="37200" y="1015759"/>
                  <a:pt x="-38061" y="329484"/>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algn="just"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Xử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lý</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Vụ</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án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đã</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được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các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chú</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công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an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xử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lý</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nhanh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gọn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fi-FI"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6193066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2">
            <a:extLst>
              <a:ext uri="{FF2B5EF4-FFF2-40B4-BE49-F238E27FC236}">
                <a16:creationId xmlns="" xmlns:a16="http://schemas.microsoft.com/office/drawing/2014/main" id="{76AA81AA-4D7E-441B-AE27-E273E53CBB73}"/>
              </a:ext>
            </a:extLst>
          </p:cNvPr>
          <p:cNvGrpSpPr/>
          <p:nvPr/>
        </p:nvGrpSpPr>
        <p:grpSpPr>
          <a:xfrm>
            <a:off x="1704975" y="165646"/>
            <a:ext cx="9620250"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 xmlns:a16="http://schemas.microsoft.com/office/drawing/2014/main" id="{794B3881-CDBB-486A-ABA3-3CCCF04C1958}"/>
              </a:ext>
            </a:extLst>
          </p:cNvPr>
          <p:cNvSpPr txBox="1"/>
          <p:nvPr/>
        </p:nvSpPr>
        <p:spPr>
          <a:xfrm>
            <a:off x="1800225" y="152730"/>
            <a:ext cx="9277349" cy="1077218"/>
          </a:xfrm>
          <a:prstGeom prst="rect">
            <a:avLst/>
          </a:prstGeom>
          <a:noFill/>
        </p:spPr>
        <p:txBody>
          <a:bodyPr wrap="square">
            <a:spAutoFit/>
          </a:bodyPr>
          <a:lstStyle/>
          <a:p>
            <a:pPr algn="ctr" defTabSz="1218804">
              <a:defRPr/>
            </a:pPr>
            <a:r>
              <a:rPr lang="en-US" sz="3200" b="1" i="0" dirty="0">
                <a:solidFill>
                  <a:srgbClr val="000000"/>
                </a:solidFill>
                <a:effectLst/>
                <a:latin typeface="+mj-lt"/>
              </a:rPr>
              <a:t>b. </a:t>
            </a:r>
            <a:r>
              <a:rPr lang="en-US" sz="3200" b="1" i="0" dirty="0" err="1">
                <a:solidFill>
                  <a:srgbClr val="000000"/>
                </a:solidFill>
                <a:effectLst/>
                <a:latin typeface="+mj-lt"/>
              </a:rPr>
              <a:t>Tìm</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chứa</a:t>
            </a:r>
            <a:r>
              <a:rPr lang="en-US" sz="3200" b="1" i="0" dirty="0">
                <a:solidFill>
                  <a:srgbClr val="000000"/>
                </a:solidFill>
                <a:effectLst/>
                <a:latin typeface="+mj-lt"/>
              </a:rPr>
              <a:t> </a:t>
            </a:r>
            <a:r>
              <a:rPr lang="en-US" sz="3200" b="1" i="1" dirty="0" err="1">
                <a:solidFill>
                  <a:srgbClr val="000000"/>
                </a:solidFill>
                <a:effectLst/>
                <a:latin typeface="+mj-lt"/>
              </a:rPr>
              <a:t>uôn</a:t>
            </a:r>
            <a:r>
              <a:rPr lang="en-US" sz="3200" b="1" i="0" dirty="0">
                <a:solidFill>
                  <a:srgbClr val="000000"/>
                </a:solidFill>
                <a:effectLst/>
                <a:latin typeface="+mj-lt"/>
              </a:rPr>
              <a:t> </a:t>
            </a:r>
            <a:r>
              <a:rPr lang="en-US" sz="3200" b="1" i="0" dirty="0" err="1">
                <a:solidFill>
                  <a:srgbClr val="000000"/>
                </a:solidFill>
                <a:effectLst/>
                <a:latin typeface="+mj-lt"/>
              </a:rPr>
              <a:t>hoặc</a:t>
            </a:r>
            <a:r>
              <a:rPr lang="en-US" sz="3200" b="1" i="0" dirty="0">
                <a:solidFill>
                  <a:srgbClr val="000000"/>
                </a:solidFill>
                <a:effectLst/>
                <a:latin typeface="+mj-lt"/>
              </a:rPr>
              <a:t> </a:t>
            </a:r>
            <a:r>
              <a:rPr lang="en-US" sz="3200" b="1" i="1" dirty="0" err="1">
                <a:solidFill>
                  <a:srgbClr val="000000"/>
                </a:solidFill>
                <a:effectLst/>
                <a:latin typeface="+mj-lt"/>
              </a:rPr>
              <a:t>uông</a:t>
            </a:r>
            <a:r>
              <a:rPr lang="en-US" sz="3200" b="1" i="0" dirty="0">
                <a:solidFill>
                  <a:srgbClr val="000000"/>
                </a:solidFill>
                <a:effectLst/>
                <a:latin typeface="+mj-lt"/>
              </a:rPr>
              <a:t> </a:t>
            </a:r>
            <a:r>
              <a:rPr lang="en-US" sz="3200" b="1" i="0" dirty="0" err="1">
                <a:solidFill>
                  <a:srgbClr val="000000"/>
                </a:solidFill>
                <a:effectLst/>
                <a:latin typeface="+mj-lt"/>
              </a:rPr>
              <a:t>thay</a:t>
            </a:r>
            <a:r>
              <a:rPr lang="en-US" sz="3200" b="1" i="0" dirty="0">
                <a:solidFill>
                  <a:srgbClr val="000000"/>
                </a:solidFill>
                <a:effectLst/>
                <a:latin typeface="+mj-lt"/>
              </a:rPr>
              <a:t> </a:t>
            </a:r>
            <a:r>
              <a:rPr lang="en-US" sz="3200" b="1" i="0" dirty="0" err="1">
                <a:solidFill>
                  <a:srgbClr val="000000"/>
                </a:solidFill>
                <a:effectLst/>
                <a:latin typeface="+mj-lt"/>
              </a:rPr>
              <a:t>cho</a:t>
            </a:r>
            <a:r>
              <a:rPr lang="en-US" sz="3200" b="1" i="0" dirty="0">
                <a:solidFill>
                  <a:srgbClr val="000000"/>
                </a:solidFill>
                <a:effectLst/>
                <a:latin typeface="+mj-lt"/>
              </a:rPr>
              <a:t> </a:t>
            </a:r>
            <a:r>
              <a:rPr lang="en-US" sz="3200" b="1" i="0" dirty="0" err="1">
                <a:solidFill>
                  <a:srgbClr val="000000"/>
                </a:solidFill>
                <a:effectLst/>
                <a:latin typeface="+mj-lt"/>
              </a:rPr>
              <a:t>bông</a:t>
            </a:r>
            <a:r>
              <a:rPr lang="en-US" sz="3200" b="1" i="0" dirty="0">
                <a:solidFill>
                  <a:srgbClr val="000000"/>
                </a:solidFill>
                <a:effectLst/>
                <a:latin typeface="+mj-lt"/>
              </a:rPr>
              <a:t> </a:t>
            </a:r>
            <a:r>
              <a:rPr lang="en-US" sz="3200" b="1" i="0" dirty="0" err="1">
                <a:solidFill>
                  <a:srgbClr val="000000"/>
                </a:solidFill>
                <a:effectLst/>
                <a:latin typeface="+mj-lt"/>
              </a:rPr>
              <a:t>hoa</a:t>
            </a:r>
            <a:r>
              <a:rPr lang="en-US" sz="3200" b="1" i="0" dirty="0">
                <a:solidFill>
                  <a:srgbClr val="000000"/>
                </a:solidFill>
                <a:effectLst/>
                <a:latin typeface="+mj-lt"/>
              </a:rPr>
              <a:t>. </a:t>
            </a:r>
            <a:r>
              <a:rPr lang="en-US" sz="3200" b="1" i="0" dirty="0" err="1">
                <a:solidFill>
                  <a:srgbClr val="000000"/>
                </a:solidFill>
                <a:effectLst/>
                <a:latin typeface="+mj-lt"/>
              </a:rPr>
              <a:t>Viết</a:t>
            </a:r>
            <a:r>
              <a:rPr lang="en-US" sz="3200" b="1" i="0" dirty="0">
                <a:solidFill>
                  <a:srgbClr val="000000"/>
                </a:solidFill>
                <a:effectLst/>
                <a:latin typeface="+mj-lt"/>
              </a:rPr>
              <a:t> </a:t>
            </a:r>
            <a:r>
              <a:rPr lang="en-US" sz="3200" b="1" i="0" dirty="0" err="1">
                <a:solidFill>
                  <a:srgbClr val="000000"/>
                </a:solidFill>
                <a:effectLst/>
                <a:latin typeface="+mj-lt"/>
              </a:rPr>
              <a:t>vào</a:t>
            </a:r>
            <a:r>
              <a:rPr lang="en-US" sz="3200" b="1" i="0" dirty="0">
                <a:solidFill>
                  <a:srgbClr val="000000"/>
                </a:solidFill>
                <a:effectLst/>
                <a:latin typeface="+mj-lt"/>
              </a:rPr>
              <a:t> </a:t>
            </a:r>
            <a:r>
              <a:rPr lang="en-US" sz="3200" b="1" i="0" dirty="0" err="1">
                <a:solidFill>
                  <a:srgbClr val="000000"/>
                </a:solidFill>
                <a:effectLst/>
                <a:latin typeface="+mj-lt"/>
              </a:rPr>
              <a:t>vở</a:t>
            </a:r>
            <a:r>
              <a:rPr lang="en-US" sz="3200" b="1" i="0" dirty="0">
                <a:solidFill>
                  <a:srgbClr val="000000"/>
                </a:solidFill>
                <a:effectLst/>
                <a:latin typeface="+mj-lt"/>
              </a:rPr>
              <a:t> </a:t>
            </a:r>
            <a:r>
              <a:rPr lang="en-US" sz="3200" b="1" i="0" dirty="0" err="1">
                <a:solidFill>
                  <a:srgbClr val="000000"/>
                </a:solidFill>
                <a:effectLst/>
                <a:latin typeface="+mj-lt"/>
              </a:rPr>
              <a:t>cá</a:t>
            </a:r>
            <a:r>
              <a:rPr lang="en-US" sz="3200" b="1" i="0" dirty="0">
                <a:solidFill>
                  <a:srgbClr val="000000"/>
                </a:solidFill>
                <a:effectLst/>
                <a:latin typeface="+mj-lt"/>
              </a:rPr>
              <a:t> </a:t>
            </a:r>
            <a:r>
              <a:rPr lang="en-US" sz="3200" b="1" i="0" dirty="0" err="1">
                <a:solidFill>
                  <a:srgbClr val="000000"/>
                </a:solidFill>
                <a:effectLst/>
                <a:latin typeface="+mj-lt"/>
              </a:rPr>
              <a:t>từ</a:t>
            </a:r>
            <a:r>
              <a:rPr lang="en-US" sz="3200" b="1" i="0" dirty="0">
                <a:solidFill>
                  <a:srgbClr val="000000"/>
                </a:solidFill>
                <a:effectLst/>
                <a:latin typeface="+mj-lt"/>
              </a:rPr>
              <a:t> </a:t>
            </a:r>
            <a:r>
              <a:rPr lang="en-US" sz="3200" b="1" i="0" dirty="0" err="1">
                <a:solidFill>
                  <a:srgbClr val="000000"/>
                </a:solidFill>
                <a:effectLst/>
                <a:latin typeface="+mj-lt"/>
              </a:rPr>
              <a:t>ngữ</a:t>
            </a:r>
            <a:r>
              <a:rPr lang="en-US" sz="3200" b="1" i="0" dirty="0">
                <a:solidFill>
                  <a:srgbClr val="000000"/>
                </a:solidFill>
                <a:effectLst/>
                <a:latin typeface="+mj-lt"/>
              </a:rPr>
              <a:t> </a:t>
            </a:r>
            <a:r>
              <a:rPr lang="en-US" sz="3200" b="1" i="0" dirty="0" err="1">
                <a:solidFill>
                  <a:srgbClr val="000000"/>
                </a:solidFill>
                <a:effectLst/>
                <a:latin typeface="+mj-lt"/>
              </a:rPr>
              <a:t>có</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đó</a:t>
            </a:r>
            <a:r>
              <a:rPr lang="en-US" sz="3200" b="1" i="0" dirty="0">
                <a:solidFill>
                  <a:srgbClr val="000000"/>
                </a:solidFill>
                <a:effectLst/>
                <a:latin typeface="+mj-lt"/>
              </a:rPr>
              <a:t> </a:t>
            </a:r>
            <a:r>
              <a:rPr lang="en-US" sz="3200" b="1" i="0" dirty="0" err="1">
                <a:solidFill>
                  <a:srgbClr val="000000"/>
                </a:solidFill>
                <a:effectLst/>
                <a:latin typeface="+mj-lt"/>
              </a:rPr>
              <a:t>trong</a:t>
            </a:r>
            <a:r>
              <a:rPr lang="en-US" sz="3200" b="1" i="0" dirty="0">
                <a:solidFill>
                  <a:srgbClr val="000000"/>
                </a:solidFill>
                <a:effectLst/>
                <a:latin typeface="+mj-lt"/>
              </a:rPr>
              <a:t> </a:t>
            </a:r>
            <a:r>
              <a:rPr lang="en-US" sz="3200" b="1" i="0" dirty="0" err="1">
                <a:solidFill>
                  <a:srgbClr val="000000"/>
                </a:solidFill>
                <a:effectLst/>
                <a:latin typeface="+mj-lt"/>
              </a:rPr>
              <a:t>đoạn</a:t>
            </a:r>
            <a:r>
              <a:rPr lang="en-US" sz="3200" b="1" i="0" dirty="0">
                <a:solidFill>
                  <a:srgbClr val="000000"/>
                </a:solidFill>
                <a:effectLst/>
                <a:latin typeface="+mj-lt"/>
              </a:rPr>
              <a:t> </a:t>
            </a:r>
            <a:r>
              <a:rPr lang="en-US" sz="3200" b="1" i="0" dirty="0" err="1">
                <a:solidFill>
                  <a:srgbClr val="000000"/>
                </a:solidFill>
                <a:effectLst/>
                <a:latin typeface="+mj-lt"/>
              </a:rPr>
              <a:t>văn</a:t>
            </a:r>
            <a:r>
              <a:rPr lang="en-US" sz="3200" b="1" i="0" dirty="0">
                <a:solidFill>
                  <a:srgbClr val="000000"/>
                </a:solidFill>
                <a:effectLst/>
                <a:latin typeface="+mj-lt"/>
              </a:rPr>
              <a:t>.</a:t>
            </a:r>
            <a:endParaRPr lang="en-US" sz="3200" b="1" dirty="0">
              <a:solidFill>
                <a:srgbClr val="1F497D">
                  <a:lumMod val="50000"/>
                </a:srgbClr>
              </a:solidFill>
              <a:latin typeface="+mj-lt"/>
            </a:endParaRPr>
          </a:p>
        </p:txBody>
      </p:sp>
      <p:pic>
        <p:nvPicPr>
          <p:cNvPr id="24" name="图片 7">
            <a:extLst>
              <a:ext uri="{FF2B5EF4-FFF2-40B4-BE49-F238E27FC236}">
                <a16:creationId xmlns="" xmlns:a16="http://schemas.microsoft.com/office/drawing/2014/main" id="{2CCDA5F4-BAD0-4A80-8B4D-C28F22AE4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42" y="1839334"/>
            <a:ext cx="9790065" cy="4370966"/>
          </a:xfrm>
          <a:prstGeom prst="rect">
            <a:avLst/>
          </a:prstGeom>
        </p:spPr>
      </p:pic>
      <p:sp>
        <p:nvSpPr>
          <p:cNvPr id="28" name="TextBox 27">
            <a:extLst>
              <a:ext uri="{FF2B5EF4-FFF2-40B4-BE49-F238E27FC236}">
                <a16:creationId xmlns="" xmlns:a16="http://schemas.microsoft.com/office/drawing/2014/main" id="{46BF34D5-C8ED-43F4-8D54-35A5D16E1C69}"/>
              </a:ext>
            </a:extLst>
          </p:cNvPr>
          <p:cNvSpPr txBox="1"/>
          <p:nvPr/>
        </p:nvSpPr>
        <p:spPr>
          <a:xfrm>
            <a:off x="1236626" y="2988157"/>
            <a:ext cx="8939845" cy="2963953"/>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Cơn dông nổi lên. Trời sập tối, gió giật mạnh, cuốn phăng những đám lá rụng và thổi tung chúng lên không trung. Bụi bay cuồn cuộn. Mẹ bỏ đám rau muống đang hái dở, cuống quýt chạy đi lùa gà vịt vào chuồng.</a:t>
            </a:r>
            <a:endParaRPr lang="en-US" sz="3732" dirty="0">
              <a:solidFill>
                <a:prstClr val="black"/>
              </a:solidFill>
              <a:latin typeface="Calibri" panose="020F0502020204030204" pitchFamily="34" charset="0"/>
              <a:cs typeface="Calibri" panose="020F0502020204030204" pitchFamily="34" charset="0"/>
            </a:endParaRPr>
          </a:p>
        </p:txBody>
      </p:sp>
      <p:pic>
        <p:nvPicPr>
          <p:cNvPr id="15" name="Picture 2" descr="Happy Smiley Face Sticker">
            <a:extLst>
              <a:ext uri="{FF2B5EF4-FFF2-40B4-BE49-F238E27FC236}">
                <a16:creationId xmlns="" xmlns:a16="http://schemas.microsoft.com/office/drawing/2014/main" id="{7364AA8D-FBA5-4B8C-BA69-177775FC669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82593" y="3503372"/>
            <a:ext cx="974831" cy="7774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appy Smiley Face Sticker">
            <a:extLst>
              <a:ext uri="{FF2B5EF4-FFF2-40B4-BE49-F238E27FC236}">
                <a16:creationId xmlns="" xmlns:a16="http://schemas.microsoft.com/office/drawing/2014/main" id="{5CD90234-6092-43F4-AC6F-D3BA3CC13C0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96374" y="4041585"/>
            <a:ext cx="807672" cy="7774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appy Smiley Face Sticker">
            <a:extLst>
              <a:ext uri="{FF2B5EF4-FFF2-40B4-BE49-F238E27FC236}">
                <a16:creationId xmlns="" xmlns:a16="http://schemas.microsoft.com/office/drawing/2014/main" id="{4C771A30-F71C-470F-84C1-B6A6ED5B010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699389" y="4619445"/>
            <a:ext cx="1329935" cy="7774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appy Smiley Face Sticker">
            <a:extLst>
              <a:ext uri="{FF2B5EF4-FFF2-40B4-BE49-F238E27FC236}">
                <a16:creationId xmlns="" xmlns:a16="http://schemas.microsoft.com/office/drawing/2014/main" id="{5B0094AE-8344-45F1-BF36-F54C1A6D62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426760" y="5178797"/>
            <a:ext cx="1478989" cy="77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12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0"/>
                                        </p:tgtEl>
                                        <p:attrNameLst>
                                          <p:attrName>ppt_w</p:attrName>
                                        </p:attrNameLst>
                                      </p:cBhvr>
                                      <p:tavLst>
                                        <p:tav tm="0">
                                          <p:val>
                                            <p:strVal val="ppt_w"/>
                                          </p:val>
                                        </p:tav>
                                        <p:tav tm="100000">
                                          <p:val>
                                            <p:fltVal val="0"/>
                                          </p:val>
                                        </p:tav>
                                      </p:tavLst>
                                    </p:anim>
                                    <p:anim calcmode="lin" valueType="num">
                                      <p:cBhvr>
                                        <p:cTn id="21" dur="500"/>
                                        <p:tgtEl>
                                          <p:spTgt spid="20"/>
                                        </p:tgtEl>
                                        <p:attrNameLst>
                                          <p:attrName>ppt_h</p:attrName>
                                        </p:attrNameLst>
                                      </p:cBhvr>
                                      <p:tavLst>
                                        <p:tav tm="0">
                                          <p:val>
                                            <p:strVal val="ppt_h"/>
                                          </p:val>
                                        </p:tav>
                                        <p:tav tm="100000">
                                          <p:val>
                                            <p:fltVal val="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2"/>
                                        </p:tgtEl>
                                        <p:attrNameLst>
                                          <p:attrName>ppt_w</p:attrName>
                                        </p:attrNameLst>
                                      </p:cBhvr>
                                      <p:tavLst>
                                        <p:tav tm="0">
                                          <p:val>
                                            <p:strVal val="ppt_w"/>
                                          </p:val>
                                        </p:tav>
                                        <p:tav tm="100000">
                                          <p:val>
                                            <p:fltVal val="0"/>
                                          </p:val>
                                        </p:tav>
                                      </p:tavLst>
                                    </p:anim>
                                    <p:anim calcmode="lin" valueType="num">
                                      <p:cBhvr>
                                        <p:cTn id="28" dur="500"/>
                                        <p:tgtEl>
                                          <p:spTgt spid="22"/>
                                        </p:tgtEl>
                                        <p:attrNameLst>
                                          <p:attrName>ppt_h</p:attrName>
                                        </p:attrNameLst>
                                      </p:cBhvr>
                                      <p:tavLst>
                                        <p:tav tm="0">
                                          <p:val>
                                            <p:strVal val="ppt_h"/>
                                          </p:val>
                                        </p:tav>
                                        <p:tav tm="100000">
                                          <p:val>
                                            <p:fltVal val="0"/>
                                          </p:val>
                                        </p:tav>
                                      </p:tavLst>
                                    </p:anim>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62" name="图片 14">
            <a:extLst>
              <a:ext uri="{FF2B5EF4-FFF2-40B4-BE49-F238E27FC236}">
                <a16:creationId xmlns="" xmlns:a16="http://schemas.microsoft.com/office/drawing/2014/main" id="{23DDEDF8-223D-4930-9741-DDA80AC5A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81" y="1310796"/>
            <a:ext cx="12188116" cy="5009366"/>
          </a:xfrm>
          <a:prstGeom prst="rect">
            <a:avLst/>
          </a:prstGeom>
        </p:spPr>
      </p:pic>
      <p:pic>
        <p:nvPicPr>
          <p:cNvPr id="2" name="Picture 1">
            <a:extLst>
              <a:ext uri="{FF2B5EF4-FFF2-40B4-BE49-F238E27FC236}">
                <a16:creationId xmlns="" xmlns:a16="http://schemas.microsoft.com/office/drawing/2014/main" id="{B63436F9-ED2A-456C-9E60-786BFEB0CA2D}"/>
              </a:ext>
            </a:extLst>
          </p:cNvPr>
          <p:cNvPicPr>
            <a:picLocks noChangeAspect="1"/>
          </p:cNvPicPr>
          <p:nvPr/>
        </p:nvPicPr>
        <p:blipFill>
          <a:blip r:embed="rId4"/>
          <a:stretch>
            <a:fillRect/>
          </a:stretch>
        </p:blipFill>
        <p:spPr>
          <a:xfrm>
            <a:off x="2931882" y="3052083"/>
            <a:ext cx="6785436" cy="2487384"/>
          </a:xfrm>
          <a:prstGeom prst="rect">
            <a:avLst/>
          </a:prstGeom>
        </p:spPr>
      </p:pic>
    </p:spTree>
    <p:extLst>
      <p:ext uri="{BB962C8B-B14F-4D97-AF65-F5344CB8AC3E}">
        <p14:creationId xmlns:p14="http://schemas.microsoft.com/office/powerpoint/2010/main" val="35396996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 xmlns:a16="http://schemas.microsoft.com/office/drawing/2014/main" id="{3D0ECD3E-0DD3-4876-8C18-6E1138EBAC19}"/>
              </a:ext>
            </a:extLst>
          </p:cNvPr>
          <p:cNvPicPr>
            <a:picLocks noChangeAspect="1"/>
          </p:cNvPicPr>
          <p:nvPr/>
        </p:nvPicPr>
        <p:blipFill>
          <a:blip r:embed="rId6"/>
          <a:stretch>
            <a:fillRect/>
          </a:stretch>
        </p:blipFill>
        <p:spPr>
          <a:xfrm>
            <a:off x="1565912" y="1917894"/>
            <a:ext cx="8736325" cy="1383912"/>
          </a:xfrm>
          <a:prstGeom prst="rect">
            <a:avLst/>
          </a:prstGeom>
        </p:spPr>
      </p:pic>
    </p:spTree>
    <p:extLst>
      <p:ext uri="{BB962C8B-B14F-4D97-AF65-F5344CB8AC3E}">
        <p14:creationId xmlns:p14="http://schemas.microsoft.com/office/powerpoint/2010/main" val="779601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2">
            <a:extLst>
              <a:ext uri="{FF2B5EF4-FFF2-40B4-BE49-F238E27FC236}">
                <a16:creationId xmlns="" xmlns:a16="http://schemas.microsoft.com/office/drawing/2014/main" id="{33AAF30E-2A68-49EC-A01D-38CF6E6BE66D}"/>
              </a:ext>
            </a:extLst>
          </p:cNvPr>
          <p:cNvGrpSpPr/>
          <p:nvPr/>
        </p:nvGrpSpPr>
        <p:grpSpPr>
          <a:xfrm>
            <a:off x="1676400" y="518070"/>
            <a:ext cx="9477375" cy="1672679"/>
            <a:chOff x="1828800" y="932844"/>
            <a:chExt cx="8382000" cy="4992311"/>
          </a:xfrm>
          <a:effectLst>
            <a:outerShdw blurRad="50800" dist="38100" dir="5400000" algn="t" rotWithShape="0">
              <a:prstClr val="black">
                <a:alpha val="40000"/>
              </a:prstClr>
            </a:outerShdw>
          </a:effectLst>
        </p:grpSpPr>
        <p:sp>
          <p:nvSpPr>
            <p:cNvPr id="9" name="圆角矩形 16">
              <a:extLst>
                <a:ext uri="{FF2B5EF4-FFF2-40B4-BE49-F238E27FC236}">
                  <a16:creationId xmlns="" xmlns:a16="http://schemas.microsoft.com/office/drawing/2014/main" id="{7F0EA441-6D7B-47D3-8D43-B4E84DC9C315}"/>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圆角矩形 17">
              <a:extLst>
                <a:ext uri="{FF2B5EF4-FFF2-40B4-BE49-F238E27FC236}">
                  <a16:creationId xmlns="" xmlns:a16="http://schemas.microsoft.com/office/drawing/2014/main" id="{51A0B8EE-3190-49F4-BE85-59D80021BA34}"/>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1" name="TextBox 10">
            <a:extLst>
              <a:ext uri="{FF2B5EF4-FFF2-40B4-BE49-F238E27FC236}">
                <a16:creationId xmlns="" xmlns:a16="http://schemas.microsoft.com/office/drawing/2014/main" id="{7071C46E-5908-4138-9028-C69C3B36E3FB}"/>
              </a:ext>
            </a:extLst>
          </p:cNvPr>
          <p:cNvSpPr txBox="1"/>
          <p:nvPr/>
        </p:nvSpPr>
        <p:spPr>
          <a:xfrm>
            <a:off x="1895475" y="505155"/>
            <a:ext cx="9020175" cy="1569660"/>
          </a:xfrm>
          <a:prstGeom prst="rect">
            <a:avLst/>
          </a:prstGeom>
          <a:noFill/>
        </p:spPr>
        <p:txBody>
          <a:bodyPr wrap="square">
            <a:spAutoFit/>
          </a:bodyPr>
          <a:lstStyle/>
          <a:p>
            <a:pPr algn="ctr" defTabSz="1218804"/>
            <a:r>
              <a:rPr lang="vi-VN" sz="3200" b="1" dirty="0">
                <a:solidFill>
                  <a:srgbClr val="002060"/>
                </a:solidFill>
                <a:latin typeface="Calibri" panose="020F0502020204030204" pitchFamily="34" charset="0"/>
                <a:cs typeface="Calibri" panose="020F0502020204030204" pitchFamily="34" charset="0"/>
              </a:rPr>
              <a:t> Làm một tấm thiệp nhỏ, trang trí thật đẹp. Viết những lời thể hiện tình cảm yêu thương hoặc lòng biết ơn của em dành tặng cho một người thân.</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26" name="Picture 2" descr="Viết trang 101 Tiếng Việt lớp 3 Tập 1 | Kết nối tri thức ">
            <a:extLst>
              <a:ext uri="{FF2B5EF4-FFF2-40B4-BE49-F238E27FC236}">
                <a16:creationId xmlns="" xmlns:a16="http://schemas.microsoft.com/office/drawing/2014/main" id="{6A952BAA-13A1-49A0-84A2-FE7B19457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412990"/>
            <a:ext cx="5448300" cy="383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385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6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87" y="2199575"/>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799" y="466126"/>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1044478">
            <a:off x="-11339" y="-181485"/>
            <a:ext cx="2646840" cy="2646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573732" y="801939"/>
            <a:ext cx="9514653" cy="4972057"/>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052338" y="2987424"/>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1" y="2305506"/>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37" y="3356554"/>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11668613" y="5754974"/>
            <a:ext cx="662353" cy="910740"/>
            <a:chOff x="-2033679" y="889419"/>
            <a:chExt cx="463503" cy="619473"/>
          </a:xfrm>
        </p:grpSpPr>
        <p:pic>
          <p:nvPicPr>
            <p:cNvPr id="2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 xmlns:a16="http://schemas.microsoft.com/office/drawing/2014/main" id="{BB0B477F-ECC2-4851-8BB3-6FD626E6029E}"/>
              </a:ext>
            </a:extLst>
          </p:cNvPr>
          <p:cNvSpPr txBox="1"/>
          <p:nvPr/>
        </p:nvSpPr>
        <p:spPr>
          <a:xfrm>
            <a:off x="3273740" y="1913625"/>
            <a:ext cx="6805100" cy="2923044"/>
          </a:xfrm>
          <a:prstGeom prst="rect">
            <a:avLst/>
          </a:prstGeom>
          <a:noFill/>
        </p:spPr>
        <p:txBody>
          <a:bodyPr wrap="square" rtlCol="0">
            <a:spAutoFit/>
          </a:bodyPr>
          <a:lstStyle/>
          <a:p>
            <a:pPr algn="ctr" defTabSz="1218804">
              <a:lnSpc>
                <a:spcPct val="150000"/>
              </a:lnSpc>
            </a:pPr>
            <a:r>
              <a:rPr lang="en-US" sz="6398" dirty="0">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Xin </a:t>
            </a:r>
            <a:r>
              <a:rPr lang="en-US" sz="6398" dirty="0" err="1">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chào</a:t>
            </a:r>
            <a:r>
              <a:rPr lang="en-US" sz="6398" dirty="0">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 </a:t>
            </a:r>
            <a:r>
              <a:rPr lang="en-US" sz="6398" dirty="0" err="1">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và</a:t>
            </a:r>
            <a:r>
              <a:rPr lang="en-US" sz="6398" dirty="0">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 </a:t>
            </a:r>
            <a:r>
              <a:rPr lang="en-US" sz="6398" dirty="0" err="1">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hẹn</a:t>
            </a:r>
            <a:r>
              <a:rPr lang="en-US" sz="6398" dirty="0">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 </a:t>
            </a:r>
            <a:r>
              <a:rPr lang="en-US" sz="6398" dirty="0" err="1">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gặp</a:t>
            </a:r>
            <a:r>
              <a:rPr lang="en-US" sz="6398" dirty="0">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 </a:t>
            </a:r>
            <a:r>
              <a:rPr lang="en-US" sz="6398" dirty="0" err="1">
                <a:solidFill>
                  <a:srgbClr val="4F81BD">
                    <a:lumMod val="50000"/>
                  </a:srgbClr>
                </a:solidFill>
                <a:effectLst>
                  <a:glow rad="63500">
                    <a:srgbClr val="C0504D">
                      <a:satMod val="175000"/>
                      <a:alpha val="40000"/>
                    </a:srgbClr>
                  </a:glow>
                </a:effectLst>
                <a:latin typeface="Times New Roman" pitchFamily="18" charset="0"/>
                <a:cs typeface="Times New Roman" pitchFamily="18" charset="0"/>
              </a:rPr>
              <a:t>lại</a:t>
            </a:r>
            <a:endParaRPr lang="en-US" sz="6398" dirty="0">
              <a:solidFill>
                <a:srgbClr val="4F81BD">
                  <a:lumMod val="50000"/>
                </a:srgbClr>
              </a:solidFill>
              <a:effectLst>
                <a:glow rad="63500">
                  <a:srgbClr val="C0504D">
                    <a:satMod val="175000"/>
                    <a:alpha val="40000"/>
                  </a:srgb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1809995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anim calcmode="lin" valueType="num">
                                      <p:cBhvr>
                                        <p:cTn id="8" dur="750" fill="hold"/>
                                        <p:tgtEl>
                                          <p:spTgt spid="69"/>
                                        </p:tgtEl>
                                        <p:attrNameLst>
                                          <p:attrName>ppt_x</p:attrName>
                                        </p:attrNameLst>
                                      </p:cBhvr>
                                      <p:tavLst>
                                        <p:tav tm="0">
                                          <p:val>
                                            <p:strVal val="#ppt_x"/>
                                          </p:val>
                                        </p:tav>
                                        <p:tav tm="100000">
                                          <p:val>
                                            <p:strVal val="#ppt_x"/>
                                          </p:val>
                                        </p:tav>
                                      </p:tavLst>
                                    </p:anim>
                                    <p:anim calcmode="lin" valueType="num">
                                      <p:cBhvr>
                                        <p:cTn id="9" dur="75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750" fill="hold"/>
                                        <p:tgtEl>
                                          <p:spTgt spid="25"/>
                                        </p:tgtEl>
                                        <p:attrNameLst>
                                          <p:attrName>ppt_w</p:attrName>
                                        </p:attrNameLst>
                                      </p:cBhvr>
                                      <p:tavLst>
                                        <p:tav tm="0">
                                          <p:val>
                                            <p:fltVal val="0"/>
                                          </p:val>
                                        </p:tav>
                                        <p:tav tm="100000">
                                          <p:val>
                                            <p:strVal val="#ppt_w"/>
                                          </p:val>
                                        </p:tav>
                                      </p:tavLst>
                                    </p:anim>
                                    <p:anim calcmode="lin" valueType="num">
                                      <p:cBhvr>
                                        <p:cTn id="18" dur="750" fill="hold"/>
                                        <p:tgtEl>
                                          <p:spTgt spid="25"/>
                                        </p:tgtEl>
                                        <p:attrNameLst>
                                          <p:attrName>ppt_h</p:attrName>
                                        </p:attrNameLst>
                                      </p:cBhvr>
                                      <p:tavLst>
                                        <p:tav tm="0">
                                          <p:val>
                                            <p:fltVal val="0"/>
                                          </p:val>
                                        </p:tav>
                                        <p:tav tm="100000">
                                          <p:val>
                                            <p:strVal val="#ppt_h"/>
                                          </p:val>
                                        </p:tav>
                                      </p:tavLst>
                                    </p:anim>
                                    <p:anim calcmode="lin" valueType="num">
                                      <p:cBhvr>
                                        <p:cTn id="19" dur="750" fill="hold"/>
                                        <p:tgtEl>
                                          <p:spTgt spid="25"/>
                                        </p:tgtEl>
                                        <p:attrNameLst>
                                          <p:attrName>style.rotation</p:attrName>
                                        </p:attrNameLst>
                                      </p:cBhvr>
                                      <p:tavLst>
                                        <p:tav tm="0">
                                          <p:val>
                                            <p:fltVal val="90"/>
                                          </p:val>
                                        </p:tav>
                                        <p:tav tm="100000">
                                          <p:val>
                                            <p:fltVal val="0"/>
                                          </p:val>
                                        </p:tav>
                                      </p:tavLst>
                                    </p:anim>
                                    <p:animEffect transition="in" filter="fade">
                                      <p:cBhvr>
                                        <p:cTn id="20" dur="750"/>
                                        <p:tgtEl>
                                          <p:spTgt spid="25"/>
                                        </p:tgtEl>
                                      </p:cBhvr>
                                    </p:animEffect>
                                  </p:childTnLst>
                                </p:cTn>
                              </p:par>
                              <p:par>
                                <p:cTn id="21" presetID="5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Scale>
                                      <p:cBhvr>
                                        <p:cTn id="23"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750" decel="50000" fill="hold">
                                          <p:stCondLst>
                                            <p:cond delay="0"/>
                                          </p:stCondLst>
                                        </p:cTn>
                                        <p:tgtEl>
                                          <p:spTgt spid="27"/>
                                        </p:tgtEl>
                                        <p:attrNameLst>
                                          <p:attrName>ppt_x</p:attrName>
                                          <p:attrName>ppt_y</p:attrName>
                                        </p:attrNameLst>
                                      </p:cBhvr>
                                    </p:animMotion>
                                    <p:animEffect transition="in" filter="fade">
                                      <p:cBhvr>
                                        <p:cTn id="25" dur="750"/>
                                        <p:tgtEl>
                                          <p:spTgt spid="27"/>
                                        </p:tgtEl>
                                      </p:cBhvr>
                                    </p:animEffect>
                                  </p:childTnLst>
                                </p:cTn>
                              </p:par>
                              <p:par>
                                <p:cTn id="26" presetID="2" presetClass="entr" presetSubtype="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1+#ppt_w/2"/>
                                          </p:val>
                                        </p:tav>
                                        <p:tav tm="100000">
                                          <p:val>
                                            <p:strVal val="#ppt_x"/>
                                          </p:val>
                                        </p:tav>
                                      </p:tavLst>
                                    </p:anim>
                                    <p:anim calcmode="lin" valueType="num">
                                      <p:cBhvr additive="base">
                                        <p:cTn id="29" dur="75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750" fill="hold"/>
                                        <p:tgtEl>
                                          <p:spTgt spid="22"/>
                                        </p:tgtEl>
                                        <p:attrNameLst>
                                          <p:attrName>ppt_x</p:attrName>
                                        </p:attrNameLst>
                                      </p:cBhvr>
                                      <p:tavLst>
                                        <p:tav tm="0">
                                          <p:val>
                                            <p:strVal val="1+#ppt_w/2"/>
                                          </p:val>
                                        </p:tav>
                                        <p:tav tm="100000">
                                          <p:val>
                                            <p:strVal val="#ppt_x"/>
                                          </p:val>
                                        </p:tav>
                                      </p:tavLst>
                                    </p:anim>
                                    <p:anim calcmode="lin" valueType="num">
                                      <p:cBhvr additive="base">
                                        <p:cTn id="33" dur="75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750" fill="hold"/>
                                        <p:tgtEl>
                                          <p:spTgt spid="16"/>
                                        </p:tgtEl>
                                        <p:attrNameLst>
                                          <p:attrName>ppt_x</p:attrName>
                                        </p:attrNameLst>
                                      </p:cBhvr>
                                      <p:tavLst>
                                        <p:tav tm="0">
                                          <p:val>
                                            <p:strVal val="1+#ppt_w/2"/>
                                          </p:val>
                                        </p:tav>
                                        <p:tav tm="100000">
                                          <p:val>
                                            <p:strVal val="#ppt_x"/>
                                          </p:val>
                                        </p:tav>
                                      </p:tavLst>
                                    </p:anim>
                                    <p:anim calcmode="lin" valueType="num">
                                      <p:cBhvr additive="base">
                                        <p:cTn id="37" dur="75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750" fill="hold"/>
                                        <p:tgtEl>
                                          <p:spTgt spid="35"/>
                                        </p:tgtEl>
                                        <p:attrNameLst>
                                          <p:attrName>ppt_x</p:attrName>
                                        </p:attrNameLst>
                                      </p:cBhvr>
                                      <p:tavLst>
                                        <p:tav tm="0">
                                          <p:val>
                                            <p:strVal val="1+#ppt_w/2"/>
                                          </p:val>
                                        </p:tav>
                                        <p:tav tm="100000">
                                          <p:val>
                                            <p:strVal val="#ppt_x"/>
                                          </p:val>
                                        </p:tav>
                                      </p:tavLst>
                                    </p:anim>
                                    <p:anim calcmode="lin" valueType="num">
                                      <p:cBhvr additive="base">
                                        <p:cTn id="41" dur="750" fill="hold"/>
                                        <p:tgtEl>
                                          <p:spTgt spid="35"/>
                                        </p:tgtEl>
                                        <p:attrNameLst>
                                          <p:attrName>ppt_y</p:attrName>
                                        </p:attrNameLst>
                                      </p:cBhvr>
                                      <p:tavLst>
                                        <p:tav tm="0">
                                          <p:val>
                                            <p:strVal val="1+#ppt_h/2"/>
                                          </p:val>
                                        </p:tav>
                                        <p:tav tm="100000">
                                          <p:val>
                                            <p:strVal val="#ppt_y"/>
                                          </p:val>
                                        </p:tav>
                                      </p:tavLst>
                                    </p:anim>
                                  </p:childTnLst>
                                </p:cTn>
                              </p:par>
                              <p:par>
                                <p:cTn id="42" presetID="2" presetClass="entr" presetSubtype="6"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750" fill="hold"/>
                                        <p:tgtEl>
                                          <p:spTgt spid="32"/>
                                        </p:tgtEl>
                                        <p:attrNameLst>
                                          <p:attrName>ppt_x</p:attrName>
                                        </p:attrNameLst>
                                      </p:cBhvr>
                                      <p:tavLst>
                                        <p:tav tm="0">
                                          <p:val>
                                            <p:strVal val="1+#ppt_w/2"/>
                                          </p:val>
                                        </p:tav>
                                        <p:tav tm="100000">
                                          <p:val>
                                            <p:strVal val="#ppt_x"/>
                                          </p:val>
                                        </p:tav>
                                      </p:tavLst>
                                    </p:anim>
                                    <p:anim calcmode="lin" valueType="num">
                                      <p:cBhvr additive="base">
                                        <p:cTn id="45" dur="750" fill="hold"/>
                                        <p:tgtEl>
                                          <p:spTgt spid="32"/>
                                        </p:tgtEl>
                                        <p:attrNameLst>
                                          <p:attrName>ppt_y</p:attrName>
                                        </p:attrNameLst>
                                      </p:cBhvr>
                                      <p:tavLst>
                                        <p:tav tm="0">
                                          <p:val>
                                            <p:strVal val="1+#ppt_h/2"/>
                                          </p:val>
                                        </p:tav>
                                        <p:tav tm="100000">
                                          <p:val>
                                            <p:strVal val="#ppt_y"/>
                                          </p:val>
                                        </p:tav>
                                      </p:tavLst>
                                    </p:anim>
                                  </p:childTnLst>
                                </p:cTn>
                              </p:par>
                              <p:par>
                                <p:cTn id="46" presetID="2" presetClass="entr" presetSubtype="6"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750" fill="hold"/>
                                        <p:tgtEl>
                                          <p:spTgt spid="29"/>
                                        </p:tgtEl>
                                        <p:attrNameLst>
                                          <p:attrName>ppt_x</p:attrName>
                                        </p:attrNameLst>
                                      </p:cBhvr>
                                      <p:tavLst>
                                        <p:tav tm="0">
                                          <p:val>
                                            <p:strVal val="1+#ppt_w/2"/>
                                          </p:val>
                                        </p:tav>
                                        <p:tav tm="100000">
                                          <p:val>
                                            <p:strVal val="#ppt_x"/>
                                          </p:val>
                                        </p:tav>
                                      </p:tavLst>
                                    </p:anim>
                                    <p:anim calcmode="lin" valueType="num">
                                      <p:cBhvr additive="base">
                                        <p:cTn id="49" dur="750" fill="hold"/>
                                        <p:tgtEl>
                                          <p:spTgt spid="2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ppt_x"/>
                                          </p:val>
                                        </p:tav>
                                        <p:tav tm="100000">
                                          <p:val>
                                            <p:strVal val="#ppt_x"/>
                                          </p:val>
                                        </p:tav>
                                      </p:tavLst>
                                    </p:anim>
                                    <p:anim calcmode="lin" valueType="num">
                                      <p:cBhvr additive="base">
                                        <p:cTn id="5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pic>
        <p:nvPicPr>
          <p:cNvPr id="10" name="图片 9">
            <a:extLst>
              <a:ext uri="{FF2B5EF4-FFF2-40B4-BE49-F238E27FC236}">
                <a16:creationId xmlns=""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 xmlns:a16="http://schemas.microsoft.com/office/drawing/2014/main" id="{327C957F-15E0-40A8-8758-74C72150E54B}"/>
              </a:ext>
            </a:extLst>
          </p:cNvPr>
          <p:cNvPicPr>
            <a:picLocks noChangeAspect="1"/>
          </p:cNvPicPr>
          <p:nvPr/>
        </p:nvPicPr>
        <p:blipFill>
          <a:blip r:embed="rId8"/>
          <a:stretch>
            <a:fillRect/>
          </a:stretch>
        </p:blipFill>
        <p:spPr>
          <a:xfrm>
            <a:off x="10320413" y="3905250"/>
            <a:ext cx="2033370" cy="2751304"/>
          </a:xfrm>
          <a:prstGeom prst="rect">
            <a:avLst/>
          </a:prstGeom>
        </p:spPr>
      </p:pic>
      <p:grpSp>
        <p:nvGrpSpPr>
          <p:cNvPr id="17" name="组合 295">
            <a:extLst>
              <a:ext uri="{FF2B5EF4-FFF2-40B4-BE49-F238E27FC236}">
                <a16:creationId xmlns="" xmlns:a16="http://schemas.microsoft.com/office/drawing/2014/main" id="{F987437D-772D-4E67-8102-1F45F2B9CDD3}"/>
              </a:ext>
            </a:extLst>
          </p:cNvPr>
          <p:cNvGrpSpPr/>
          <p:nvPr/>
        </p:nvGrpSpPr>
        <p:grpSpPr>
          <a:xfrm>
            <a:off x="4840170" y="898097"/>
            <a:ext cx="2833416" cy="827950"/>
            <a:chOff x="3976504" y="1939290"/>
            <a:chExt cx="4096068" cy="1363816"/>
          </a:xfrm>
        </p:grpSpPr>
        <p:sp>
          <p:nvSpPr>
            <p:cNvPr id="18" name="矩形: 圆角 296">
              <a:extLst>
                <a:ext uri="{FF2B5EF4-FFF2-40B4-BE49-F238E27FC236}">
                  <a16:creationId xmlns="" xmlns:a16="http://schemas.microsoft.com/office/drawing/2014/main" id="{B61E3638-3510-458B-A001-B5AD0183763E}"/>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sp>
          <p:nvSpPr>
            <p:cNvPr id="19" name="矩形: 圆角 297">
              <a:extLst>
                <a:ext uri="{FF2B5EF4-FFF2-40B4-BE49-F238E27FC236}">
                  <a16:creationId xmlns="" xmlns:a16="http://schemas.microsoft.com/office/drawing/2014/main" id="{58186D5D-4F72-41E9-A67A-AD2176DFD20D}"/>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grpSp>
      <p:sp>
        <p:nvSpPr>
          <p:cNvPr id="20" name="TextBox 19">
            <a:extLst>
              <a:ext uri="{FF2B5EF4-FFF2-40B4-BE49-F238E27FC236}">
                <a16:creationId xmlns="" xmlns:a16="http://schemas.microsoft.com/office/drawing/2014/main" id="{23CE5167-B86C-42ED-9313-F7F6B7793A17}"/>
              </a:ext>
            </a:extLst>
          </p:cNvPr>
          <p:cNvSpPr txBox="1"/>
          <p:nvPr/>
        </p:nvSpPr>
        <p:spPr>
          <a:xfrm>
            <a:off x="5076550" y="982417"/>
            <a:ext cx="6162373" cy="666657"/>
          </a:xfrm>
          <a:prstGeom prst="rect">
            <a:avLst/>
          </a:prstGeom>
          <a:noFill/>
        </p:spPr>
        <p:txBody>
          <a:bodyPr wrap="square">
            <a:spAutoFit/>
          </a:bodyPr>
          <a:lstStyle/>
          <a:p>
            <a:pPr defTabSz="1218804"/>
            <a:r>
              <a:rPr lang="en-US" sz="3732" dirty="0">
                <a:solidFill>
                  <a:srgbClr val="4F81BD">
                    <a:lumMod val="50000"/>
                  </a:srgbClr>
                </a:solidFill>
                <a:effectLst>
                  <a:glow rad="63500">
                    <a:srgbClr val="F79646">
                      <a:satMod val="175000"/>
                      <a:alpha val="40000"/>
                    </a:srgbClr>
                  </a:glow>
                </a:effectLst>
                <a:latin typeface="+mj-lt"/>
              </a:rPr>
              <a:t>Nghe – </a:t>
            </a:r>
            <a:r>
              <a:rPr lang="en-US" sz="3732" dirty="0" err="1">
                <a:solidFill>
                  <a:srgbClr val="4F81BD">
                    <a:lumMod val="50000"/>
                  </a:srgbClr>
                </a:solidFill>
                <a:effectLst>
                  <a:glow rad="63500">
                    <a:srgbClr val="F79646">
                      <a:satMod val="175000"/>
                      <a:alpha val="40000"/>
                    </a:srgbClr>
                  </a:glow>
                </a:effectLst>
                <a:latin typeface="+mj-lt"/>
              </a:rPr>
              <a:t>viết</a:t>
            </a:r>
            <a:endParaRPr lang="en-US" sz="3732" dirty="0">
              <a:solidFill>
                <a:prstClr val="black"/>
              </a:solidFill>
              <a:latin typeface="+mj-lt"/>
            </a:endParaRPr>
          </a:p>
        </p:txBody>
      </p:sp>
      <p:sp>
        <p:nvSpPr>
          <p:cNvPr id="21" name="TextBox 20">
            <a:extLst>
              <a:ext uri="{FF2B5EF4-FFF2-40B4-BE49-F238E27FC236}">
                <a16:creationId xmlns="" xmlns:a16="http://schemas.microsoft.com/office/drawing/2014/main" id="{096A9837-6961-4D64-B9BB-4B80A6621E21}"/>
              </a:ext>
            </a:extLst>
          </p:cNvPr>
          <p:cNvSpPr txBox="1"/>
          <p:nvPr/>
        </p:nvSpPr>
        <p:spPr>
          <a:xfrm>
            <a:off x="4405163" y="1702635"/>
            <a:ext cx="6162373" cy="666657"/>
          </a:xfrm>
          <a:prstGeom prst="rect">
            <a:avLst/>
          </a:prstGeom>
          <a:noFill/>
        </p:spPr>
        <p:txBody>
          <a:bodyPr wrap="square">
            <a:spAutoFit/>
          </a:bodyPr>
          <a:lstStyle/>
          <a:p>
            <a:pPr defTabSz="1218804"/>
            <a:r>
              <a:rPr lang="en-US" sz="3732" b="1" dirty="0">
                <a:solidFill>
                  <a:prstClr val="white"/>
                </a:solidFill>
                <a:latin typeface="Calibri" panose="020F0502020204030204" pitchFamily="34" charset="0"/>
                <a:cs typeface="Calibri" panose="020F0502020204030204" pitchFamily="34" charset="0"/>
              </a:rPr>
              <a:t>Kho </a:t>
            </a:r>
            <a:r>
              <a:rPr lang="en-US" sz="3732" b="1" dirty="0" err="1">
                <a:solidFill>
                  <a:prstClr val="white"/>
                </a:solidFill>
                <a:latin typeface="Calibri" panose="020F0502020204030204" pitchFamily="34" charset="0"/>
                <a:cs typeface="Calibri" panose="020F0502020204030204" pitchFamily="34" charset="0"/>
              </a:rPr>
              <a:t>sách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của</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ông</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bà</a:t>
            </a:r>
            <a:endParaRPr lang="en-US" sz="3732" dirty="0">
              <a:solidFill>
                <a:prstClr val="white"/>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 xmlns:a16="http://schemas.microsoft.com/office/drawing/2014/main" id="{DD861152-15CC-4DA2-8CF5-70743D6D13BD}"/>
              </a:ext>
            </a:extLst>
          </p:cNvPr>
          <p:cNvSpPr txBox="1"/>
          <p:nvPr/>
        </p:nvSpPr>
        <p:spPr>
          <a:xfrm>
            <a:off x="2079998" y="2397751"/>
            <a:ext cx="8568952" cy="2553776"/>
          </a:xfrm>
          <a:prstGeom prst="rect">
            <a:avLst/>
          </a:prstGeom>
          <a:noFill/>
        </p:spPr>
        <p:txBody>
          <a:bodyPr wrap="square">
            <a:spAutoFit/>
          </a:bodyPr>
          <a:lstStyle/>
          <a:p>
            <a:pPr algn="just" defTabSz="1218804"/>
            <a:r>
              <a:rPr lang="vi-VN" sz="2666" dirty="0">
                <a:solidFill>
                  <a:prstClr val="white"/>
                </a:solidFill>
                <a:latin typeface="Arial" panose="020B0604020202020204" pitchFamily="34" charset="0"/>
              </a:rPr>
              <a:t>Ông tôi có rất nhiều sách. Bà thì không có những giá sách đầy ắp như ông, nhưng bà có cả một kho sách trong trí nhớ. Tôi rất thích về nhà ông bà. Ban ngày, tôi mải miết đọc sách với ông. Buổi tối, tôi say sưa nghe kho sách của bà. Kho sách nào cũng thật kì diệu.</a:t>
            </a:r>
          </a:p>
          <a:p>
            <a:pPr algn="r" defTabSz="1218804"/>
            <a:r>
              <a:rPr lang="vi-VN" sz="2666" dirty="0">
                <a:solidFill>
                  <a:prstClr val="white"/>
                </a:solidFill>
                <a:latin typeface="Arial" panose="020B0604020202020204" pitchFamily="34" charset="0"/>
              </a:rPr>
              <a:t>(Hoàng Hà)</a:t>
            </a:r>
            <a:endParaRPr lang="en-US" sz="2666" dirty="0">
              <a:solidFill>
                <a:prstClr val="white"/>
              </a:solidFill>
              <a:latin typeface="Calibri"/>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ABB1ACF6-457D-4A6B-8124-0F0826308099}"/>
              </a:ext>
            </a:extLst>
          </p:cNvPr>
          <p:cNvSpPr/>
          <p:nvPr/>
        </p:nvSpPr>
        <p:spPr>
          <a:xfrm>
            <a:off x="4312734" y="404630"/>
            <a:ext cx="3480441"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Kho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sách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của</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ông</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bà</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 xmlns:a16="http://schemas.microsoft.com/office/drawing/2014/main" id="{B731248C-7A5B-4CE7-BB7B-E62E8BCC47B5}"/>
              </a:ext>
            </a:extLst>
          </p:cNvPr>
          <p:cNvSpPr txBox="1"/>
          <p:nvPr/>
        </p:nvSpPr>
        <p:spPr>
          <a:xfrm>
            <a:off x="409569" y="975649"/>
            <a:ext cx="109728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ng Ǉċ có ǟất ηΗϛu sáε.  Bà κì δŪg có ηững giá sáε đầy ắp ηư</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 xmlns:a16="http://schemas.microsoft.com/office/drawing/2014/main" id="{F3CC9E4A-7B1A-4FED-87E6-698BBE9D6CAE}"/>
              </a:ext>
            </a:extLst>
          </p:cNvPr>
          <p:cNvSpPr txBox="1"/>
          <p:nvPr/>
        </p:nvSpPr>
        <p:spPr>
          <a:xfrm>
            <a:off x="-161931" y="1518574"/>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ηưng bà có cả jŎ δo sáε ǇrΪg Ǉrí ηớ.  Tċ ǟất κíε ωϙ ηà Ūg 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Tôi</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ất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thích</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 xmlns:a16="http://schemas.microsoft.com/office/drawing/2014/main" id="{4F225A79-81E2-48B1-8DD5-F6E4CBED39CF}"/>
              </a:ext>
            </a:extLst>
          </p:cNvPr>
          <p:cNvSpPr txBox="1"/>
          <p:nvPr/>
        </p:nvSpPr>
        <p:spPr>
          <a:xfrm>
            <a:off x="-171456" y="2051974"/>
            <a:ext cx="12211056" cy="461665"/>
          </a:xfrm>
          <a:prstGeom prst="rect">
            <a:avLst/>
          </a:prstGeom>
          <a:noFill/>
        </p:spPr>
        <p:txBody>
          <a:bodyPr wrap="square" rtlCol="0">
            <a:spAutoFit/>
          </a:bodyPr>
          <a:lstStyle/>
          <a:p>
            <a:pPr lvl="0" indent="361950">
              <a:spcAft>
                <a:spcPts val="500"/>
              </a:spcAft>
            </a:pP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ωϙ 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 Ūg bà.  Ban wgày, Ǉċ jải j</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đǌ 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vƞ Ūg.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BuĔ</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ǇĒ,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Ǉċ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say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ΰ</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 w</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Ή; δ</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 xmlns:a16="http://schemas.microsoft.com/office/drawing/2014/main" id="{F3E0ABBB-8242-4273-BDA0-EA95AC32DB06}"/>
              </a:ext>
            </a:extLst>
          </p:cNvPr>
          <p:cNvSpPr txBox="1"/>
          <p:nvPr/>
        </p:nvSpPr>
        <p:spPr>
          <a:xfrm>
            <a:off x="-190506" y="2594899"/>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Kho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wào</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ật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kì</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d</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İu</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851F27F8-BB7D-4E30-8D16-8F9F77478CCF}"/>
              </a:ext>
            </a:extLst>
          </p:cNvPr>
          <p:cNvSpPr txBox="1"/>
          <p:nvPr/>
        </p:nvSpPr>
        <p:spPr>
          <a:xfrm>
            <a:off x="9591675" y="3118774"/>
            <a:ext cx="2335282" cy="461665"/>
          </a:xfrm>
          <a:prstGeom prst="rect">
            <a:avLst/>
          </a:prstGeom>
          <a:noFill/>
        </p:spPr>
        <p:txBody>
          <a:bodyPr wrap="square" rtlCol="0">
            <a:spAutoFit/>
          </a:bodyPr>
          <a:lstStyle/>
          <a:p>
            <a:pPr lvl="0" indent="361950">
              <a:spcAft>
                <a:spcPts val="500"/>
              </a:spcAft>
            </a:pP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Hoàng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Hà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 xmlns:a16="http://schemas.microsoft.com/office/drawing/2014/main" id="{C598AD1B-97C3-455F-9992-483F80E584D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00968" y="628048"/>
            <a:ext cx="9187088"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49" y="1539728"/>
            <a:ext cx="4262970" cy="4262970"/>
          </a:xfrm>
          <a:prstGeom prst="rect">
            <a:avLst/>
          </a:prstGeom>
        </p:spPr>
      </p:pic>
      <p:pic>
        <p:nvPicPr>
          <p:cNvPr id="28" name="Picture 2">
            <a:extLst>
              <a:ext uri="{FF2B5EF4-FFF2-40B4-BE49-F238E27FC236}">
                <a16:creationId xmlns=""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8" name="矩形 36">
            <a:extLst>
              <a:ext uri="{FF2B5EF4-FFF2-40B4-BE49-F238E27FC236}">
                <a16:creationId xmlns="" xmlns:a16="http://schemas.microsoft.com/office/drawing/2014/main" id="{511A7498-81E3-4BCE-B105-4034C6DA4F7D}"/>
              </a:ext>
            </a:extLst>
          </p:cNvPr>
          <p:cNvSpPr/>
          <p:nvPr/>
        </p:nvSpPr>
        <p:spPr>
          <a:xfrm>
            <a:off x="2640682" y="983678"/>
            <a:ext cx="6350168" cy="811248"/>
          </a:xfrm>
          <a:prstGeom prst="rect">
            <a:avLst/>
          </a:prstGeom>
        </p:spPr>
        <p:txBody>
          <a:bodyPr wrap="square">
            <a:spAutoFit/>
            <a:scene3d>
              <a:camera prst="orthographicFront"/>
              <a:lightRig rig="threePt" dir="t"/>
            </a:scene3d>
            <a:sp3d contourW="12700"/>
          </a:bodyPr>
          <a:lstStyle/>
          <a:p>
            <a:pPr algn="ctr" defTabSz="1218804">
              <a:lnSpc>
                <a:spcPct val="120000"/>
              </a:lnSpc>
            </a:pPr>
            <a:r>
              <a:rPr lang="en-US" altLang="zh-CN" sz="4265" b="1" dirty="0" err="1">
                <a:solidFill>
                  <a:srgbClr val="9C1D4C"/>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THẢO</a:t>
            </a:r>
            <a:r>
              <a:rPr lang="en-US" altLang="zh-CN" sz="4265" b="1" dirty="0">
                <a:solidFill>
                  <a:srgbClr val="9C1D4C"/>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265" b="1" dirty="0" err="1">
                <a:solidFill>
                  <a:srgbClr val="9C1D4C"/>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LUẬN</a:t>
            </a:r>
            <a:r>
              <a:rPr lang="en-US" altLang="zh-CN" sz="4265" b="1" dirty="0">
                <a:solidFill>
                  <a:srgbClr val="9C1D4C"/>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NHÓM</a:t>
            </a:r>
            <a:endParaRPr lang="zh-CN" altLang="en-US" sz="4265" b="1" dirty="0">
              <a:solidFill>
                <a:srgbClr val="9C1D4C"/>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39" name="TextBox 38">
            <a:extLst>
              <a:ext uri="{FF2B5EF4-FFF2-40B4-BE49-F238E27FC236}">
                <a16:creationId xmlns="" xmlns:a16="http://schemas.microsoft.com/office/drawing/2014/main" id="{5E32AD79-A2EB-425E-82DC-F58849FC9496}"/>
              </a:ext>
            </a:extLst>
          </p:cNvPr>
          <p:cNvSpPr txBox="1"/>
          <p:nvPr/>
        </p:nvSpPr>
        <p:spPr>
          <a:xfrm>
            <a:off x="2933286" y="2036285"/>
            <a:ext cx="6094119" cy="666657"/>
          </a:xfrm>
          <a:prstGeom prst="rect">
            <a:avLst/>
          </a:prstGeom>
          <a:noFill/>
        </p:spPr>
        <p:txBody>
          <a:bodyPr wrap="square">
            <a:spAutoFit/>
          </a:bodyPr>
          <a:lstStyle/>
          <a:p>
            <a:pPr algn="ctr" defTabSz="1218804"/>
            <a:r>
              <a:rPr lang="en-029" sz="3732" dirty="0" err="1">
                <a:solidFill>
                  <a:prstClr val="black"/>
                </a:solidFill>
                <a:latin typeface="Calibri"/>
                <a:ea typeface="Times New Roman" panose="02020603050405020304" pitchFamily="18" charset="0"/>
              </a:rPr>
              <a:t>Nêu</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nội</a:t>
            </a:r>
            <a:r>
              <a:rPr lang="en-029" sz="3732" dirty="0">
                <a:solidFill>
                  <a:prstClr val="black"/>
                </a:solidFill>
                <a:latin typeface="Calibri"/>
                <a:ea typeface="Times New Roman" panose="02020603050405020304" pitchFamily="18" charset="0"/>
              </a:rPr>
              <a:t> dung </a:t>
            </a:r>
            <a:r>
              <a:rPr lang="en-029" sz="3732" dirty="0" err="1">
                <a:solidFill>
                  <a:prstClr val="black"/>
                </a:solidFill>
                <a:latin typeface="Calibri"/>
                <a:ea typeface="Times New Roman" panose="02020603050405020304" pitchFamily="18" charset="0"/>
              </a:rPr>
              <a:t>của</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đoạn</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văn</a:t>
            </a:r>
            <a:r>
              <a:rPr lang="en-029" sz="3732" dirty="0">
                <a:solidFill>
                  <a:prstClr val="black"/>
                </a:solidFill>
                <a:latin typeface="Calibri"/>
                <a:ea typeface="Times New Roman" panose="02020603050405020304" pitchFamily="18" charset="0"/>
              </a:rPr>
              <a:t>.</a:t>
            </a:r>
            <a:endParaRPr lang="en-US" sz="5332" dirty="0">
              <a:solidFill>
                <a:prstClr val="black"/>
              </a:solidFill>
              <a:latin typeface="Calibri"/>
            </a:endParaRPr>
          </a:p>
        </p:txBody>
      </p:sp>
      <p:pic>
        <p:nvPicPr>
          <p:cNvPr id="40" name="图片 45">
            <a:extLst>
              <a:ext uri="{FF2B5EF4-FFF2-40B4-BE49-F238E27FC236}">
                <a16:creationId xmlns=""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spTree>
    <p:extLst>
      <p:ext uri="{BB962C8B-B14F-4D97-AF65-F5344CB8AC3E}">
        <p14:creationId xmlns:p14="http://schemas.microsoft.com/office/powerpoint/2010/main" val="14353766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anim calcmode="lin" valueType="num">
                                      <p:cBhvr>
                                        <p:cTn id="13" dur="750" fill="hold"/>
                                        <p:tgtEl>
                                          <p:spTgt spid="28"/>
                                        </p:tgtEl>
                                        <p:attrNameLst>
                                          <p:attrName>ppt_x</p:attrName>
                                        </p:attrNameLst>
                                      </p:cBhvr>
                                      <p:tavLst>
                                        <p:tav tm="0">
                                          <p:val>
                                            <p:strVal val="#ppt_x"/>
                                          </p:val>
                                        </p:tav>
                                        <p:tav tm="100000">
                                          <p:val>
                                            <p:strVal val="#ppt_x"/>
                                          </p:val>
                                        </p:tav>
                                      </p:tavLst>
                                    </p:anim>
                                    <p:anim calcmode="lin" valueType="num">
                                      <p:cBhvr>
                                        <p:cTn id="14" dur="750" fill="hold"/>
                                        <p:tgtEl>
                                          <p:spTgt spid="28"/>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1+#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31"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ppt_w</p:attrName>
                                        </p:attrNameLst>
                                      </p:cBhvr>
                                      <p:tavLst>
                                        <p:tav tm="0">
                                          <p:val>
                                            <p:fltVal val="0"/>
                                          </p:val>
                                        </p:tav>
                                        <p:tav tm="100000">
                                          <p:val>
                                            <p:strVal val="#ppt_w"/>
                                          </p:val>
                                        </p:tav>
                                      </p:tavLst>
                                    </p:anim>
                                    <p:anim calcmode="lin" valueType="num">
                                      <p:cBhvr>
                                        <p:cTn id="23" dur="1000" fill="hold"/>
                                        <p:tgtEl>
                                          <p:spTgt spid="38"/>
                                        </p:tgtEl>
                                        <p:attrNameLst>
                                          <p:attrName>ppt_h</p:attrName>
                                        </p:attrNameLst>
                                      </p:cBhvr>
                                      <p:tavLst>
                                        <p:tav tm="0">
                                          <p:val>
                                            <p:fltVal val="0"/>
                                          </p:val>
                                        </p:tav>
                                        <p:tav tm="100000">
                                          <p:val>
                                            <p:strVal val="#ppt_h"/>
                                          </p:val>
                                        </p:tav>
                                      </p:tavLst>
                                    </p:anim>
                                    <p:anim calcmode="lin" valueType="num">
                                      <p:cBhvr>
                                        <p:cTn id="24" dur="1000" fill="hold"/>
                                        <p:tgtEl>
                                          <p:spTgt spid="38"/>
                                        </p:tgtEl>
                                        <p:attrNameLst>
                                          <p:attrName>style.rotation</p:attrName>
                                        </p:attrNameLst>
                                      </p:cBhvr>
                                      <p:tavLst>
                                        <p:tav tm="0">
                                          <p:val>
                                            <p:fltVal val="90"/>
                                          </p:val>
                                        </p:tav>
                                        <p:tav tm="100000">
                                          <p:val>
                                            <p:fltVal val="0"/>
                                          </p:val>
                                        </p:tav>
                                      </p:tavLst>
                                    </p:anim>
                                    <p:animEffect transition="in" filter="fade">
                                      <p:cBhvr>
                                        <p:cTn id="25" dur="1000"/>
                                        <p:tgtEl>
                                          <p:spTgt spid="38"/>
                                        </p:tgtEl>
                                      </p:cBhvr>
                                    </p:animEffect>
                                  </p:childTnLst>
                                </p:cTn>
                              </p:par>
                            </p:childTnLst>
                          </p:cTn>
                        </p:par>
                        <p:par>
                          <p:cTn id="26" fill="hold">
                            <p:stCondLst>
                              <p:cond delay="1750"/>
                            </p:stCondLst>
                            <p:childTnLst>
                              <p:par>
                                <p:cTn id="27" presetID="31"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fltVal val="0"/>
                                          </p:val>
                                        </p:tav>
                                        <p:tav tm="100000">
                                          <p:val>
                                            <p:strVal val="#ppt_w"/>
                                          </p:val>
                                        </p:tav>
                                      </p:tavLst>
                                    </p:anim>
                                    <p:anim calcmode="lin" valueType="num">
                                      <p:cBhvr>
                                        <p:cTn id="36" dur="1000" fill="hold"/>
                                        <p:tgtEl>
                                          <p:spTgt spid="39"/>
                                        </p:tgtEl>
                                        <p:attrNameLst>
                                          <p:attrName>ppt_h</p:attrName>
                                        </p:attrNameLst>
                                      </p:cBhvr>
                                      <p:tavLst>
                                        <p:tav tm="0">
                                          <p:val>
                                            <p:fltVal val="0"/>
                                          </p:val>
                                        </p:tav>
                                        <p:tav tm="100000">
                                          <p:val>
                                            <p:strVal val="#ppt_h"/>
                                          </p:val>
                                        </p:tav>
                                      </p:tavLst>
                                    </p:anim>
                                    <p:anim calcmode="lin" valueType="num">
                                      <p:cBhvr>
                                        <p:cTn id="37" dur="1000" fill="hold"/>
                                        <p:tgtEl>
                                          <p:spTgt spid="39"/>
                                        </p:tgtEl>
                                        <p:attrNameLst>
                                          <p:attrName>style.rotation</p:attrName>
                                        </p:attrNameLst>
                                      </p:cBhvr>
                                      <p:tavLst>
                                        <p:tav tm="0">
                                          <p:val>
                                            <p:fltVal val="90"/>
                                          </p:val>
                                        </p:tav>
                                        <p:tav tm="100000">
                                          <p:val>
                                            <p:fltVal val="0"/>
                                          </p:val>
                                        </p:tav>
                                      </p:tavLst>
                                    </p:anim>
                                    <p:animEffect transition="in" filter="fade">
                                      <p:cBhvr>
                                        <p:cTn id="3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 xmlns:a16="http://schemas.microsoft.com/office/drawing/2014/main" id="{C598AD1B-97C3-455F-9992-483F80E584D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00968" y="628048"/>
            <a:ext cx="9771832" cy="4344002"/>
          </a:xfrm>
          <a:prstGeom prst="rect">
            <a:avLst/>
          </a:prstGeom>
          <a:effectLst>
            <a:outerShdw blurRad="63500" sx="102000" sy="102000" algn="ctr" rotWithShape="0">
              <a:prstClr val="black">
                <a:alpha val="40000"/>
              </a:prstClr>
            </a:outerShdw>
          </a:effectLst>
        </p:spPr>
      </p:pic>
      <p:pic>
        <p:nvPicPr>
          <p:cNvPr id="28" name="Picture 2">
            <a:extLst>
              <a:ext uri="{FF2B5EF4-FFF2-40B4-BE49-F238E27FC236}">
                <a16:creationId xmlns="" xmlns:a16="http://schemas.microsoft.com/office/drawing/2014/main" id="{A36F1D34-5980-4699-8F98-1216BE26C2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 xmlns:a16="http://schemas.microsoft.com/office/drawing/2014/main" id="{5E32AD79-A2EB-425E-82DC-F58849FC9496}"/>
              </a:ext>
            </a:extLst>
          </p:cNvPr>
          <p:cNvSpPr txBox="1"/>
          <p:nvPr/>
        </p:nvSpPr>
        <p:spPr>
          <a:xfrm>
            <a:off x="1571625" y="2036285"/>
            <a:ext cx="8743950" cy="2389629"/>
          </a:xfrm>
          <a:prstGeom prst="rect">
            <a:avLst/>
          </a:prstGeom>
          <a:noFill/>
        </p:spPr>
        <p:txBody>
          <a:bodyPr wrap="square">
            <a:spAutoFit/>
          </a:bodyPr>
          <a:lstStyle/>
          <a:p>
            <a:pPr algn="ctr" defTabSz="1218804">
              <a:defRPr/>
            </a:pPr>
            <a:r>
              <a:rPr lang="vi-VN" sz="3732" dirty="0">
                <a:solidFill>
                  <a:prstClr val="black"/>
                </a:solidFill>
                <a:latin typeface="Calibri"/>
                <a:ea typeface="Times New Roman" panose="02020603050405020304" pitchFamily="18" charset="0"/>
              </a:rPr>
              <a:t>Đoạn văn viết về cảm nhận của bạn nh</a:t>
            </a:r>
            <a:r>
              <a:rPr lang="en-US" sz="3732" dirty="0">
                <a:solidFill>
                  <a:prstClr val="black"/>
                </a:solidFill>
                <a:latin typeface="Calibri"/>
                <a:ea typeface="Times New Roman" panose="02020603050405020304" pitchFamily="18" charset="0"/>
              </a:rPr>
              <a:t>ỏ</a:t>
            </a:r>
            <a:r>
              <a:rPr lang="vi-VN" sz="3732" dirty="0">
                <a:solidFill>
                  <a:prstClr val="black"/>
                </a:solidFill>
                <a:latin typeface="Calibri"/>
                <a:ea typeface="Times New Roman" panose="02020603050405020304" pitchFamily="18" charset="0"/>
              </a:rPr>
              <a:t> khi được đọc sách cùng ông bà và nghe truyện của bà. Bạn nhỏ cảm thấy  cả một thế giới kì diệu được mở ra nhờ những kho sách đó.</a:t>
            </a:r>
            <a:endParaRPr lang="en-US" sz="5332" dirty="0">
              <a:solidFill>
                <a:prstClr val="black"/>
              </a:solidFill>
              <a:latin typeface="Calibri"/>
            </a:endParaRPr>
          </a:p>
        </p:txBody>
      </p:sp>
      <p:pic>
        <p:nvPicPr>
          <p:cNvPr id="8" name="图片 45">
            <a:extLst>
              <a:ext uri="{FF2B5EF4-FFF2-40B4-BE49-F238E27FC236}">
                <a16:creationId xmlns="" xmlns:a16="http://schemas.microsoft.com/office/drawing/2014/main" id="{0E100FE6-7E3F-4328-A29D-DF4E6C7B6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38" y="4392748"/>
            <a:ext cx="2872787" cy="2465252"/>
          </a:xfrm>
          <a:prstGeom prst="rect">
            <a:avLst/>
          </a:prstGeom>
        </p:spPr>
      </p:pic>
      <p:pic>
        <p:nvPicPr>
          <p:cNvPr id="10" name="图片 18">
            <a:extLst>
              <a:ext uri="{FF2B5EF4-FFF2-40B4-BE49-F238E27FC236}">
                <a16:creationId xmlns="" xmlns:a16="http://schemas.microsoft.com/office/drawing/2014/main" id="{491EC4DE-03DA-4150-91CB-B6B3C4D66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8425" y="4229912"/>
            <a:ext cx="4443629" cy="2628089"/>
          </a:xfrm>
          <a:prstGeom prst="rect">
            <a:avLst/>
          </a:prstGeom>
        </p:spPr>
      </p:pic>
      <p:pic>
        <p:nvPicPr>
          <p:cNvPr id="2" name="Picture 1">
            <a:extLst>
              <a:ext uri="{FF2B5EF4-FFF2-40B4-BE49-F238E27FC236}">
                <a16:creationId xmlns="" xmlns:a16="http://schemas.microsoft.com/office/drawing/2014/main" id="{E444B710-6F44-4177-94D7-119F3A4F9AB3}"/>
              </a:ext>
            </a:extLst>
          </p:cNvPr>
          <p:cNvPicPr>
            <a:picLocks noChangeAspect="1"/>
          </p:cNvPicPr>
          <p:nvPr/>
        </p:nvPicPr>
        <p:blipFill>
          <a:blip r:embed="rId8"/>
          <a:stretch>
            <a:fillRect/>
          </a:stretch>
        </p:blipFill>
        <p:spPr>
          <a:xfrm>
            <a:off x="1887888" y="1017601"/>
            <a:ext cx="8035224" cy="1146147"/>
          </a:xfrm>
          <a:prstGeom prst="rect">
            <a:avLst/>
          </a:prstGeom>
        </p:spPr>
      </p:pic>
    </p:spTree>
    <p:extLst>
      <p:ext uri="{BB962C8B-B14F-4D97-AF65-F5344CB8AC3E}">
        <p14:creationId xmlns:p14="http://schemas.microsoft.com/office/powerpoint/2010/main" val="24661137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sp>
        <p:nvSpPr>
          <p:cNvPr id="13" name="TextBox 12">
            <a:extLst>
              <a:ext uri="{FF2B5EF4-FFF2-40B4-BE49-F238E27FC236}">
                <a16:creationId xmlns="" xmlns:a16="http://schemas.microsoft.com/office/drawing/2014/main" id="{77A28C02-A40F-4EB3-87D1-5B809EBCE509}"/>
              </a:ext>
            </a:extLst>
          </p:cNvPr>
          <p:cNvSpPr txBox="1"/>
          <p:nvPr/>
        </p:nvSpPr>
        <p:spPr>
          <a:xfrm>
            <a:off x="3453796" y="2108719"/>
            <a:ext cx="4267771" cy="1015663"/>
          </a:xfrm>
          <a:prstGeom prst="rect">
            <a:avLst/>
          </a:prstGeom>
          <a:noFill/>
        </p:spPr>
        <p:txBody>
          <a:bodyPr wrap="none" rtlCol="0">
            <a:spAutoFit/>
          </a:bodyPr>
          <a:lstStyle/>
          <a:p>
            <a:pPr defTabSz="1218804">
              <a:defRPr/>
            </a:pPr>
            <a:r>
              <a:rPr lang="en-US" sz="6000" dirty="0" err="1">
                <a:solidFill>
                  <a:srgbClr val="4F81BD">
                    <a:lumMod val="50000"/>
                  </a:srgbClr>
                </a:solidFill>
                <a:effectLst>
                  <a:glow rad="63500">
                    <a:srgbClr val="F79646">
                      <a:satMod val="175000"/>
                      <a:alpha val="40000"/>
                    </a:srgbClr>
                  </a:glow>
                </a:effectLst>
                <a:latin typeface="+mj-lt"/>
              </a:rPr>
              <a:t>Luyện</a:t>
            </a:r>
            <a:r>
              <a:rPr lang="en-US" sz="6000" dirty="0">
                <a:solidFill>
                  <a:srgbClr val="4F81BD">
                    <a:lumMod val="50000"/>
                  </a:srgbClr>
                </a:solidFill>
                <a:effectLst>
                  <a:glow rad="63500">
                    <a:srgbClr val="F79646">
                      <a:satMod val="175000"/>
                      <a:alpha val="40000"/>
                    </a:srgbClr>
                  </a:glow>
                </a:effectLst>
                <a:latin typeface="+mj-lt"/>
              </a:rPr>
              <a:t> </a:t>
            </a:r>
            <a:r>
              <a:rPr lang="en-US" sz="6000" dirty="0" err="1">
                <a:solidFill>
                  <a:srgbClr val="4F81BD">
                    <a:lumMod val="50000"/>
                  </a:srgbClr>
                </a:solidFill>
                <a:effectLst>
                  <a:glow rad="63500">
                    <a:srgbClr val="F79646">
                      <a:satMod val="175000"/>
                      <a:alpha val="40000"/>
                    </a:srgbClr>
                  </a:glow>
                </a:effectLst>
                <a:latin typeface="+mj-lt"/>
              </a:rPr>
              <a:t>từ</a:t>
            </a:r>
            <a:r>
              <a:rPr lang="en-US" sz="6000" dirty="0">
                <a:solidFill>
                  <a:srgbClr val="4F81BD">
                    <a:lumMod val="50000"/>
                  </a:srgbClr>
                </a:solidFill>
                <a:effectLst>
                  <a:glow rad="63500">
                    <a:srgbClr val="F79646">
                      <a:satMod val="175000"/>
                      <a:alpha val="40000"/>
                    </a:srgbClr>
                  </a:glow>
                </a:effectLst>
                <a:latin typeface="+mj-lt"/>
              </a:rPr>
              <a:t> </a:t>
            </a:r>
            <a:r>
              <a:rPr lang="en-US" sz="6000" dirty="0" err="1">
                <a:solidFill>
                  <a:srgbClr val="4F81BD">
                    <a:lumMod val="50000"/>
                  </a:srgbClr>
                </a:solidFill>
                <a:effectLst>
                  <a:glow rad="63500">
                    <a:srgbClr val="F79646">
                      <a:satMod val="175000"/>
                      <a:alpha val="40000"/>
                    </a:srgbClr>
                  </a:glow>
                </a:effectLst>
                <a:latin typeface="+mj-lt"/>
              </a:rPr>
              <a:t>khó</a:t>
            </a:r>
            <a:endParaRPr lang="en-US" sz="6000" dirty="0">
              <a:solidFill>
                <a:srgbClr val="4F81BD">
                  <a:lumMod val="50000"/>
                </a:srgbClr>
              </a:solidFill>
              <a:effectLst>
                <a:glow rad="63500">
                  <a:srgbClr val="F79646">
                    <a:satMod val="175000"/>
                    <a:alpha val="40000"/>
                  </a:srgbClr>
                </a:glow>
              </a:effectLst>
              <a:latin typeface="+mj-lt"/>
            </a:endParaRPr>
          </a:p>
        </p:txBody>
      </p:sp>
    </p:spTree>
    <p:extLst>
      <p:ext uri="{BB962C8B-B14F-4D97-AF65-F5344CB8AC3E}">
        <p14:creationId xmlns:p14="http://schemas.microsoft.com/office/powerpoint/2010/main" val="22018278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 xmlns:a16="http://schemas.microsoft.com/office/drawing/2014/main" id="{2E4860E6-8C71-4245-9200-50918DBB4C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pic>
        <p:nvPicPr>
          <p:cNvPr id="19" name="图片 22">
            <a:extLst>
              <a:ext uri="{FF2B5EF4-FFF2-40B4-BE49-F238E27FC236}">
                <a16:creationId xmlns="" xmlns:a16="http://schemas.microsoft.com/office/drawing/2014/main" id="{6A67A71A-0580-4A6D-94F3-F2DCBD40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11" name="TextBox 10">
            <a:extLst>
              <a:ext uri="{FF2B5EF4-FFF2-40B4-BE49-F238E27FC236}">
                <a16:creationId xmlns="" xmlns:a16="http://schemas.microsoft.com/office/drawing/2014/main" id="{33C69F53-8B77-43D9-86A8-A43BBA7A5036}"/>
              </a:ext>
            </a:extLst>
          </p:cNvPr>
          <p:cNvSpPr txBox="1"/>
          <p:nvPr/>
        </p:nvSpPr>
        <p:spPr>
          <a:xfrm>
            <a:off x="2274790" y="423991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kho</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DE8954EA-AF22-4AC9-8E06-F2DEEA53C156}"/>
              </a:ext>
            </a:extLst>
          </p:cNvPr>
          <p:cNvSpPr txBox="1"/>
          <p:nvPr/>
        </p:nvSpPr>
        <p:spPr>
          <a:xfrm>
            <a:off x="682668" y="212155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FB5C6740-0BC9-4F7D-B600-643BA15C613E}"/>
              </a:ext>
            </a:extLst>
          </p:cNvPr>
          <p:cNvSpPr txBox="1"/>
          <p:nvPr/>
        </p:nvSpPr>
        <p:spPr>
          <a:xfrm>
            <a:off x="3823050" y="2114538"/>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 xmlns:a16="http://schemas.microsoft.com/office/drawing/2014/main" id="{A0AABD25-4F72-482B-BE8D-66E4AF7321D8}"/>
              </a:ext>
            </a:extLst>
          </p:cNvPr>
          <p:cNvSpPr txBox="1"/>
          <p:nvPr/>
        </p:nvSpPr>
        <p:spPr>
          <a:xfrm>
            <a:off x="2275939" y="309026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trí</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nhớ</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80734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65645"/>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 xmlns:a16="http://schemas.microsoft.com/office/drawing/2014/main" id="{D3664AAF-3D7A-45A0-AFB8-B9D44091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343892" flipH="1">
            <a:off x="9564030" y="-59353"/>
            <a:ext cx="2913325" cy="29133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 xmlns:a16="http://schemas.microsoft.com/office/drawing/2014/main" id="{2FBB1CDF-2CA1-4F56-85A0-8E1CCF9AF337}"/>
              </a:ext>
            </a:extLst>
          </p:cNvPr>
          <p:cNvSpPr txBox="1"/>
          <p:nvPr/>
        </p:nvSpPr>
        <p:spPr>
          <a:xfrm>
            <a:off x="2900539" y="617850"/>
            <a:ext cx="6882948" cy="748666"/>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mj-lt"/>
                <a:ea typeface="字魂59号-创粗黑"/>
              </a:rPr>
              <a:t>Lưu</a:t>
            </a:r>
            <a:r>
              <a:rPr lang="en-US" sz="4265" b="1" dirty="0">
                <a:solidFill>
                  <a:srgbClr val="C0504D">
                    <a:lumMod val="75000"/>
                  </a:srgbClr>
                </a:solidFill>
                <a:latin typeface="+mj-lt"/>
                <a:ea typeface="字魂59号-创粗黑"/>
              </a:rPr>
              <a:t> ý </a:t>
            </a:r>
            <a:r>
              <a:rPr lang="en-US" sz="4265" b="1" dirty="0" err="1">
                <a:solidFill>
                  <a:srgbClr val="C0504D">
                    <a:lumMod val="75000"/>
                  </a:srgbClr>
                </a:solidFill>
                <a:latin typeface="+mj-lt"/>
                <a:ea typeface="字魂59号-创粗黑"/>
              </a:rPr>
              <a:t>khi</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trình</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bày</a:t>
            </a:r>
            <a:endParaRPr lang="en-US" sz="4265" b="1" dirty="0">
              <a:solidFill>
                <a:srgbClr val="C0504D">
                  <a:lumMod val="75000"/>
                </a:srgbClr>
              </a:solidFill>
              <a:latin typeface="+mj-lt"/>
              <a:ea typeface="字魂59号-创粗黑"/>
            </a:endParaRPr>
          </a:p>
        </p:txBody>
      </p:sp>
      <p:pic>
        <p:nvPicPr>
          <p:cNvPr id="17" name="图片 22">
            <a:extLst>
              <a:ext uri="{FF2B5EF4-FFF2-40B4-BE49-F238E27FC236}">
                <a16:creationId xmlns="" xmlns:a16="http://schemas.microsoft.com/office/drawing/2014/main" id="{BF391B6F-C44C-4F63-ADE1-819692174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25" name="图片 3">
            <a:extLst>
              <a:ext uri="{FF2B5EF4-FFF2-40B4-BE49-F238E27FC236}">
                <a16:creationId xmlns="" xmlns:a16="http://schemas.microsoft.com/office/drawing/2014/main" id="{1CC3177F-16F4-4EDB-A17F-DFE980FA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840" y="5267153"/>
            <a:ext cx="5989161" cy="4235778"/>
          </a:xfrm>
          <a:prstGeom prst="rect">
            <a:avLst/>
          </a:prstGeom>
        </p:spPr>
      </p:pic>
      <p:pic>
        <p:nvPicPr>
          <p:cNvPr id="27" name="图片 6">
            <a:extLst>
              <a:ext uri="{FF2B5EF4-FFF2-40B4-BE49-F238E27FC236}">
                <a16:creationId xmlns="" xmlns:a16="http://schemas.microsoft.com/office/drawing/2014/main" id="{563B852B-0460-4DE8-A3A5-5B4669B1F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2473" b="82004"/>
          <a:stretch/>
        </p:blipFill>
        <p:spPr>
          <a:xfrm>
            <a:off x="11625558" y="-181742"/>
            <a:ext cx="2286933" cy="1645078"/>
          </a:xfrm>
          <a:prstGeom prst="rect">
            <a:avLst/>
          </a:prstGeom>
        </p:spPr>
      </p:pic>
      <p:pic>
        <p:nvPicPr>
          <p:cNvPr id="28" name="Picture 27">
            <a:extLst>
              <a:ext uri="{FF2B5EF4-FFF2-40B4-BE49-F238E27FC236}">
                <a16:creationId xmlns="" xmlns:a16="http://schemas.microsoft.com/office/drawing/2014/main" id="{84FA2E52-FEFB-40BC-8869-E64AED449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33" name="Picture 32">
            <a:extLst>
              <a:ext uri="{FF2B5EF4-FFF2-40B4-BE49-F238E27FC236}">
                <a16:creationId xmlns="" xmlns:a16="http://schemas.microsoft.com/office/drawing/2014/main" id="{C7847661-7B15-4F97-B16A-FE8C3A406086}"/>
              </a:ext>
            </a:extLst>
          </p:cNvPr>
          <p:cNvPicPr>
            <a:picLocks noChangeAspect="1"/>
          </p:cNvPicPr>
          <p:nvPr/>
        </p:nvPicPr>
        <p:blipFill>
          <a:blip r:embed="rId10"/>
          <a:stretch>
            <a:fillRect/>
          </a:stretch>
        </p:blipFill>
        <p:spPr>
          <a:xfrm>
            <a:off x="3087279" y="1718059"/>
            <a:ext cx="6742138" cy="4259893"/>
          </a:xfrm>
          <a:prstGeom prst="rect">
            <a:avLst/>
          </a:prstGeom>
        </p:spPr>
      </p:pic>
      <p:pic>
        <p:nvPicPr>
          <p:cNvPr id="34" name="Picture 33">
            <a:extLst>
              <a:ext uri="{FF2B5EF4-FFF2-40B4-BE49-F238E27FC236}">
                <a16:creationId xmlns="" xmlns:a16="http://schemas.microsoft.com/office/drawing/2014/main" id="{C897AE4D-5CBF-4538-BB21-B552090D203C}"/>
              </a:ext>
            </a:extLst>
          </p:cNvPr>
          <p:cNvPicPr>
            <a:picLocks noChangeAspect="1"/>
          </p:cNvPicPr>
          <p:nvPr/>
        </p:nvPicPr>
        <p:blipFill>
          <a:blip r:embed="rId11"/>
          <a:stretch>
            <a:fillRect/>
          </a:stretch>
        </p:blipFill>
        <p:spPr>
          <a:xfrm>
            <a:off x="3121597" y="2208888"/>
            <a:ext cx="545456" cy="525500"/>
          </a:xfrm>
          <a:prstGeom prst="rect">
            <a:avLst/>
          </a:prstGeom>
          <a:solidFill>
            <a:srgbClr val="FFFF00"/>
          </a:solidFill>
          <a:ln>
            <a:solidFill>
              <a:srgbClr val="FFFF00"/>
            </a:solidFill>
          </a:ln>
        </p:spPr>
      </p:pic>
      <p:sp>
        <p:nvSpPr>
          <p:cNvPr id="35" name="Rectangle 34">
            <a:extLst>
              <a:ext uri="{FF2B5EF4-FFF2-40B4-BE49-F238E27FC236}">
                <a16:creationId xmlns="" xmlns:a16="http://schemas.microsoft.com/office/drawing/2014/main" id="{C715B0BC-1CFE-434A-81EB-D98976C7FC3E}"/>
              </a:ext>
            </a:extLst>
          </p:cNvPr>
          <p:cNvSpPr/>
          <p:nvPr/>
        </p:nvSpPr>
        <p:spPr>
          <a:xfrm>
            <a:off x="3538201" y="2419642"/>
            <a:ext cx="3687547" cy="420564"/>
          </a:xfrm>
          <a:prstGeom prst="rect">
            <a:avLst/>
          </a:prstGeom>
        </p:spPr>
        <p:txBody>
          <a:bodyPr wrap="square">
            <a:spAutoFit/>
          </a:bodyPr>
          <a:lstStyle/>
          <a:p>
            <a:pPr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 Ông Ǉċ có ǟất </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ηΗϛ</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u sá</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ε</a:t>
            </a:r>
            <a:endPar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endParaRPr>
          </a:p>
        </p:txBody>
      </p:sp>
      <p:sp>
        <p:nvSpPr>
          <p:cNvPr id="36" name="Google Shape;5317;p41">
            <a:extLst>
              <a:ext uri="{FF2B5EF4-FFF2-40B4-BE49-F238E27FC236}">
                <a16:creationId xmlns="" xmlns:a16="http://schemas.microsoft.com/office/drawing/2014/main" id="{4C020F45-572D-4360-9FAE-5B2E02456298}"/>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914103">
              <a:buClr>
                <a:prstClr val="black"/>
              </a:buClr>
              <a:defRPr/>
            </a:pPr>
            <a:r>
              <a:rPr lang="en-US" sz="3199" kern="0" dirty="0" err="1">
                <a:solidFill>
                  <a:srgbClr val="FD5901"/>
                </a:solidFill>
                <a:latin typeface="Calibri" panose="020F0502020204030204" pitchFamily="34" charset="0"/>
                <a:cs typeface="Calibri" panose="020F0502020204030204" pitchFamily="34" charset="0"/>
              </a:rPr>
              <a:t>Cuối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mỗi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câu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có</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dấu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chấm</a:t>
            </a:r>
            <a:endParaRPr lang="vi-VN" sz="3199" kern="0" dirty="0">
              <a:solidFill>
                <a:srgbClr val="FD5901"/>
              </a:solidFill>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 xmlns:a16="http://schemas.microsoft.com/office/drawing/2014/main" id="{028B6D3B-E29F-4A40-ABF8-EA44C1CC9C00}"/>
              </a:ext>
            </a:extLst>
          </p:cNvPr>
          <p:cNvPicPr>
            <a:picLocks noChangeAspect="1"/>
          </p:cNvPicPr>
          <p:nvPr/>
        </p:nvPicPr>
        <p:blipFill>
          <a:blip r:embed="rId12"/>
          <a:stretch>
            <a:fillRect/>
          </a:stretch>
        </p:blipFill>
        <p:spPr>
          <a:xfrm>
            <a:off x="1965002" y="2246817"/>
            <a:ext cx="1084457" cy="506081"/>
          </a:xfrm>
          <a:prstGeom prst="rect">
            <a:avLst/>
          </a:prstGeom>
        </p:spPr>
      </p:pic>
      <p:sp>
        <p:nvSpPr>
          <p:cNvPr id="32" name="Rectangle 31">
            <a:extLst>
              <a:ext uri="{FF2B5EF4-FFF2-40B4-BE49-F238E27FC236}">
                <a16:creationId xmlns="" xmlns:a16="http://schemas.microsoft.com/office/drawing/2014/main" id="{DE0E54EF-4A05-48D5-BCFD-2934FD86E07C}"/>
              </a:ext>
            </a:extLst>
          </p:cNvPr>
          <p:cNvSpPr/>
          <p:nvPr/>
        </p:nvSpPr>
        <p:spPr>
          <a:xfrm>
            <a:off x="1031481" y="2665788"/>
            <a:ext cx="2050369" cy="502573"/>
          </a:xfrm>
          <a:prstGeom prst="rect">
            <a:avLst/>
          </a:prstGeom>
        </p:spPr>
        <p:txBody>
          <a:bodyPr wrap="none">
            <a:spAutoFit/>
          </a:bodyPr>
          <a:lstStyle/>
          <a:p>
            <a:pPr defTabSz="1218804"/>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Lùi</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vào</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1 ô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ly</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p>
        </p:txBody>
      </p:sp>
    </p:spTree>
    <p:extLst>
      <p:ext uri="{BB962C8B-B14F-4D97-AF65-F5344CB8AC3E}">
        <p14:creationId xmlns:p14="http://schemas.microsoft.com/office/powerpoint/2010/main" val="37014030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6" grpId="0" animBg="1"/>
      <p:bldP spid="3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636</Words>
  <Application>Microsoft Office PowerPoint</Application>
  <PresentationFormat>Custom</PresentationFormat>
  <Paragraphs>79</Paragraphs>
  <Slides>21</Slides>
  <Notes>16</Notes>
  <HiddenSlides>0</HiddenSlides>
  <MMClips>1</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主题</vt:lpstr>
      <vt:lpstr>千图网海量PPT模板www.58pic.com​​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Ha</cp:lastModifiedBy>
  <cp:revision>36</cp:revision>
  <dcterms:created xsi:type="dcterms:W3CDTF">2022-09-16T23:48:56Z</dcterms:created>
  <dcterms:modified xsi:type="dcterms:W3CDTF">2024-11-30T09:22:43Z</dcterms:modified>
</cp:coreProperties>
</file>