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6" r:id="rId2"/>
    <p:sldMasterId id="2147483679" r:id="rId3"/>
    <p:sldMasterId id="2147483691" r:id="rId4"/>
  </p:sldMasterIdLst>
  <p:notesMasterIdLst>
    <p:notesMasterId r:id="rId25"/>
  </p:notesMasterIdLst>
  <p:sldIdLst>
    <p:sldId id="2747" r:id="rId5"/>
    <p:sldId id="5299914" r:id="rId6"/>
    <p:sldId id="2800" r:id="rId7"/>
    <p:sldId id="5299909" r:id="rId8"/>
    <p:sldId id="5299916" r:id="rId9"/>
    <p:sldId id="5299915" r:id="rId10"/>
    <p:sldId id="5299908" r:id="rId11"/>
    <p:sldId id="5299903" r:id="rId12"/>
    <p:sldId id="5299871" r:id="rId13"/>
    <p:sldId id="5299891" r:id="rId14"/>
    <p:sldId id="5299872" r:id="rId15"/>
    <p:sldId id="5299901" r:id="rId16"/>
    <p:sldId id="5299917" r:id="rId17"/>
    <p:sldId id="371" r:id="rId18"/>
    <p:sldId id="5299894" r:id="rId19"/>
    <p:sldId id="5299910" r:id="rId20"/>
    <p:sldId id="325" r:id="rId21"/>
    <p:sldId id="292" r:id="rId22"/>
    <p:sldId id="5299918" r:id="rId23"/>
    <p:sldId id="5299913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CDDD"/>
    <a:srgbClr val="FF3399"/>
    <a:srgbClr val="EE9A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1" d="100"/>
          <a:sy n="51" d="100"/>
        </p:scale>
        <p:origin x="-84" y="-2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84A5AE-1C87-41D4-AAB2-29ACECFC4D27}" type="datetimeFigureOut">
              <a:rPr lang="en-US" smtClean="0"/>
              <a:t>12/14/2024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539C56-847C-4699-B3F4-F9D99F637D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050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2A6EB-9F69-4690-847A-BD7D4AC91AE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100号-方方先锋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100号-方方先锋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80384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2A6EB-9F69-4690-847A-BD7D4AC91AE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100号-方方先锋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100号-方方先锋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86125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631EC3-F9A7-4B3C-8FEF-6D79E4513D0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100号-方方先锋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100号-方方先锋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08113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2A6EB-9F69-4690-847A-BD7D4AC91AE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100号-方方先锋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100号-方方先锋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33954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2A6EB-9F69-4690-847A-BD7D4AC91AE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100号-方方先锋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100号-方方先锋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6216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7792749926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7792749926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997877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631EC3-F9A7-4B3C-8FEF-6D79E4513D0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100号-方方先锋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100号-方方先锋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04293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2A6EB-9F69-4690-847A-BD7D4AC91AE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100号-方方先锋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100号-方方先锋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21778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viên</a:t>
            </a:r>
            <a:r>
              <a:rPr lang="en-US" baseline="0" dirty="0"/>
              <a:t> </a:t>
            </a:r>
            <a:r>
              <a:rPr lang="en-US" baseline="0" dirty="0" err="1"/>
              <a:t>nêu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, </a:t>
            </a:r>
            <a:r>
              <a:rPr lang="en-US" baseline="0" dirty="0" err="1"/>
              <a:t>cả</a:t>
            </a:r>
            <a:r>
              <a:rPr lang="en-US" baseline="0" dirty="0"/>
              <a:t> </a:t>
            </a:r>
            <a:r>
              <a:rPr lang="en-US" baseline="0" dirty="0" err="1"/>
              <a:t>lớp</a:t>
            </a:r>
            <a:r>
              <a:rPr lang="en-US" baseline="0" dirty="0"/>
              <a:t>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FEA4BA-9C9D-4763-B8F6-1C760A4D742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03000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viên</a:t>
            </a:r>
            <a:r>
              <a:rPr lang="en-US" baseline="0" dirty="0"/>
              <a:t> </a:t>
            </a:r>
            <a:r>
              <a:rPr lang="en-US" baseline="0" dirty="0" err="1"/>
              <a:t>nêu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, </a:t>
            </a:r>
            <a:r>
              <a:rPr lang="en-US" baseline="0" dirty="0" err="1"/>
              <a:t>cả</a:t>
            </a:r>
            <a:r>
              <a:rPr lang="en-US" baseline="0" dirty="0"/>
              <a:t> </a:t>
            </a:r>
            <a:r>
              <a:rPr lang="en-US" baseline="0" dirty="0" err="1"/>
              <a:t>lớp</a:t>
            </a:r>
            <a:r>
              <a:rPr lang="en-US" baseline="0" dirty="0"/>
              <a:t>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FEA4BA-9C9D-4763-B8F6-1C760A4D742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94034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2A6EB-9F69-4690-847A-BD7D4AC91AE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100号-方方先锋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100号-方方先锋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03047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2A6EB-9F69-4690-847A-BD7D4AC91AE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100号-方方先锋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100号-方方先锋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5552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2A6EB-9F69-4690-847A-BD7D4AC91AE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100号-方方先锋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100号-方方先锋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73160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2A6EB-9F69-4690-847A-BD7D4AC91AE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100号-方方先锋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100号-方方先锋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06196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2A6EB-9F69-4690-847A-BD7D4AC91AE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100号-方方先锋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100号-方方先锋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96454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2A6EB-9F69-4690-847A-BD7D4AC91AE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100号-方方先锋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100号-方方先锋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11664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2A6EB-9F69-4690-847A-BD7D4AC91AE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100号-方方先锋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100号-方方先锋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23298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2A6EB-9F69-4690-847A-BD7D4AC91AE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100号-方方先锋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100号-方方先锋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9911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631EC3-F9A7-4B3C-8FEF-6D79E4513D0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100号-方方先锋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100号-方方先锋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81835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A4E589F6-4EBA-4E43-8D14-56BC3A4446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4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37873" y="2461945"/>
            <a:ext cx="5031267" cy="4379009"/>
          </a:xfrm>
          <a:prstGeom prst="rect">
            <a:avLst/>
          </a:prstGeom>
        </p:spPr>
      </p:pic>
      <p:sp>
        <p:nvSpPr>
          <p:cNvPr id="3" name="任意多边形: 形状 2">
            <a:extLst>
              <a:ext uri="{FF2B5EF4-FFF2-40B4-BE49-F238E27FC236}">
                <a16:creationId xmlns:a16="http://schemas.microsoft.com/office/drawing/2014/main" xmlns="" id="{0153A530-9175-40FD-8ECA-707929D8CFBC}"/>
              </a:ext>
            </a:extLst>
          </p:cNvPr>
          <p:cNvSpPr/>
          <p:nvPr userDrawn="1"/>
        </p:nvSpPr>
        <p:spPr>
          <a:xfrm flipH="1" flipV="1">
            <a:off x="7587370" y="0"/>
            <a:ext cx="4604630" cy="6858000"/>
          </a:xfrm>
          <a:custGeom>
            <a:avLst/>
            <a:gdLst>
              <a:gd name="connsiteX0" fmla="*/ 4604630 w 4604630"/>
              <a:gd name="connsiteY0" fmla="*/ 6858000 h 6858000"/>
              <a:gd name="connsiteX1" fmla="*/ 0 w 4604630"/>
              <a:gd name="connsiteY1" fmla="*/ 6858000 h 6858000"/>
              <a:gd name="connsiteX2" fmla="*/ 0 w 4604630"/>
              <a:gd name="connsiteY2" fmla="*/ 0 h 6858000"/>
              <a:gd name="connsiteX3" fmla="*/ 367240 w 4604630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04630" h="6858000">
                <a:moveTo>
                  <a:pt x="4604630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367240" y="0"/>
                </a:lnTo>
                <a:close/>
              </a:path>
            </a:pathLst>
          </a:custGeom>
          <a:solidFill>
            <a:srgbClr val="B9C9E7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latin typeface="字魂100号-方方先锋体" panose="00000500000000000000" pitchFamily="2" charset="-122"/>
              <a:ea typeface="字魂100号-方方先锋体" panose="00000500000000000000" pitchFamily="2" charset="-122"/>
            </a:endParaRPr>
          </a:p>
        </p:txBody>
      </p:sp>
      <p:sp>
        <p:nvSpPr>
          <p:cNvPr id="4" name="任意多边形: 形状 3">
            <a:extLst>
              <a:ext uri="{FF2B5EF4-FFF2-40B4-BE49-F238E27FC236}">
                <a16:creationId xmlns:a16="http://schemas.microsoft.com/office/drawing/2014/main" xmlns="" id="{2985BD87-37EC-4B1C-9005-B4D8A81F9E18}"/>
              </a:ext>
            </a:extLst>
          </p:cNvPr>
          <p:cNvSpPr/>
          <p:nvPr userDrawn="1"/>
        </p:nvSpPr>
        <p:spPr>
          <a:xfrm>
            <a:off x="0" y="0"/>
            <a:ext cx="11260582" cy="6858000"/>
          </a:xfrm>
          <a:custGeom>
            <a:avLst/>
            <a:gdLst>
              <a:gd name="connsiteX0" fmla="*/ 0 w 11260582"/>
              <a:gd name="connsiteY0" fmla="*/ 0 h 6858000"/>
              <a:gd name="connsiteX1" fmla="*/ 3204522 w 11260582"/>
              <a:gd name="connsiteY1" fmla="*/ 0 h 6858000"/>
              <a:gd name="connsiteX2" fmla="*/ 11260582 w 11260582"/>
              <a:gd name="connsiteY2" fmla="*/ 6858000 h 6858000"/>
              <a:gd name="connsiteX3" fmla="*/ 0 w 1126058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60582" h="6858000">
                <a:moveTo>
                  <a:pt x="0" y="0"/>
                </a:moveTo>
                <a:lnTo>
                  <a:pt x="3204522" y="0"/>
                </a:lnTo>
                <a:lnTo>
                  <a:pt x="11260582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88200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latin typeface="字魂100号-方方先锋体" panose="00000500000000000000" pitchFamily="2" charset="-122"/>
              <a:ea typeface="字魂100号-方方先锋体" panose="00000500000000000000" pitchFamily="2" charset="-122"/>
            </a:endParaRPr>
          </a:p>
        </p:txBody>
      </p:sp>
      <p:sp>
        <p:nvSpPr>
          <p:cNvPr id="5" name="任意多边形: 形状 4">
            <a:extLst>
              <a:ext uri="{FF2B5EF4-FFF2-40B4-BE49-F238E27FC236}">
                <a16:creationId xmlns:a16="http://schemas.microsoft.com/office/drawing/2014/main" xmlns="" id="{17241612-7287-4B06-B74F-04D89D45AFA8}"/>
              </a:ext>
            </a:extLst>
          </p:cNvPr>
          <p:cNvSpPr/>
          <p:nvPr userDrawn="1"/>
        </p:nvSpPr>
        <p:spPr>
          <a:xfrm>
            <a:off x="0" y="1867238"/>
            <a:ext cx="11260582" cy="4990762"/>
          </a:xfrm>
          <a:custGeom>
            <a:avLst/>
            <a:gdLst>
              <a:gd name="connsiteX0" fmla="*/ 5406732 w 11260582"/>
              <a:gd name="connsiteY0" fmla="*/ 0 h 4990762"/>
              <a:gd name="connsiteX1" fmla="*/ 11260582 w 11260582"/>
              <a:gd name="connsiteY1" fmla="*/ 4990762 h 4990762"/>
              <a:gd name="connsiteX2" fmla="*/ 0 w 11260582"/>
              <a:gd name="connsiteY2" fmla="*/ 4990762 h 4990762"/>
              <a:gd name="connsiteX3" fmla="*/ 0 w 11260582"/>
              <a:gd name="connsiteY3" fmla="*/ 4609567 h 4990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60582" h="4990762">
                <a:moveTo>
                  <a:pt x="5406732" y="0"/>
                </a:moveTo>
                <a:lnTo>
                  <a:pt x="11260582" y="4990762"/>
                </a:lnTo>
                <a:lnTo>
                  <a:pt x="0" y="4990762"/>
                </a:lnTo>
                <a:lnTo>
                  <a:pt x="0" y="4609567"/>
                </a:lnTo>
                <a:close/>
              </a:path>
            </a:pathLst>
          </a:custGeom>
          <a:solidFill>
            <a:srgbClr val="F3C900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100号-方方先锋体" panose="00000500000000000000" pitchFamily="2" charset="-122"/>
              <a:ea typeface="字魂100号-方方先锋体" panose="00000500000000000000" pitchFamily="2" charset="-122"/>
            </a:endParaRP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xmlns="" id="{6733E74D-3AD7-480B-ADDA-B5CD547FBFFC}"/>
              </a:ext>
            </a:extLst>
          </p:cNvPr>
          <p:cNvGrpSpPr/>
          <p:nvPr userDrawn="1"/>
        </p:nvGrpSpPr>
        <p:grpSpPr>
          <a:xfrm rot="5400000">
            <a:off x="329630" y="331026"/>
            <a:ext cx="1068196" cy="406144"/>
            <a:chOff x="5014913" y="3255963"/>
            <a:chExt cx="2163763" cy="568325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xmlns="" id="{231F4DB1-2BE1-4CC2-8896-A4974A4B1FF2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4913" y="3255963"/>
              <a:ext cx="2163763" cy="117475"/>
            </a:xfrm>
            <a:custGeom>
              <a:avLst/>
              <a:gdLst>
                <a:gd name="T0" fmla="*/ 0 w 1363"/>
                <a:gd name="T1" fmla="*/ 0 h 74"/>
                <a:gd name="T2" fmla="*/ 151 w 1363"/>
                <a:gd name="T3" fmla="*/ 74 h 74"/>
                <a:gd name="T4" fmla="*/ 302 w 1363"/>
                <a:gd name="T5" fmla="*/ 0 h 74"/>
                <a:gd name="T6" fmla="*/ 455 w 1363"/>
                <a:gd name="T7" fmla="*/ 74 h 74"/>
                <a:gd name="T8" fmla="*/ 606 w 1363"/>
                <a:gd name="T9" fmla="*/ 0 h 74"/>
                <a:gd name="T10" fmla="*/ 757 w 1363"/>
                <a:gd name="T11" fmla="*/ 74 h 74"/>
                <a:gd name="T12" fmla="*/ 909 w 1363"/>
                <a:gd name="T13" fmla="*/ 0 h 74"/>
                <a:gd name="T14" fmla="*/ 1060 w 1363"/>
                <a:gd name="T15" fmla="*/ 74 h 74"/>
                <a:gd name="T16" fmla="*/ 1211 w 1363"/>
                <a:gd name="T17" fmla="*/ 0 h 74"/>
                <a:gd name="T18" fmla="*/ 1363 w 1363"/>
                <a:gd name="T19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63" h="74">
                  <a:moveTo>
                    <a:pt x="0" y="0"/>
                  </a:moveTo>
                  <a:lnTo>
                    <a:pt x="151" y="74"/>
                  </a:lnTo>
                  <a:lnTo>
                    <a:pt x="302" y="0"/>
                  </a:lnTo>
                  <a:lnTo>
                    <a:pt x="455" y="74"/>
                  </a:lnTo>
                  <a:lnTo>
                    <a:pt x="606" y="0"/>
                  </a:lnTo>
                  <a:lnTo>
                    <a:pt x="757" y="74"/>
                  </a:lnTo>
                  <a:lnTo>
                    <a:pt x="909" y="0"/>
                  </a:lnTo>
                  <a:lnTo>
                    <a:pt x="1060" y="74"/>
                  </a:lnTo>
                  <a:lnTo>
                    <a:pt x="1211" y="0"/>
                  </a:lnTo>
                  <a:lnTo>
                    <a:pt x="1363" y="74"/>
                  </a:lnTo>
                </a:path>
              </a:pathLst>
            </a:custGeom>
            <a:noFill/>
            <a:ln w="58738" cap="rnd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字魂100号-方方先锋体" panose="00000500000000000000" pitchFamily="2" charset="-122"/>
                <a:ea typeface="字魂100号-方方先锋体" panose="00000500000000000000" pitchFamily="2" charset="-122"/>
              </a:endParaRP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xmlns="" id="{3BD9C35A-CF73-4CBB-8A2A-410681362DCA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4913" y="3482976"/>
              <a:ext cx="2163763" cy="115888"/>
            </a:xfrm>
            <a:custGeom>
              <a:avLst/>
              <a:gdLst>
                <a:gd name="T0" fmla="*/ 0 w 1363"/>
                <a:gd name="T1" fmla="*/ 0 h 73"/>
                <a:gd name="T2" fmla="*/ 151 w 1363"/>
                <a:gd name="T3" fmla="*/ 73 h 73"/>
                <a:gd name="T4" fmla="*/ 302 w 1363"/>
                <a:gd name="T5" fmla="*/ 0 h 73"/>
                <a:gd name="T6" fmla="*/ 455 w 1363"/>
                <a:gd name="T7" fmla="*/ 73 h 73"/>
                <a:gd name="T8" fmla="*/ 606 w 1363"/>
                <a:gd name="T9" fmla="*/ 0 h 73"/>
                <a:gd name="T10" fmla="*/ 757 w 1363"/>
                <a:gd name="T11" fmla="*/ 73 h 73"/>
                <a:gd name="T12" fmla="*/ 909 w 1363"/>
                <a:gd name="T13" fmla="*/ 0 h 73"/>
                <a:gd name="T14" fmla="*/ 1060 w 1363"/>
                <a:gd name="T15" fmla="*/ 73 h 73"/>
                <a:gd name="T16" fmla="*/ 1211 w 1363"/>
                <a:gd name="T17" fmla="*/ 0 h 73"/>
                <a:gd name="T18" fmla="*/ 1363 w 1363"/>
                <a:gd name="T19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63" h="73">
                  <a:moveTo>
                    <a:pt x="0" y="0"/>
                  </a:moveTo>
                  <a:lnTo>
                    <a:pt x="151" y="73"/>
                  </a:lnTo>
                  <a:lnTo>
                    <a:pt x="302" y="0"/>
                  </a:lnTo>
                  <a:lnTo>
                    <a:pt x="455" y="73"/>
                  </a:lnTo>
                  <a:lnTo>
                    <a:pt x="606" y="0"/>
                  </a:lnTo>
                  <a:lnTo>
                    <a:pt x="757" y="73"/>
                  </a:lnTo>
                  <a:lnTo>
                    <a:pt x="909" y="0"/>
                  </a:lnTo>
                  <a:lnTo>
                    <a:pt x="1060" y="73"/>
                  </a:lnTo>
                  <a:lnTo>
                    <a:pt x="1211" y="0"/>
                  </a:lnTo>
                  <a:lnTo>
                    <a:pt x="1363" y="73"/>
                  </a:lnTo>
                </a:path>
              </a:pathLst>
            </a:custGeom>
            <a:noFill/>
            <a:ln w="58738" cap="rnd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字魂100号-方方先锋体" panose="00000500000000000000" pitchFamily="2" charset="-122"/>
                <a:ea typeface="字魂100号-方方先锋体" panose="00000500000000000000" pitchFamily="2" charset="-122"/>
              </a:endParaRP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xmlns="" id="{3B7BE890-F10F-4AEA-8126-5D4B54509E78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4913" y="3706813"/>
              <a:ext cx="2163763" cy="117475"/>
            </a:xfrm>
            <a:custGeom>
              <a:avLst/>
              <a:gdLst>
                <a:gd name="T0" fmla="*/ 0 w 1363"/>
                <a:gd name="T1" fmla="*/ 0 h 74"/>
                <a:gd name="T2" fmla="*/ 151 w 1363"/>
                <a:gd name="T3" fmla="*/ 74 h 74"/>
                <a:gd name="T4" fmla="*/ 302 w 1363"/>
                <a:gd name="T5" fmla="*/ 0 h 74"/>
                <a:gd name="T6" fmla="*/ 455 w 1363"/>
                <a:gd name="T7" fmla="*/ 74 h 74"/>
                <a:gd name="T8" fmla="*/ 606 w 1363"/>
                <a:gd name="T9" fmla="*/ 0 h 74"/>
                <a:gd name="T10" fmla="*/ 757 w 1363"/>
                <a:gd name="T11" fmla="*/ 74 h 74"/>
                <a:gd name="T12" fmla="*/ 909 w 1363"/>
                <a:gd name="T13" fmla="*/ 0 h 74"/>
                <a:gd name="T14" fmla="*/ 1060 w 1363"/>
                <a:gd name="T15" fmla="*/ 74 h 74"/>
                <a:gd name="T16" fmla="*/ 1211 w 1363"/>
                <a:gd name="T17" fmla="*/ 0 h 74"/>
                <a:gd name="T18" fmla="*/ 1363 w 1363"/>
                <a:gd name="T19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63" h="74">
                  <a:moveTo>
                    <a:pt x="0" y="0"/>
                  </a:moveTo>
                  <a:lnTo>
                    <a:pt x="151" y="74"/>
                  </a:lnTo>
                  <a:lnTo>
                    <a:pt x="302" y="0"/>
                  </a:lnTo>
                  <a:lnTo>
                    <a:pt x="455" y="74"/>
                  </a:lnTo>
                  <a:lnTo>
                    <a:pt x="606" y="0"/>
                  </a:lnTo>
                  <a:lnTo>
                    <a:pt x="757" y="74"/>
                  </a:lnTo>
                  <a:lnTo>
                    <a:pt x="909" y="0"/>
                  </a:lnTo>
                  <a:lnTo>
                    <a:pt x="1060" y="74"/>
                  </a:lnTo>
                  <a:lnTo>
                    <a:pt x="1211" y="0"/>
                  </a:lnTo>
                  <a:lnTo>
                    <a:pt x="1363" y="74"/>
                  </a:lnTo>
                </a:path>
              </a:pathLst>
            </a:custGeom>
            <a:noFill/>
            <a:ln w="58738" cap="rnd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字魂100号-方方先锋体" panose="00000500000000000000" pitchFamily="2" charset="-122"/>
                <a:ea typeface="字魂100号-方方先锋体" panose="00000500000000000000" pitchFamily="2" charset="-122"/>
              </a:endParaRPr>
            </a:p>
          </p:txBody>
        </p:sp>
      </p:grpSp>
      <p:sp>
        <p:nvSpPr>
          <p:cNvPr id="10" name="矩形: 圆角 9">
            <a:extLst>
              <a:ext uri="{FF2B5EF4-FFF2-40B4-BE49-F238E27FC236}">
                <a16:creationId xmlns:a16="http://schemas.microsoft.com/office/drawing/2014/main" xmlns="" id="{8E29E006-1EB0-4BDF-9944-44EAA84930AF}"/>
              </a:ext>
            </a:extLst>
          </p:cNvPr>
          <p:cNvSpPr/>
          <p:nvPr userDrawn="1"/>
        </p:nvSpPr>
        <p:spPr>
          <a:xfrm>
            <a:off x="465709" y="378154"/>
            <a:ext cx="11260582" cy="6101693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latin typeface="字魂100号-方方先锋体" panose="00000500000000000000" pitchFamily="2" charset="-122"/>
              <a:ea typeface="字魂100号-方方先锋体" panose="00000500000000000000" pitchFamily="2" charset="-122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E49FB158-1B00-41BC-B55F-529DB22EAB2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biLevel thresh="75000"/>
          </a:blip>
          <a:srcRect b="48901"/>
          <a:stretch>
            <a:fillRect/>
          </a:stretch>
        </p:blipFill>
        <p:spPr>
          <a:xfrm>
            <a:off x="982848" y="6053098"/>
            <a:ext cx="1664097" cy="804902"/>
          </a:xfrm>
          <a:custGeom>
            <a:avLst/>
            <a:gdLst>
              <a:gd name="connsiteX0" fmla="*/ 0 w 1664097"/>
              <a:gd name="connsiteY0" fmla="*/ 0 h 804902"/>
              <a:gd name="connsiteX1" fmla="*/ 1664097 w 1664097"/>
              <a:gd name="connsiteY1" fmla="*/ 0 h 804902"/>
              <a:gd name="connsiteX2" fmla="*/ 1664097 w 1664097"/>
              <a:gd name="connsiteY2" fmla="*/ 804902 h 804902"/>
              <a:gd name="connsiteX3" fmla="*/ 0 w 1664097"/>
              <a:gd name="connsiteY3" fmla="*/ 804902 h 804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64097" h="804902">
                <a:moveTo>
                  <a:pt x="0" y="0"/>
                </a:moveTo>
                <a:lnTo>
                  <a:pt x="1664097" y="0"/>
                </a:lnTo>
                <a:lnTo>
                  <a:pt x="1664097" y="804902"/>
                </a:lnTo>
                <a:lnTo>
                  <a:pt x="0" y="804902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442190107"/>
      </p:ext>
    </p:extLst>
  </p:cSld>
  <p:clrMapOvr>
    <a:masterClrMapping/>
  </p:clrMapOvr>
  <p:transition spd="slow">
    <p:comb/>
  </p:transition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4558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1340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1826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464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4235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940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9080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6655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2FEEB48-1DE6-45AD-BE3A-3BB5ADA466F2}" type="datetimeFigureOut">
              <a:rPr lang="zh-CN" altLang="en-US" smtClean="0"/>
              <a:t>2024/12/14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6EE6C835-3E02-41FF-9946-5F89EB142F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06440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62523" y="-46891"/>
            <a:ext cx="12285784" cy="6940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469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6180059"/>
      </p:ext>
    </p:extLst>
  </p:cSld>
  <p:clrMapOvr>
    <a:masterClrMapping/>
  </p:clrMapOvr>
  <p:transition spd="slow">
    <p:comb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7650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2FEEB48-1DE6-45AD-BE3A-3BB5ADA466F2}" type="datetimeFigureOut">
              <a:rPr lang="zh-CN" altLang="en-US" smtClean="0"/>
              <a:t>2024/12/14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6EE6C835-3E02-41FF-9946-5F89EB142F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71941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7703" y="28491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2FEEB48-1DE6-45AD-BE3A-3BB5ADA466F2}" type="datetimeFigureOut">
              <a:rPr lang="zh-CN" altLang="en-US" smtClean="0"/>
              <a:t>2024/12/14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6EE6C835-3E02-41FF-9946-5F89EB142FD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11100304" y="8727233"/>
            <a:ext cx="1033515" cy="296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/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www.1ppt.com/moban/     </a:t>
            </a:r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pPr defTabSz="1219170"/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www.1ppt.com/jieri/           PPT</a:t>
            </a:r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素材下载：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pPr defTabSz="1219170"/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www.1ppt.com/beijing/      PPT</a:t>
            </a:r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图表下载：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pPr defTabSz="1219170"/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优秀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www.1ppt.com/xiazai/        PPT</a:t>
            </a:r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pPr defTabSz="1219170"/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Word</a:t>
            </a:r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www.1ppt.com/word/              Excel</a:t>
            </a:r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教程：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www.1ppt.com/excel/  </a:t>
            </a:r>
          </a:p>
          <a:p>
            <a:pPr defTabSz="1219170"/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资料下载：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www.1ppt.com/ziliao/                PPT</a:t>
            </a:r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课件下载：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www.1ppt.com/kejian/ </a:t>
            </a:r>
          </a:p>
          <a:p>
            <a:pPr defTabSz="1219170"/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范文下载：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www.1ppt.com/fanwen/             </a:t>
            </a:r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试卷下载：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www.1ppt.com/shiti/  </a:t>
            </a:r>
          </a:p>
          <a:p>
            <a:pPr defTabSz="1219170"/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教案下载：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www.1ppt.com/jiaoan/        </a:t>
            </a:r>
          </a:p>
          <a:p>
            <a:pPr defTabSz="1219170"/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pPr defTabSz="1219170"/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  <a:endParaRPr lang="zh-CN" altLang="en-US" sz="133" dirty="0">
              <a:solidFill>
                <a:prstClr val="white"/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15319836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2FEEB48-1DE6-45AD-BE3A-3BB5ADA466F2}" type="datetimeFigureOut">
              <a:rPr lang="zh-CN" altLang="en-US" smtClean="0"/>
              <a:t>2024/12/14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6EE6C835-3E02-41FF-9946-5F89EB142F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21094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2FEEB48-1DE6-45AD-BE3A-3BB5ADA466F2}" type="datetimeFigureOut">
              <a:rPr lang="zh-CN" altLang="en-US" smtClean="0"/>
              <a:t>2024/12/14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6EE6C835-3E02-41FF-9946-5F89EB142F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32048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2FEEB48-1DE6-45AD-BE3A-3BB5ADA466F2}" type="datetimeFigureOut">
              <a:rPr lang="zh-CN" altLang="en-US" smtClean="0"/>
              <a:t>2024/12/14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6EE6C835-3E02-41FF-9946-5F89EB142F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69027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2FEEB48-1DE6-45AD-BE3A-3BB5ADA466F2}" type="datetimeFigureOut">
              <a:rPr lang="zh-CN" altLang="en-US" smtClean="0"/>
              <a:t>2024/12/14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6EE6C835-3E02-41FF-9946-5F89EB142F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30518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2FEEB48-1DE6-45AD-BE3A-3BB5ADA466F2}" type="datetimeFigureOut">
              <a:rPr lang="zh-CN" altLang="en-US" smtClean="0"/>
              <a:t>2024/12/14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6EE6C835-3E02-41FF-9946-5F89EB142F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943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  <a:prstGeom prst="rect">
            <a:avLst/>
          </a:prstGeom>
        </p:spPr>
        <p:txBody>
          <a:bodyPr vert="eaVert"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2FEEB48-1DE6-45AD-BE3A-3BB5ADA466F2}" type="datetimeFigureOut">
              <a:rPr lang="zh-CN" altLang="en-US" smtClean="0"/>
              <a:t>2024/12/14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6EE6C835-3E02-41FF-9946-5F89EB142F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52310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833182-0A27-4A82-AD86-EAD6460C438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2024/12/14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B89268-6037-4630-93B9-87DCE428E2CA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9832151"/>
      </p:ext>
    </p:extLst>
  </p:cSld>
  <p:clrMapOvr>
    <a:masterClrMapping/>
  </p:clrMapOvr>
  <p:transition spd="med" advTm="4000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0516840"/>
      </p:ext>
    </p:extLst>
  </p:cSld>
  <p:clrMapOvr>
    <a:masterClrMapping/>
  </p:clrMapOvr>
  <p:transition spd="slow">
    <p:comb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833182-0A27-4A82-AD86-EAD6460C438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2024/12/14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B89268-6037-4630-93B9-87DCE428E2CA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9074711"/>
      </p:ext>
    </p:extLst>
  </p:cSld>
  <p:clrMapOvr>
    <a:masterClrMapping/>
  </p:clrMapOvr>
  <p:transition spd="med" advTm="4000">
    <p:pull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833182-0A27-4A82-AD86-EAD6460C438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2024/12/14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B89268-6037-4630-93B9-87DCE428E2CA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8388477"/>
      </p:ext>
    </p:extLst>
  </p:cSld>
  <p:clrMapOvr>
    <a:masterClrMapping/>
  </p:clrMapOvr>
  <p:transition spd="med" advTm="4000">
    <p:pull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833182-0A27-4A82-AD86-EAD6460C438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2024/12/14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B89268-6037-4630-93B9-87DCE428E2CA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1975896"/>
      </p:ext>
    </p:extLst>
  </p:cSld>
  <p:clrMapOvr>
    <a:masterClrMapping/>
  </p:clrMapOvr>
  <p:transition spd="med" advTm="4000">
    <p:pull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833182-0A27-4A82-AD86-EAD6460C438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2024/12/14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B89268-6037-4630-93B9-87DCE428E2CA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5456474"/>
      </p:ext>
    </p:extLst>
  </p:cSld>
  <p:clrMapOvr>
    <a:masterClrMapping/>
  </p:clrMapOvr>
  <p:transition spd="med" advTm="4000">
    <p:pull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833182-0A27-4A82-AD86-EAD6460C438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2024/12/14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B89268-6037-4630-93B9-87DCE428E2CA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913823"/>
      </p:ext>
    </p:extLst>
  </p:cSld>
  <p:clrMapOvr>
    <a:masterClrMapping/>
  </p:clrMapOvr>
  <p:transition spd="med" advTm="4000">
    <p:pull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833182-0A27-4A82-AD86-EAD6460C438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2024/12/14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B89268-6037-4630-93B9-87DCE428E2CA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8287108"/>
      </p:ext>
    </p:extLst>
  </p:cSld>
  <p:clrMapOvr>
    <a:masterClrMapping/>
  </p:clrMapOvr>
  <p:transition spd="med" advTm="4000">
    <p:pull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833182-0A27-4A82-AD86-EAD6460C438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2024/12/14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B89268-6037-4630-93B9-87DCE428E2CA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7161018"/>
      </p:ext>
    </p:extLst>
  </p:cSld>
  <p:clrMapOvr>
    <a:masterClrMapping/>
  </p:clrMapOvr>
  <p:transition spd="med" advTm="4000">
    <p:pull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833182-0A27-4A82-AD86-EAD6460C438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2024/12/14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B89268-6037-4630-93B9-87DCE428E2CA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8866880"/>
      </p:ext>
    </p:extLst>
  </p:cSld>
  <p:clrMapOvr>
    <a:masterClrMapping/>
  </p:clrMapOvr>
  <p:transition spd="med" advTm="4000">
    <p:pull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833182-0A27-4A82-AD86-EAD6460C438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2024/12/14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B89268-6037-4630-93B9-87DCE428E2CA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195377"/>
      </p:ext>
    </p:extLst>
  </p:cSld>
  <p:clrMapOvr>
    <a:masterClrMapping/>
  </p:clrMapOvr>
  <p:transition spd="med" advTm="4000">
    <p:pull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833182-0A27-4A82-AD86-EAD6460C438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2024/12/14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B89268-6037-4630-93B9-87DCE428E2CA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3328736"/>
      </p:ext>
    </p:extLst>
  </p:cSld>
  <p:clrMapOvr>
    <a:masterClrMapping/>
  </p:clrMapOvr>
  <p:transition spd="med" advTm="4000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6039135"/>
      </p:ext>
    </p:extLst>
  </p:cSld>
  <p:clrMapOvr>
    <a:masterClrMapping/>
  </p:clrMapOvr>
  <p:transition spd="slow">
    <p:comb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1494596"/>
      </p:ext>
    </p:extLst>
  </p:cSld>
  <p:clrMapOvr>
    <a:masterClrMapping/>
  </p:clrMapOvr>
  <p:transition spd="slow">
    <p:comb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1068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961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8312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3528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xmlns="" id="{F8891084-C6C7-4D1D-884E-8DC73D62C83E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43050" y="114300"/>
            <a:ext cx="1152227" cy="1152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57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ransition spd="slow">
    <p:comb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33">
                <a:solidFill>
                  <a:schemeClr val="dk2"/>
                </a:solidFill>
              </a:defRPr>
            </a:lvl1pPr>
            <a:lvl2pPr lvl="1" algn="r">
              <a:buNone/>
              <a:defRPr sz="1333">
                <a:solidFill>
                  <a:schemeClr val="dk2"/>
                </a:solidFill>
              </a:defRPr>
            </a:lvl2pPr>
            <a:lvl3pPr lvl="2" algn="r">
              <a:buNone/>
              <a:defRPr sz="1333">
                <a:solidFill>
                  <a:schemeClr val="dk2"/>
                </a:solidFill>
              </a:defRPr>
            </a:lvl3pPr>
            <a:lvl4pPr lvl="3" algn="r">
              <a:buNone/>
              <a:defRPr sz="1333">
                <a:solidFill>
                  <a:schemeClr val="dk2"/>
                </a:solidFill>
              </a:defRPr>
            </a:lvl4pPr>
            <a:lvl5pPr lvl="4" algn="r">
              <a:buNone/>
              <a:defRPr sz="1333">
                <a:solidFill>
                  <a:schemeClr val="dk2"/>
                </a:solidFill>
              </a:defRPr>
            </a:lvl5pPr>
            <a:lvl6pPr lvl="5" algn="r">
              <a:buNone/>
              <a:defRPr sz="1333">
                <a:solidFill>
                  <a:schemeClr val="dk2"/>
                </a:solidFill>
              </a:defRPr>
            </a:lvl6pPr>
            <a:lvl7pPr lvl="6" algn="r">
              <a:buNone/>
              <a:defRPr sz="1333">
                <a:solidFill>
                  <a:schemeClr val="dk2"/>
                </a:solidFill>
              </a:defRPr>
            </a:lvl7pPr>
            <a:lvl8pPr lvl="7" algn="r">
              <a:buNone/>
              <a:defRPr sz="1333">
                <a:solidFill>
                  <a:schemeClr val="dk2"/>
                </a:solidFill>
              </a:defRPr>
            </a:lvl8pPr>
            <a:lvl9pPr lvl="8" algn="r">
              <a:buNone/>
              <a:defRPr sz="1333">
                <a:solidFill>
                  <a:schemeClr val="dk2"/>
                </a:solidFill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5" name="Picture 4" descr="Shape&#10;&#10;Description automatically generated with medium confidence">
            <a:extLst>
              <a:ext uri="{FF2B5EF4-FFF2-40B4-BE49-F238E27FC236}">
                <a16:creationId xmlns:a16="http://schemas.microsoft.com/office/drawing/2014/main" xmlns="" id="{FD2EC49A-03A4-47EF-BAA0-E91C31E2A5CC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1113" y="96078"/>
            <a:ext cx="1131935" cy="1131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25497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7504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华康海报体W12(P)" panose="040B0C00000000000000" pitchFamily="82" charset="-122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79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transition spd="med" advTm="4000">
    <p:pull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image" Target="../media/image8.png"/><Relationship Id="rId7" Type="http://schemas.openxmlformats.org/officeDocument/2006/relationships/image" Target="../media/image1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3.emf"/><Relationship Id="rId10" Type="http://schemas.openxmlformats.org/officeDocument/2006/relationships/image" Target="../media/image14.png"/><Relationship Id="rId4" Type="http://schemas.openxmlformats.org/officeDocument/2006/relationships/image" Target="../media/image9.png"/><Relationship Id="rId9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3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2" Type="http://schemas.openxmlformats.org/officeDocument/2006/relationships/image" Target="../media/image28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jpg"/><Relationship Id="rId14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8.png"/><Relationship Id="rId7" Type="http://schemas.openxmlformats.org/officeDocument/2006/relationships/image" Target="../media/image11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emf"/><Relationship Id="rId5" Type="http://schemas.openxmlformats.org/officeDocument/2006/relationships/image" Target="../media/image3.emf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4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0.xml"/><Relationship Id="rId5" Type="http://schemas.microsoft.com/office/2007/relationships/hdphoto" Target="../media/hdphoto3.wdp"/><Relationship Id="rId4" Type="http://schemas.openxmlformats.org/officeDocument/2006/relationships/image" Target="../media/image4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0.xml"/><Relationship Id="rId5" Type="http://schemas.microsoft.com/office/2007/relationships/hdphoto" Target="../media/hdphoto3.wdp"/><Relationship Id="rId4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8.png"/><Relationship Id="rId7" Type="http://schemas.openxmlformats.org/officeDocument/2006/relationships/image" Target="../media/image1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emf"/><Relationship Id="rId5" Type="http://schemas.openxmlformats.org/officeDocument/2006/relationships/image" Target="../media/image3.emf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emf"/><Relationship Id="rId3" Type="http://schemas.openxmlformats.org/officeDocument/2006/relationships/image" Target="../media/image8.png"/><Relationship Id="rId7" Type="http://schemas.openxmlformats.org/officeDocument/2006/relationships/image" Target="../media/image12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3.emf"/><Relationship Id="rId4" Type="http://schemas.openxmlformats.org/officeDocument/2006/relationships/image" Target="../media/image9.png"/><Relationship Id="rId9" Type="http://schemas.openxmlformats.org/officeDocument/2006/relationships/image" Target="../media/image4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8.png"/><Relationship Id="rId7" Type="http://schemas.openxmlformats.org/officeDocument/2006/relationships/image" Target="../media/image1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emf"/><Relationship Id="rId5" Type="http://schemas.openxmlformats.org/officeDocument/2006/relationships/image" Target="../media/image3.emf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emf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任意多边形: 形状 75">
            <a:extLst>
              <a:ext uri="{FF2B5EF4-FFF2-40B4-BE49-F238E27FC236}">
                <a16:creationId xmlns:a16="http://schemas.microsoft.com/office/drawing/2014/main" xmlns="" id="{A930CCF0-9E89-4140-AD33-07F2728B33E2}"/>
              </a:ext>
            </a:extLst>
          </p:cNvPr>
          <p:cNvSpPr/>
          <p:nvPr/>
        </p:nvSpPr>
        <p:spPr>
          <a:xfrm flipH="1" flipV="1">
            <a:off x="7587370" y="0"/>
            <a:ext cx="4604630" cy="6858000"/>
          </a:xfrm>
          <a:custGeom>
            <a:avLst/>
            <a:gdLst>
              <a:gd name="connsiteX0" fmla="*/ 4604630 w 4604630"/>
              <a:gd name="connsiteY0" fmla="*/ 6858000 h 6858000"/>
              <a:gd name="connsiteX1" fmla="*/ 0 w 4604630"/>
              <a:gd name="connsiteY1" fmla="*/ 6858000 h 6858000"/>
              <a:gd name="connsiteX2" fmla="*/ 0 w 4604630"/>
              <a:gd name="connsiteY2" fmla="*/ 0 h 6858000"/>
              <a:gd name="connsiteX3" fmla="*/ 367240 w 4604630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04630" h="6858000">
                <a:moveTo>
                  <a:pt x="4604630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367240" y="0"/>
                </a:lnTo>
                <a:close/>
              </a:path>
            </a:pathLst>
          </a:custGeom>
          <a:solidFill>
            <a:srgbClr val="F88200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00号-方方先锋体" panose="00000500000000000000" pitchFamily="2" charset="-122"/>
              <a:ea typeface="字魂100号-方方先锋体" panose="00000500000000000000" pitchFamily="2" charset="-122"/>
              <a:cs typeface="+mn-cs"/>
            </a:endParaRPr>
          </a:p>
        </p:txBody>
      </p:sp>
      <p:sp>
        <p:nvSpPr>
          <p:cNvPr id="72" name="任意多边形: 形状 71">
            <a:extLst>
              <a:ext uri="{FF2B5EF4-FFF2-40B4-BE49-F238E27FC236}">
                <a16:creationId xmlns:a16="http://schemas.microsoft.com/office/drawing/2014/main" xmlns="" id="{E1520E44-6728-4433-A1D7-6AA661A1133F}"/>
              </a:ext>
            </a:extLst>
          </p:cNvPr>
          <p:cNvSpPr/>
          <p:nvPr/>
        </p:nvSpPr>
        <p:spPr>
          <a:xfrm>
            <a:off x="0" y="0"/>
            <a:ext cx="11260582" cy="6858000"/>
          </a:xfrm>
          <a:custGeom>
            <a:avLst/>
            <a:gdLst>
              <a:gd name="connsiteX0" fmla="*/ 0 w 11260582"/>
              <a:gd name="connsiteY0" fmla="*/ 0 h 6858000"/>
              <a:gd name="connsiteX1" fmla="*/ 3204522 w 11260582"/>
              <a:gd name="connsiteY1" fmla="*/ 0 h 6858000"/>
              <a:gd name="connsiteX2" fmla="*/ 11260582 w 11260582"/>
              <a:gd name="connsiteY2" fmla="*/ 6858000 h 6858000"/>
              <a:gd name="connsiteX3" fmla="*/ 0 w 1126058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60582" h="6858000">
                <a:moveTo>
                  <a:pt x="0" y="0"/>
                </a:moveTo>
                <a:lnTo>
                  <a:pt x="3204522" y="0"/>
                </a:lnTo>
                <a:lnTo>
                  <a:pt x="11260582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88200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00号-方方先锋体" panose="00000500000000000000" pitchFamily="2" charset="-122"/>
              <a:ea typeface="字魂100号-方方先锋体" panose="00000500000000000000" pitchFamily="2" charset="-122"/>
              <a:cs typeface="+mn-cs"/>
            </a:endParaRPr>
          </a:p>
        </p:txBody>
      </p:sp>
      <p:pic>
        <p:nvPicPr>
          <p:cNvPr id="5673" name="图片 5672" hidden="1">
            <a:extLst>
              <a:ext uri="{FF2B5EF4-FFF2-40B4-BE49-F238E27FC236}">
                <a16:creationId xmlns:a16="http://schemas.microsoft.com/office/drawing/2014/main" xmlns="" id="{90825852-68BA-4386-AB43-B4A5FA78C2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4026" y="1915501"/>
            <a:ext cx="3499722" cy="4086677"/>
          </a:xfrm>
          <a:prstGeom prst="rect">
            <a:avLst/>
          </a:prstGeom>
        </p:spPr>
      </p:pic>
      <p:pic>
        <p:nvPicPr>
          <p:cNvPr id="77" name="图片 76" hidden="1">
            <a:extLst>
              <a:ext uri="{FF2B5EF4-FFF2-40B4-BE49-F238E27FC236}">
                <a16:creationId xmlns:a16="http://schemas.microsoft.com/office/drawing/2014/main" xmlns="" id="{91C491A0-F000-47BC-9DDE-863DA49C29D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9968" y="323497"/>
            <a:ext cx="3963204" cy="3963204"/>
          </a:xfrm>
          <a:prstGeom prst="rect">
            <a:avLst/>
          </a:prstGeom>
        </p:spPr>
      </p:pic>
      <p:grpSp>
        <p:nvGrpSpPr>
          <p:cNvPr id="216" name="组合 215" hidden="1">
            <a:extLst>
              <a:ext uri="{FF2B5EF4-FFF2-40B4-BE49-F238E27FC236}">
                <a16:creationId xmlns:a16="http://schemas.microsoft.com/office/drawing/2014/main" xmlns="" id="{54F6F840-8FEE-4CE2-9147-DD2F973DF9AD}"/>
              </a:ext>
            </a:extLst>
          </p:cNvPr>
          <p:cNvGrpSpPr/>
          <p:nvPr/>
        </p:nvGrpSpPr>
        <p:grpSpPr>
          <a:xfrm>
            <a:off x="4846489" y="1376546"/>
            <a:ext cx="2941500" cy="3832903"/>
            <a:chOff x="4988537" y="793873"/>
            <a:chExt cx="2613026" cy="3432175"/>
          </a:xfrm>
        </p:grpSpPr>
        <p:sp>
          <p:nvSpPr>
            <p:cNvPr id="98" name="Freeform 50">
              <a:extLst>
                <a:ext uri="{FF2B5EF4-FFF2-40B4-BE49-F238E27FC236}">
                  <a16:creationId xmlns:a16="http://schemas.microsoft.com/office/drawing/2014/main" xmlns="" id="{C143A990-5927-48A5-8F15-F8CD15D9F32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8950" y="2986211"/>
              <a:ext cx="4763" cy="9525"/>
            </a:xfrm>
            <a:custGeom>
              <a:avLst/>
              <a:gdLst>
                <a:gd name="T0" fmla="*/ 4 w 4"/>
                <a:gd name="T1" fmla="*/ 8 h 8"/>
                <a:gd name="T2" fmla="*/ 2 w 4"/>
                <a:gd name="T3" fmla="*/ 0 h 8"/>
                <a:gd name="T4" fmla="*/ 4 w 4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4" y="8"/>
                  </a:moveTo>
                  <a:cubicBezTo>
                    <a:pt x="4" y="5"/>
                    <a:pt x="4" y="2"/>
                    <a:pt x="2" y="0"/>
                  </a:cubicBezTo>
                  <a:cubicBezTo>
                    <a:pt x="0" y="3"/>
                    <a:pt x="2" y="7"/>
                    <a:pt x="4" y="8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99" name="Freeform 51">
              <a:extLst>
                <a:ext uri="{FF2B5EF4-FFF2-40B4-BE49-F238E27FC236}">
                  <a16:creationId xmlns:a16="http://schemas.microsoft.com/office/drawing/2014/main" xmlns="" id="{17330DEE-00A5-4B65-8B2A-F055D807979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0037" y="2862386"/>
              <a:ext cx="1588" cy="12700"/>
            </a:xfrm>
            <a:custGeom>
              <a:avLst/>
              <a:gdLst>
                <a:gd name="T0" fmla="*/ 0 w 2"/>
                <a:gd name="T1" fmla="*/ 10 h 11"/>
                <a:gd name="T2" fmla="*/ 0 w 2"/>
                <a:gd name="T3" fmla="*/ 0 h 11"/>
                <a:gd name="T4" fmla="*/ 0 w 2"/>
                <a:gd name="T5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1">
                  <a:moveTo>
                    <a:pt x="0" y="10"/>
                  </a:moveTo>
                  <a:cubicBezTo>
                    <a:pt x="2" y="11"/>
                    <a:pt x="1" y="3"/>
                    <a:pt x="0" y="0"/>
                  </a:cubicBezTo>
                  <a:cubicBezTo>
                    <a:pt x="0" y="3"/>
                    <a:pt x="0" y="5"/>
                    <a:pt x="0" y="10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00" name="Freeform 52">
              <a:extLst>
                <a:ext uri="{FF2B5EF4-FFF2-40B4-BE49-F238E27FC236}">
                  <a16:creationId xmlns:a16="http://schemas.microsoft.com/office/drawing/2014/main" xmlns="" id="{E28FFCDC-EFC2-4376-8E3A-0656954B1ED5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5275" y="2878261"/>
              <a:ext cx="1588" cy="9525"/>
            </a:xfrm>
            <a:custGeom>
              <a:avLst/>
              <a:gdLst>
                <a:gd name="T0" fmla="*/ 2 w 2"/>
                <a:gd name="T1" fmla="*/ 9 h 9"/>
                <a:gd name="T2" fmla="*/ 1 w 2"/>
                <a:gd name="T3" fmla="*/ 0 h 9"/>
                <a:gd name="T4" fmla="*/ 2 w 2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9">
                  <a:moveTo>
                    <a:pt x="2" y="9"/>
                  </a:moveTo>
                  <a:cubicBezTo>
                    <a:pt x="1" y="7"/>
                    <a:pt x="2" y="0"/>
                    <a:pt x="1" y="0"/>
                  </a:cubicBezTo>
                  <a:cubicBezTo>
                    <a:pt x="1" y="2"/>
                    <a:pt x="0" y="9"/>
                    <a:pt x="2" y="9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01" name="Freeform 53">
              <a:extLst>
                <a:ext uri="{FF2B5EF4-FFF2-40B4-BE49-F238E27FC236}">
                  <a16:creationId xmlns:a16="http://schemas.microsoft.com/office/drawing/2014/main" xmlns="" id="{13EB1EC8-63F3-4666-82BF-D4ADB0674650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9087" y="2919536"/>
              <a:ext cx="1588" cy="11113"/>
            </a:xfrm>
            <a:custGeom>
              <a:avLst/>
              <a:gdLst>
                <a:gd name="T0" fmla="*/ 1 w 2"/>
                <a:gd name="T1" fmla="*/ 10 h 10"/>
                <a:gd name="T2" fmla="*/ 1 w 2"/>
                <a:gd name="T3" fmla="*/ 0 h 10"/>
                <a:gd name="T4" fmla="*/ 1 w 2"/>
                <a:gd name="T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0">
                  <a:moveTo>
                    <a:pt x="1" y="10"/>
                  </a:moveTo>
                  <a:cubicBezTo>
                    <a:pt x="2" y="8"/>
                    <a:pt x="2" y="2"/>
                    <a:pt x="1" y="0"/>
                  </a:cubicBezTo>
                  <a:cubicBezTo>
                    <a:pt x="1" y="3"/>
                    <a:pt x="0" y="9"/>
                    <a:pt x="1" y="10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02" name="Freeform 54">
              <a:extLst>
                <a:ext uri="{FF2B5EF4-FFF2-40B4-BE49-F238E27FC236}">
                  <a16:creationId xmlns:a16="http://schemas.microsoft.com/office/drawing/2014/main" xmlns="" id="{6C367BA6-31CF-4759-855B-BA44E674353B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5275" y="2938586"/>
              <a:ext cx="1588" cy="19050"/>
            </a:xfrm>
            <a:custGeom>
              <a:avLst/>
              <a:gdLst>
                <a:gd name="T0" fmla="*/ 2 w 2"/>
                <a:gd name="T1" fmla="*/ 17 h 17"/>
                <a:gd name="T2" fmla="*/ 0 w 2"/>
                <a:gd name="T3" fmla="*/ 0 h 17"/>
                <a:gd name="T4" fmla="*/ 2 w 2"/>
                <a:gd name="T5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7">
                  <a:moveTo>
                    <a:pt x="2" y="17"/>
                  </a:moveTo>
                  <a:cubicBezTo>
                    <a:pt x="2" y="9"/>
                    <a:pt x="2" y="3"/>
                    <a:pt x="0" y="0"/>
                  </a:cubicBezTo>
                  <a:cubicBezTo>
                    <a:pt x="0" y="6"/>
                    <a:pt x="0" y="14"/>
                    <a:pt x="2" y="17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03" name="Freeform 55">
              <a:extLst>
                <a:ext uri="{FF2B5EF4-FFF2-40B4-BE49-F238E27FC236}">
                  <a16:creationId xmlns:a16="http://schemas.microsoft.com/office/drawing/2014/main" xmlns="" id="{1D573781-4EA7-45CC-BC0B-3E0F8446D188}"/>
                </a:ext>
              </a:extLst>
            </p:cNvPr>
            <p:cNvSpPr>
              <a:spLocks/>
            </p:cNvSpPr>
            <p:nvPr/>
          </p:nvSpPr>
          <p:spPr bwMode="auto">
            <a:xfrm>
              <a:off x="5680687" y="3252911"/>
              <a:ext cx="6350" cy="33338"/>
            </a:xfrm>
            <a:custGeom>
              <a:avLst/>
              <a:gdLst>
                <a:gd name="T0" fmla="*/ 2 w 6"/>
                <a:gd name="T1" fmla="*/ 31 h 31"/>
                <a:gd name="T2" fmla="*/ 2 w 6"/>
                <a:gd name="T3" fmla="*/ 0 h 31"/>
                <a:gd name="T4" fmla="*/ 2 w 6"/>
                <a:gd name="T5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31">
                  <a:moveTo>
                    <a:pt x="2" y="31"/>
                  </a:moveTo>
                  <a:cubicBezTo>
                    <a:pt x="6" y="25"/>
                    <a:pt x="2" y="8"/>
                    <a:pt x="2" y="0"/>
                  </a:cubicBezTo>
                  <a:cubicBezTo>
                    <a:pt x="0" y="9"/>
                    <a:pt x="4" y="21"/>
                    <a:pt x="2" y="31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04" name="Freeform 56">
              <a:extLst>
                <a:ext uri="{FF2B5EF4-FFF2-40B4-BE49-F238E27FC236}">
                  <a16:creationId xmlns:a16="http://schemas.microsoft.com/office/drawing/2014/main" xmlns="" id="{C6DC3353-E7D6-4ACB-950B-AF4A053A9A2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0062" y="3254498"/>
              <a:ext cx="3175" cy="39688"/>
            </a:xfrm>
            <a:custGeom>
              <a:avLst/>
              <a:gdLst>
                <a:gd name="T0" fmla="*/ 3 w 3"/>
                <a:gd name="T1" fmla="*/ 36 h 36"/>
                <a:gd name="T2" fmla="*/ 1 w 3"/>
                <a:gd name="T3" fmla="*/ 0 h 36"/>
                <a:gd name="T4" fmla="*/ 3 w 3"/>
                <a:gd name="T5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6">
                  <a:moveTo>
                    <a:pt x="3" y="36"/>
                  </a:moveTo>
                  <a:cubicBezTo>
                    <a:pt x="3" y="20"/>
                    <a:pt x="3" y="8"/>
                    <a:pt x="1" y="0"/>
                  </a:cubicBezTo>
                  <a:cubicBezTo>
                    <a:pt x="0" y="6"/>
                    <a:pt x="1" y="33"/>
                    <a:pt x="3" y="36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05" name="Freeform 57">
              <a:extLst>
                <a:ext uri="{FF2B5EF4-FFF2-40B4-BE49-F238E27FC236}">
                  <a16:creationId xmlns:a16="http://schemas.microsoft.com/office/drawing/2014/main" xmlns="" id="{2DC3816A-E0FF-44AE-A0C9-A9FAD657A92B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3237" y="3322761"/>
              <a:ext cx="3175" cy="66675"/>
            </a:xfrm>
            <a:custGeom>
              <a:avLst/>
              <a:gdLst>
                <a:gd name="T0" fmla="*/ 0 w 3"/>
                <a:gd name="T1" fmla="*/ 0 h 62"/>
                <a:gd name="T2" fmla="*/ 2 w 3"/>
                <a:gd name="T3" fmla="*/ 62 h 62"/>
                <a:gd name="T4" fmla="*/ 0 w 3"/>
                <a:gd name="T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62">
                  <a:moveTo>
                    <a:pt x="0" y="0"/>
                  </a:moveTo>
                  <a:cubicBezTo>
                    <a:pt x="1" y="20"/>
                    <a:pt x="0" y="49"/>
                    <a:pt x="2" y="62"/>
                  </a:cubicBezTo>
                  <a:cubicBezTo>
                    <a:pt x="2" y="40"/>
                    <a:pt x="3" y="10"/>
                    <a:pt x="0" y="0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06" name="Freeform 58">
              <a:extLst>
                <a:ext uri="{FF2B5EF4-FFF2-40B4-BE49-F238E27FC236}">
                  <a16:creationId xmlns:a16="http://schemas.microsoft.com/office/drawing/2014/main" xmlns="" id="{AE415E12-878C-4F1D-AE87-4B87CE2A3A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3237" y="3402136"/>
              <a:ext cx="7938" cy="95250"/>
            </a:xfrm>
            <a:custGeom>
              <a:avLst/>
              <a:gdLst>
                <a:gd name="T0" fmla="*/ 3 w 7"/>
                <a:gd name="T1" fmla="*/ 87 h 87"/>
                <a:gd name="T2" fmla="*/ 2 w 7"/>
                <a:gd name="T3" fmla="*/ 0 h 87"/>
                <a:gd name="T4" fmla="*/ 3 w 7"/>
                <a:gd name="T5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87">
                  <a:moveTo>
                    <a:pt x="3" y="87"/>
                  </a:moveTo>
                  <a:cubicBezTo>
                    <a:pt x="3" y="65"/>
                    <a:pt x="7" y="26"/>
                    <a:pt x="2" y="0"/>
                  </a:cubicBezTo>
                  <a:cubicBezTo>
                    <a:pt x="5" y="28"/>
                    <a:pt x="0" y="63"/>
                    <a:pt x="3" y="87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08" name="Freeform 59">
              <a:extLst>
                <a:ext uri="{FF2B5EF4-FFF2-40B4-BE49-F238E27FC236}">
                  <a16:creationId xmlns:a16="http://schemas.microsoft.com/office/drawing/2014/main" xmlns="" id="{F12E8074-5C7E-490B-80F1-02509A72B4B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88537" y="793873"/>
              <a:ext cx="1693863" cy="3432175"/>
            </a:xfrm>
            <a:custGeom>
              <a:avLst/>
              <a:gdLst>
                <a:gd name="T0" fmla="*/ 875 w 1549"/>
                <a:gd name="T1" fmla="*/ 1783 h 3140"/>
                <a:gd name="T2" fmla="*/ 875 w 1549"/>
                <a:gd name="T3" fmla="*/ 1576 h 3140"/>
                <a:gd name="T4" fmla="*/ 876 w 1549"/>
                <a:gd name="T5" fmla="*/ 1224 h 3140"/>
                <a:gd name="T6" fmla="*/ 993 w 1549"/>
                <a:gd name="T7" fmla="*/ 1266 h 3140"/>
                <a:gd name="T8" fmla="*/ 1320 w 1549"/>
                <a:gd name="T9" fmla="*/ 1177 h 3140"/>
                <a:gd name="T10" fmla="*/ 1119 w 1549"/>
                <a:gd name="T11" fmla="*/ 930 h 3140"/>
                <a:gd name="T12" fmla="*/ 1431 w 1549"/>
                <a:gd name="T13" fmla="*/ 518 h 3140"/>
                <a:gd name="T14" fmla="*/ 899 w 1549"/>
                <a:gd name="T15" fmla="*/ 383 h 3140"/>
                <a:gd name="T16" fmla="*/ 862 w 1549"/>
                <a:gd name="T17" fmla="*/ 39 h 3140"/>
                <a:gd name="T18" fmla="*/ 673 w 1549"/>
                <a:gd name="T19" fmla="*/ 499 h 3140"/>
                <a:gd name="T20" fmla="*/ 55 w 1549"/>
                <a:gd name="T21" fmla="*/ 578 h 3140"/>
                <a:gd name="T22" fmla="*/ 345 w 1549"/>
                <a:gd name="T23" fmla="*/ 1292 h 3140"/>
                <a:gd name="T24" fmla="*/ 437 w 1549"/>
                <a:gd name="T25" fmla="*/ 1116 h 3140"/>
                <a:gd name="T26" fmla="*/ 399 w 1549"/>
                <a:gd name="T27" fmla="*/ 1053 h 3140"/>
                <a:gd name="T28" fmla="*/ 709 w 1549"/>
                <a:gd name="T29" fmla="*/ 685 h 3140"/>
                <a:gd name="T30" fmla="*/ 710 w 1549"/>
                <a:gd name="T31" fmla="*/ 823 h 3140"/>
                <a:gd name="T32" fmla="*/ 717 w 1549"/>
                <a:gd name="T33" fmla="*/ 1202 h 3140"/>
                <a:gd name="T34" fmla="*/ 720 w 1549"/>
                <a:gd name="T35" fmla="*/ 1386 h 3140"/>
                <a:gd name="T36" fmla="*/ 721 w 1549"/>
                <a:gd name="T37" fmla="*/ 2047 h 3140"/>
                <a:gd name="T38" fmla="*/ 727 w 1549"/>
                <a:gd name="T39" fmla="*/ 2878 h 3140"/>
                <a:gd name="T40" fmla="*/ 742 w 1549"/>
                <a:gd name="T41" fmla="*/ 2512 h 3140"/>
                <a:gd name="T42" fmla="*/ 745 w 1549"/>
                <a:gd name="T43" fmla="*/ 2577 h 3140"/>
                <a:gd name="T44" fmla="*/ 759 w 1549"/>
                <a:gd name="T45" fmla="*/ 2716 h 3140"/>
                <a:gd name="T46" fmla="*/ 766 w 1549"/>
                <a:gd name="T47" fmla="*/ 2810 h 3140"/>
                <a:gd name="T48" fmla="*/ 775 w 1549"/>
                <a:gd name="T49" fmla="*/ 2867 h 3140"/>
                <a:gd name="T50" fmla="*/ 781 w 1549"/>
                <a:gd name="T51" fmla="*/ 2957 h 3140"/>
                <a:gd name="T52" fmla="*/ 782 w 1549"/>
                <a:gd name="T53" fmla="*/ 2929 h 3140"/>
                <a:gd name="T54" fmla="*/ 788 w 1549"/>
                <a:gd name="T55" fmla="*/ 2842 h 3140"/>
                <a:gd name="T56" fmla="*/ 796 w 1549"/>
                <a:gd name="T57" fmla="*/ 2863 h 3140"/>
                <a:gd name="T58" fmla="*/ 798 w 1549"/>
                <a:gd name="T59" fmla="*/ 2793 h 3140"/>
                <a:gd name="T60" fmla="*/ 806 w 1549"/>
                <a:gd name="T61" fmla="*/ 2913 h 3140"/>
                <a:gd name="T62" fmla="*/ 810 w 1549"/>
                <a:gd name="T63" fmla="*/ 2852 h 3140"/>
                <a:gd name="T64" fmla="*/ 831 w 1549"/>
                <a:gd name="T65" fmla="*/ 2753 h 3140"/>
                <a:gd name="T66" fmla="*/ 852 w 1549"/>
                <a:gd name="T67" fmla="*/ 2913 h 3140"/>
                <a:gd name="T68" fmla="*/ 857 w 1549"/>
                <a:gd name="T69" fmla="*/ 2847 h 3140"/>
                <a:gd name="T70" fmla="*/ 870 w 1549"/>
                <a:gd name="T71" fmla="*/ 2793 h 3140"/>
                <a:gd name="T72" fmla="*/ 873 w 1549"/>
                <a:gd name="T73" fmla="*/ 2668 h 3140"/>
                <a:gd name="T74" fmla="*/ 879 w 1549"/>
                <a:gd name="T75" fmla="*/ 2412 h 3140"/>
                <a:gd name="T76" fmla="*/ 879 w 1549"/>
                <a:gd name="T77" fmla="*/ 2100 h 3140"/>
                <a:gd name="T78" fmla="*/ 1414 w 1549"/>
                <a:gd name="T79" fmla="*/ 1021 h 3140"/>
                <a:gd name="T80" fmla="*/ 1382 w 1549"/>
                <a:gd name="T81" fmla="*/ 668 h 3140"/>
                <a:gd name="T82" fmla="*/ 1367 w 1549"/>
                <a:gd name="T83" fmla="*/ 644 h 3140"/>
                <a:gd name="T84" fmla="*/ 1367 w 1549"/>
                <a:gd name="T85" fmla="*/ 644 h 3140"/>
                <a:gd name="T86" fmla="*/ 1317 w 1549"/>
                <a:gd name="T87" fmla="*/ 745 h 3140"/>
                <a:gd name="T88" fmla="*/ 1264 w 1549"/>
                <a:gd name="T89" fmla="*/ 619 h 3140"/>
                <a:gd name="T90" fmla="*/ 896 w 1549"/>
                <a:gd name="T91" fmla="*/ 1070 h 3140"/>
                <a:gd name="T92" fmla="*/ 892 w 1549"/>
                <a:gd name="T93" fmla="*/ 247 h 3140"/>
                <a:gd name="T94" fmla="*/ 882 w 1549"/>
                <a:gd name="T95" fmla="*/ 637 h 3140"/>
                <a:gd name="T96" fmla="*/ 880 w 1549"/>
                <a:gd name="T97" fmla="*/ 682 h 3140"/>
                <a:gd name="T98" fmla="*/ 660 w 1549"/>
                <a:gd name="T99" fmla="*/ 1059 h 3140"/>
                <a:gd name="T100" fmla="*/ 769 w 1549"/>
                <a:gd name="T101" fmla="*/ 67 h 3140"/>
                <a:gd name="T102" fmla="*/ 772 w 1549"/>
                <a:gd name="T103" fmla="*/ 2842 h 3140"/>
                <a:gd name="T104" fmla="*/ 779 w 1549"/>
                <a:gd name="T105" fmla="*/ 2871 h 3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49" h="3140">
                  <a:moveTo>
                    <a:pt x="879" y="2100"/>
                  </a:moveTo>
                  <a:cubicBezTo>
                    <a:pt x="879" y="2064"/>
                    <a:pt x="877" y="2031"/>
                    <a:pt x="878" y="1999"/>
                  </a:cubicBezTo>
                  <a:cubicBezTo>
                    <a:pt x="876" y="1957"/>
                    <a:pt x="877" y="1920"/>
                    <a:pt x="876" y="1881"/>
                  </a:cubicBezTo>
                  <a:cubicBezTo>
                    <a:pt x="876" y="1852"/>
                    <a:pt x="877" y="1821"/>
                    <a:pt x="876" y="1797"/>
                  </a:cubicBezTo>
                  <a:cubicBezTo>
                    <a:pt x="876" y="1792"/>
                    <a:pt x="875" y="1788"/>
                    <a:pt x="875" y="1783"/>
                  </a:cubicBezTo>
                  <a:cubicBezTo>
                    <a:pt x="875" y="1775"/>
                    <a:pt x="876" y="1768"/>
                    <a:pt x="876" y="1761"/>
                  </a:cubicBezTo>
                  <a:cubicBezTo>
                    <a:pt x="877" y="1741"/>
                    <a:pt x="874" y="1721"/>
                    <a:pt x="874" y="1702"/>
                  </a:cubicBezTo>
                  <a:cubicBezTo>
                    <a:pt x="875" y="1680"/>
                    <a:pt x="875" y="1658"/>
                    <a:pt x="875" y="1637"/>
                  </a:cubicBezTo>
                  <a:cubicBezTo>
                    <a:pt x="875" y="1625"/>
                    <a:pt x="874" y="1613"/>
                    <a:pt x="873" y="1601"/>
                  </a:cubicBezTo>
                  <a:cubicBezTo>
                    <a:pt x="873" y="1593"/>
                    <a:pt x="875" y="1585"/>
                    <a:pt x="875" y="1576"/>
                  </a:cubicBezTo>
                  <a:cubicBezTo>
                    <a:pt x="875" y="1553"/>
                    <a:pt x="872" y="1529"/>
                    <a:pt x="873" y="1507"/>
                  </a:cubicBezTo>
                  <a:cubicBezTo>
                    <a:pt x="873" y="1478"/>
                    <a:pt x="876" y="1448"/>
                    <a:pt x="873" y="1418"/>
                  </a:cubicBezTo>
                  <a:cubicBezTo>
                    <a:pt x="875" y="1385"/>
                    <a:pt x="875" y="1345"/>
                    <a:pt x="874" y="1313"/>
                  </a:cubicBezTo>
                  <a:cubicBezTo>
                    <a:pt x="878" y="1288"/>
                    <a:pt x="874" y="1261"/>
                    <a:pt x="875" y="1232"/>
                  </a:cubicBezTo>
                  <a:cubicBezTo>
                    <a:pt x="875" y="1229"/>
                    <a:pt x="875" y="1227"/>
                    <a:pt x="876" y="1224"/>
                  </a:cubicBezTo>
                  <a:cubicBezTo>
                    <a:pt x="876" y="1221"/>
                    <a:pt x="876" y="1218"/>
                    <a:pt x="876" y="1214"/>
                  </a:cubicBezTo>
                  <a:cubicBezTo>
                    <a:pt x="932" y="1216"/>
                    <a:pt x="989" y="1214"/>
                    <a:pt x="1045" y="1209"/>
                  </a:cubicBezTo>
                  <a:cubicBezTo>
                    <a:pt x="1049" y="1209"/>
                    <a:pt x="1053" y="1209"/>
                    <a:pt x="1058" y="1208"/>
                  </a:cubicBezTo>
                  <a:cubicBezTo>
                    <a:pt x="1029" y="1216"/>
                    <a:pt x="1000" y="1224"/>
                    <a:pt x="990" y="1258"/>
                  </a:cubicBezTo>
                  <a:cubicBezTo>
                    <a:pt x="989" y="1261"/>
                    <a:pt x="990" y="1264"/>
                    <a:pt x="993" y="1266"/>
                  </a:cubicBezTo>
                  <a:cubicBezTo>
                    <a:pt x="989" y="1271"/>
                    <a:pt x="993" y="1280"/>
                    <a:pt x="1001" y="1278"/>
                  </a:cubicBezTo>
                  <a:cubicBezTo>
                    <a:pt x="1037" y="1269"/>
                    <a:pt x="1071" y="1254"/>
                    <a:pt x="1101" y="1233"/>
                  </a:cubicBezTo>
                  <a:cubicBezTo>
                    <a:pt x="1102" y="1233"/>
                    <a:pt x="1102" y="1232"/>
                    <a:pt x="1102" y="1232"/>
                  </a:cubicBezTo>
                  <a:cubicBezTo>
                    <a:pt x="1131" y="1221"/>
                    <a:pt x="1159" y="1209"/>
                    <a:pt x="1186" y="1195"/>
                  </a:cubicBezTo>
                  <a:cubicBezTo>
                    <a:pt x="1231" y="1189"/>
                    <a:pt x="1275" y="1183"/>
                    <a:pt x="1320" y="1177"/>
                  </a:cubicBezTo>
                  <a:cubicBezTo>
                    <a:pt x="1388" y="1167"/>
                    <a:pt x="1479" y="1160"/>
                    <a:pt x="1506" y="1083"/>
                  </a:cubicBezTo>
                  <a:cubicBezTo>
                    <a:pt x="1521" y="1042"/>
                    <a:pt x="1504" y="996"/>
                    <a:pt x="1474" y="965"/>
                  </a:cubicBezTo>
                  <a:cubicBezTo>
                    <a:pt x="1439" y="931"/>
                    <a:pt x="1392" y="919"/>
                    <a:pt x="1344" y="920"/>
                  </a:cubicBezTo>
                  <a:cubicBezTo>
                    <a:pt x="1295" y="921"/>
                    <a:pt x="1247" y="931"/>
                    <a:pt x="1198" y="932"/>
                  </a:cubicBezTo>
                  <a:cubicBezTo>
                    <a:pt x="1171" y="933"/>
                    <a:pt x="1145" y="932"/>
                    <a:pt x="1119" y="930"/>
                  </a:cubicBezTo>
                  <a:cubicBezTo>
                    <a:pt x="1189" y="873"/>
                    <a:pt x="1284" y="844"/>
                    <a:pt x="1368" y="814"/>
                  </a:cubicBezTo>
                  <a:cubicBezTo>
                    <a:pt x="1397" y="803"/>
                    <a:pt x="1427" y="792"/>
                    <a:pt x="1456" y="779"/>
                  </a:cubicBezTo>
                  <a:cubicBezTo>
                    <a:pt x="1486" y="766"/>
                    <a:pt x="1523" y="753"/>
                    <a:pt x="1535" y="719"/>
                  </a:cubicBezTo>
                  <a:cubicBezTo>
                    <a:pt x="1549" y="679"/>
                    <a:pt x="1525" y="647"/>
                    <a:pt x="1503" y="617"/>
                  </a:cubicBezTo>
                  <a:cubicBezTo>
                    <a:pt x="1479" y="584"/>
                    <a:pt x="1455" y="551"/>
                    <a:pt x="1431" y="518"/>
                  </a:cubicBezTo>
                  <a:cubicBezTo>
                    <a:pt x="1388" y="458"/>
                    <a:pt x="1338" y="405"/>
                    <a:pt x="1262" y="391"/>
                  </a:cubicBezTo>
                  <a:cubicBezTo>
                    <a:pt x="1184" y="377"/>
                    <a:pt x="1100" y="379"/>
                    <a:pt x="1022" y="386"/>
                  </a:cubicBezTo>
                  <a:cubicBezTo>
                    <a:pt x="981" y="390"/>
                    <a:pt x="941" y="397"/>
                    <a:pt x="901" y="407"/>
                  </a:cubicBezTo>
                  <a:cubicBezTo>
                    <a:pt x="901" y="406"/>
                    <a:pt x="901" y="404"/>
                    <a:pt x="901" y="403"/>
                  </a:cubicBezTo>
                  <a:cubicBezTo>
                    <a:pt x="901" y="397"/>
                    <a:pt x="899" y="390"/>
                    <a:pt x="899" y="383"/>
                  </a:cubicBezTo>
                  <a:cubicBezTo>
                    <a:pt x="899" y="368"/>
                    <a:pt x="901" y="355"/>
                    <a:pt x="900" y="339"/>
                  </a:cubicBezTo>
                  <a:cubicBezTo>
                    <a:pt x="900" y="337"/>
                    <a:pt x="900" y="336"/>
                    <a:pt x="900" y="334"/>
                  </a:cubicBezTo>
                  <a:cubicBezTo>
                    <a:pt x="934" y="306"/>
                    <a:pt x="960" y="269"/>
                    <a:pt x="954" y="228"/>
                  </a:cubicBezTo>
                  <a:cubicBezTo>
                    <a:pt x="948" y="194"/>
                    <a:pt x="928" y="158"/>
                    <a:pt x="915" y="126"/>
                  </a:cubicBezTo>
                  <a:cubicBezTo>
                    <a:pt x="902" y="95"/>
                    <a:pt x="887" y="63"/>
                    <a:pt x="862" y="39"/>
                  </a:cubicBezTo>
                  <a:cubicBezTo>
                    <a:pt x="837" y="16"/>
                    <a:pt x="803" y="0"/>
                    <a:pt x="768" y="5"/>
                  </a:cubicBezTo>
                  <a:cubicBezTo>
                    <a:pt x="731" y="9"/>
                    <a:pt x="711" y="34"/>
                    <a:pt x="702" y="69"/>
                  </a:cubicBezTo>
                  <a:cubicBezTo>
                    <a:pt x="683" y="143"/>
                    <a:pt x="671" y="218"/>
                    <a:pt x="665" y="295"/>
                  </a:cubicBezTo>
                  <a:cubicBezTo>
                    <a:pt x="662" y="300"/>
                    <a:pt x="661" y="305"/>
                    <a:pt x="660" y="311"/>
                  </a:cubicBezTo>
                  <a:cubicBezTo>
                    <a:pt x="659" y="374"/>
                    <a:pt x="663" y="436"/>
                    <a:pt x="673" y="499"/>
                  </a:cubicBezTo>
                  <a:cubicBezTo>
                    <a:pt x="645" y="513"/>
                    <a:pt x="618" y="528"/>
                    <a:pt x="590" y="544"/>
                  </a:cubicBezTo>
                  <a:cubicBezTo>
                    <a:pt x="480" y="606"/>
                    <a:pt x="361" y="671"/>
                    <a:pt x="281" y="772"/>
                  </a:cubicBezTo>
                  <a:cubicBezTo>
                    <a:pt x="269" y="742"/>
                    <a:pt x="256" y="712"/>
                    <a:pt x="243" y="682"/>
                  </a:cubicBezTo>
                  <a:cubicBezTo>
                    <a:pt x="231" y="651"/>
                    <a:pt x="220" y="622"/>
                    <a:pt x="199" y="597"/>
                  </a:cubicBezTo>
                  <a:cubicBezTo>
                    <a:pt x="162" y="553"/>
                    <a:pt x="96" y="544"/>
                    <a:pt x="55" y="578"/>
                  </a:cubicBezTo>
                  <a:cubicBezTo>
                    <a:pt x="40" y="585"/>
                    <a:pt x="31" y="598"/>
                    <a:pt x="28" y="614"/>
                  </a:cubicBezTo>
                  <a:cubicBezTo>
                    <a:pt x="5" y="666"/>
                    <a:pt x="0" y="731"/>
                    <a:pt x="2" y="787"/>
                  </a:cubicBezTo>
                  <a:cubicBezTo>
                    <a:pt x="5" y="849"/>
                    <a:pt x="19" y="909"/>
                    <a:pt x="44" y="966"/>
                  </a:cubicBezTo>
                  <a:cubicBezTo>
                    <a:pt x="69" y="1024"/>
                    <a:pt x="107" y="1074"/>
                    <a:pt x="147" y="1123"/>
                  </a:cubicBezTo>
                  <a:cubicBezTo>
                    <a:pt x="202" y="1190"/>
                    <a:pt x="264" y="1259"/>
                    <a:pt x="345" y="1292"/>
                  </a:cubicBezTo>
                  <a:cubicBezTo>
                    <a:pt x="382" y="1317"/>
                    <a:pt x="426" y="1339"/>
                    <a:pt x="470" y="1339"/>
                  </a:cubicBezTo>
                  <a:cubicBezTo>
                    <a:pt x="509" y="1339"/>
                    <a:pt x="537" y="1314"/>
                    <a:pt x="548" y="1278"/>
                  </a:cubicBezTo>
                  <a:cubicBezTo>
                    <a:pt x="558" y="1248"/>
                    <a:pt x="563" y="1210"/>
                    <a:pt x="553" y="1179"/>
                  </a:cubicBezTo>
                  <a:cubicBezTo>
                    <a:pt x="543" y="1148"/>
                    <a:pt x="518" y="1120"/>
                    <a:pt x="485" y="1113"/>
                  </a:cubicBezTo>
                  <a:cubicBezTo>
                    <a:pt x="468" y="1110"/>
                    <a:pt x="451" y="1115"/>
                    <a:pt x="437" y="1116"/>
                  </a:cubicBezTo>
                  <a:cubicBezTo>
                    <a:pt x="439" y="1115"/>
                    <a:pt x="437" y="1115"/>
                    <a:pt x="435" y="1115"/>
                  </a:cubicBezTo>
                  <a:cubicBezTo>
                    <a:pt x="434" y="1114"/>
                    <a:pt x="433" y="1114"/>
                    <a:pt x="432" y="1113"/>
                  </a:cubicBezTo>
                  <a:cubicBezTo>
                    <a:pt x="432" y="1112"/>
                    <a:pt x="431" y="1112"/>
                    <a:pt x="430" y="1111"/>
                  </a:cubicBezTo>
                  <a:cubicBezTo>
                    <a:pt x="426" y="1106"/>
                    <a:pt x="420" y="1098"/>
                    <a:pt x="415" y="1089"/>
                  </a:cubicBezTo>
                  <a:cubicBezTo>
                    <a:pt x="409" y="1077"/>
                    <a:pt x="404" y="1065"/>
                    <a:pt x="399" y="1053"/>
                  </a:cubicBezTo>
                  <a:cubicBezTo>
                    <a:pt x="386" y="1022"/>
                    <a:pt x="373" y="991"/>
                    <a:pt x="360" y="960"/>
                  </a:cubicBezTo>
                  <a:cubicBezTo>
                    <a:pt x="348" y="931"/>
                    <a:pt x="335" y="902"/>
                    <a:pt x="323" y="873"/>
                  </a:cubicBezTo>
                  <a:cubicBezTo>
                    <a:pt x="325" y="872"/>
                    <a:pt x="326" y="871"/>
                    <a:pt x="328" y="870"/>
                  </a:cubicBezTo>
                  <a:cubicBezTo>
                    <a:pt x="446" y="786"/>
                    <a:pt x="573" y="717"/>
                    <a:pt x="707" y="664"/>
                  </a:cubicBezTo>
                  <a:cubicBezTo>
                    <a:pt x="708" y="670"/>
                    <a:pt x="709" y="678"/>
                    <a:pt x="709" y="685"/>
                  </a:cubicBezTo>
                  <a:cubicBezTo>
                    <a:pt x="710" y="699"/>
                    <a:pt x="710" y="712"/>
                    <a:pt x="712" y="723"/>
                  </a:cubicBezTo>
                  <a:cubicBezTo>
                    <a:pt x="706" y="742"/>
                    <a:pt x="712" y="755"/>
                    <a:pt x="712" y="770"/>
                  </a:cubicBezTo>
                  <a:cubicBezTo>
                    <a:pt x="712" y="776"/>
                    <a:pt x="710" y="782"/>
                    <a:pt x="710" y="788"/>
                  </a:cubicBezTo>
                  <a:cubicBezTo>
                    <a:pt x="710" y="794"/>
                    <a:pt x="712" y="799"/>
                    <a:pt x="712" y="805"/>
                  </a:cubicBezTo>
                  <a:cubicBezTo>
                    <a:pt x="712" y="811"/>
                    <a:pt x="710" y="817"/>
                    <a:pt x="710" y="823"/>
                  </a:cubicBezTo>
                  <a:cubicBezTo>
                    <a:pt x="710" y="824"/>
                    <a:pt x="710" y="825"/>
                    <a:pt x="710" y="827"/>
                  </a:cubicBezTo>
                  <a:cubicBezTo>
                    <a:pt x="680" y="847"/>
                    <a:pt x="649" y="868"/>
                    <a:pt x="618" y="888"/>
                  </a:cubicBezTo>
                  <a:cubicBezTo>
                    <a:pt x="588" y="908"/>
                    <a:pt x="558" y="929"/>
                    <a:pt x="535" y="957"/>
                  </a:cubicBezTo>
                  <a:cubicBezTo>
                    <a:pt x="487" y="1018"/>
                    <a:pt x="498" y="1097"/>
                    <a:pt x="559" y="1145"/>
                  </a:cubicBezTo>
                  <a:cubicBezTo>
                    <a:pt x="604" y="1180"/>
                    <a:pt x="661" y="1194"/>
                    <a:pt x="717" y="1202"/>
                  </a:cubicBezTo>
                  <a:cubicBezTo>
                    <a:pt x="716" y="1218"/>
                    <a:pt x="718" y="1235"/>
                    <a:pt x="719" y="1254"/>
                  </a:cubicBezTo>
                  <a:cubicBezTo>
                    <a:pt x="719" y="1264"/>
                    <a:pt x="717" y="1274"/>
                    <a:pt x="718" y="1283"/>
                  </a:cubicBezTo>
                  <a:cubicBezTo>
                    <a:pt x="719" y="1301"/>
                    <a:pt x="718" y="1325"/>
                    <a:pt x="718" y="1342"/>
                  </a:cubicBezTo>
                  <a:cubicBezTo>
                    <a:pt x="718" y="1347"/>
                    <a:pt x="720" y="1352"/>
                    <a:pt x="720" y="1357"/>
                  </a:cubicBezTo>
                  <a:cubicBezTo>
                    <a:pt x="721" y="1366"/>
                    <a:pt x="719" y="1376"/>
                    <a:pt x="720" y="1386"/>
                  </a:cubicBezTo>
                  <a:cubicBezTo>
                    <a:pt x="723" y="1424"/>
                    <a:pt x="721" y="1467"/>
                    <a:pt x="721" y="1500"/>
                  </a:cubicBezTo>
                  <a:cubicBezTo>
                    <a:pt x="721" y="1505"/>
                    <a:pt x="721" y="1509"/>
                    <a:pt x="721" y="1514"/>
                  </a:cubicBezTo>
                  <a:cubicBezTo>
                    <a:pt x="721" y="2027"/>
                    <a:pt x="721" y="2027"/>
                    <a:pt x="721" y="2027"/>
                  </a:cubicBezTo>
                  <a:cubicBezTo>
                    <a:pt x="721" y="2027"/>
                    <a:pt x="721" y="2027"/>
                    <a:pt x="721" y="2027"/>
                  </a:cubicBezTo>
                  <a:cubicBezTo>
                    <a:pt x="721" y="2034"/>
                    <a:pt x="721" y="2040"/>
                    <a:pt x="721" y="2047"/>
                  </a:cubicBezTo>
                  <a:cubicBezTo>
                    <a:pt x="721" y="2047"/>
                    <a:pt x="721" y="2047"/>
                    <a:pt x="721" y="2047"/>
                  </a:cubicBezTo>
                  <a:cubicBezTo>
                    <a:pt x="721" y="2720"/>
                    <a:pt x="721" y="2720"/>
                    <a:pt x="721" y="2720"/>
                  </a:cubicBezTo>
                  <a:cubicBezTo>
                    <a:pt x="726" y="2720"/>
                    <a:pt x="726" y="2720"/>
                    <a:pt x="726" y="2720"/>
                  </a:cubicBezTo>
                  <a:cubicBezTo>
                    <a:pt x="726" y="2723"/>
                    <a:pt x="726" y="2726"/>
                    <a:pt x="725" y="2728"/>
                  </a:cubicBezTo>
                  <a:cubicBezTo>
                    <a:pt x="731" y="2756"/>
                    <a:pt x="725" y="2839"/>
                    <a:pt x="727" y="2878"/>
                  </a:cubicBezTo>
                  <a:cubicBezTo>
                    <a:pt x="731" y="2855"/>
                    <a:pt x="730" y="2803"/>
                    <a:pt x="730" y="2770"/>
                  </a:cubicBezTo>
                  <a:cubicBezTo>
                    <a:pt x="731" y="2770"/>
                    <a:pt x="732" y="2770"/>
                    <a:pt x="733" y="2770"/>
                  </a:cubicBezTo>
                  <a:cubicBezTo>
                    <a:pt x="732" y="2755"/>
                    <a:pt x="731" y="2738"/>
                    <a:pt x="730" y="2720"/>
                  </a:cubicBezTo>
                  <a:cubicBezTo>
                    <a:pt x="742" y="2720"/>
                    <a:pt x="742" y="2720"/>
                    <a:pt x="742" y="2720"/>
                  </a:cubicBezTo>
                  <a:cubicBezTo>
                    <a:pt x="742" y="2512"/>
                    <a:pt x="742" y="2512"/>
                    <a:pt x="742" y="2512"/>
                  </a:cubicBezTo>
                  <a:cubicBezTo>
                    <a:pt x="742" y="2513"/>
                    <a:pt x="742" y="2515"/>
                    <a:pt x="742" y="2516"/>
                  </a:cubicBezTo>
                  <a:cubicBezTo>
                    <a:pt x="742" y="2525"/>
                    <a:pt x="742" y="2532"/>
                    <a:pt x="743" y="2537"/>
                  </a:cubicBezTo>
                  <a:cubicBezTo>
                    <a:pt x="743" y="2534"/>
                    <a:pt x="743" y="2530"/>
                    <a:pt x="743" y="2527"/>
                  </a:cubicBezTo>
                  <a:cubicBezTo>
                    <a:pt x="743" y="2545"/>
                    <a:pt x="743" y="2565"/>
                    <a:pt x="744" y="2577"/>
                  </a:cubicBezTo>
                  <a:cubicBezTo>
                    <a:pt x="744" y="2576"/>
                    <a:pt x="745" y="2575"/>
                    <a:pt x="745" y="2577"/>
                  </a:cubicBezTo>
                  <a:cubicBezTo>
                    <a:pt x="743" y="2582"/>
                    <a:pt x="746" y="2584"/>
                    <a:pt x="746" y="2590"/>
                  </a:cubicBezTo>
                  <a:cubicBezTo>
                    <a:pt x="747" y="2626"/>
                    <a:pt x="753" y="2652"/>
                    <a:pt x="755" y="2683"/>
                  </a:cubicBezTo>
                  <a:cubicBezTo>
                    <a:pt x="754" y="2686"/>
                    <a:pt x="751" y="2697"/>
                    <a:pt x="754" y="2700"/>
                  </a:cubicBezTo>
                  <a:cubicBezTo>
                    <a:pt x="754" y="2695"/>
                    <a:pt x="754" y="2688"/>
                    <a:pt x="756" y="2688"/>
                  </a:cubicBezTo>
                  <a:cubicBezTo>
                    <a:pt x="756" y="2697"/>
                    <a:pt x="757" y="2710"/>
                    <a:pt x="759" y="2716"/>
                  </a:cubicBezTo>
                  <a:cubicBezTo>
                    <a:pt x="759" y="2727"/>
                    <a:pt x="758" y="2733"/>
                    <a:pt x="759" y="2743"/>
                  </a:cubicBezTo>
                  <a:cubicBezTo>
                    <a:pt x="759" y="2746"/>
                    <a:pt x="762" y="2741"/>
                    <a:pt x="762" y="2746"/>
                  </a:cubicBezTo>
                  <a:cubicBezTo>
                    <a:pt x="761" y="2762"/>
                    <a:pt x="763" y="2770"/>
                    <a:pt x="762" y="2785"/>
                  </a:cubicBezTo>
                  <a:cubicBezTo>
                    <a:pt x="764" y="2789"/>
                    <a:pt x="765" y="2806"/>
                    <a:pt x="763" y="2811"/>
                  </a:cubicBezTo>
                  <a:cubicBezTo>
                    <a:pt x="764" y="2816"/>
                    <a:pt x="765" y="2806"/>
                    <a:pt x="766" y="2810"/>
                  </a:cubicBezTo>
                  <a:cubicBezTo>
                    <a:pt x="767" y="2823"/>
                    <a:pt x="768" y="2835"/>
                    <a:pt x="766" y="2847"/>
                  </a:cubicBezTo>
                  <a:cubicBezTo>
                    <a:pt x="767" y="2850"/>
                    <a:pt x="769" y="2852"/>
                    <a:pt x="769" y="2857"/>
                  </a:cubicBezTo>
                  <a:cubicBezTo>
                    <a:pt x="769" y="2860"/>
                    <a:pt x="767" y="2856"/>
                    <a:pt x="767" y="2861"/>
                  </a:cubicBezTo>
                  <a:cubicBezTo>
                    <a:pt x="769" y="2866"/>
                    <a:pt x="770" y="2857"/>
                    <a:pt x="772" y="2859"/>
                  </a:cubicBezTo>
                  <a:cubicBezTo>
                    <a:pt x="772" y="2865"/>
                    <a:pt x="774" y="2864"/>
                    <a:pt x="775" y="2867"/>
                  </a:cubicBezTo>
                  <a:cubicBezTo>
                    <a:pt x="774" y="2876"/>
                    <a:pt x="777" y="2882"/>
                    <a:pt x="777" y="2891"/>
                  </a:cubicBezTo>
                  <a:cubicBezTo>
                    <a:pt x="778" y="2899"/>
                    <a:pt x="777" y="2909"/>
                    <a:pt x="778" y="2917"/>
                  </a:cubicBezTo>
                  <a:cubicBezTo>
                    <a:pt x="779" y="2924"/>
                    <a:pt x="781" y="2927"/>
                    <a:pt x="780" y="2935"/>
                  </a:cubicBezTo>
                  <a:cubicBezTo>
                    <a:pt x="780" y="2941"/>
                    <a:pt x="779" y="2947"/>
                    <a:pt x="779" y="2954"/>
                  </a:cubicBezTo>
                  <a:cubicBezTo>
                    <a:pt x="779" y="2958"/>
                    <a:pt x="781" y="2951"/>
                    <a:pt x="781" y="2957"/>
                  </a:cubicBezTo>
                  <a:cubicBezTo>
                    <a:pt x="781" y="2982"/>
                    <a:pt x="782" y="3007"/>
                    <a:pt x="785" y="3026"/>
                  </a:cubicBezTo>
                  <a:cubicBezTo>
                    <a:pt x="781" y="2997"/>
                    <a:pt x="785" y="2977"/>
                    <a:pt x="782" y="2951"/>
                  </a:cubicBezTo>
                  <a:cubicBezTo>
                    <a:pt x="784" y="2948"/>
                    <a:pt x="780" y="2940"/>
                    <a:pt x="784" y="2936"/>
                  </a:cubicBezTo>
                  <a:cubicBezTo>
                    <a:pt x="782" y="2935"/>
                    <a:pt x="781" y="2941"/>
                    <a:pt x="782" y="2935"/>
                  </a:cubicBezTo>
                  <a:cubicBezTo>
                    <a:pt x="782" y="2933"/>
                    <a:pt x="782" y="2932"/>
                    <a:pt x="782" y="2929"/>
                  </a:cubicBezTo>
                  <a:cubicBezTo>
                    <a:pt x="785" y="2933"/>
                    <a:pt x="785" y="2928"/>
                    <a:pt x="787" y="2926"/>
                  </a:cubicBezTo>
                  <a:cubicBezTo>
                    <a:pt x="787" y="2904"/>
                    <a:pt x="785" y="2888"/>
                    <a:pt x="785" y="2869"/>
                  </a:cubicBezTo>
                  <a:cubicBezTo>
                    <a:pt x="785" y="2866"/>
                    <a:pt x="784" y="2872"/>
                    <a:pt x="783" y="2868"/>
                  </a:cubicBezTo>
                  <a:cubicBezTo>
                    <a:pt x="783" y="2861"/>
                    <a:pt x="783" y="2855"/>
                    <a:pt x="782" y="2847"/>
                  </a:cubicBezTo>
                  <a:cubicBezTo>
                    <a:pt x="784" y="2844"/>
                    <a:pt x="785" y="2839"/>
                    <a:pt x="788" y="2842"/>
                  </a:cubicBezTo>
                  <a:cubicBezTo>
                    <a:pt x="788" y="2867"/>
                    <a:pt x="792" y="2901"/>
                    <a:pt x="792" y="2930"/>
                  </a:cubicBezTo>
                  <a:cubicBezTo>
                    <a:pt x="792" y="2939"/>
                    <a:pt x="790" y="2949"/>
                    <a:pt x="794" y="2954"/>
                  </a:cubicBezTo>
                  <a:cubicBezTo>
                    <a:pt x="793" y="2940"/>
                    <a:pt x="796" y="2930"/>
                    <a:pt x="796" y="2918"/>
                  </a:cubicBezTo>
                  <a:cubicBezTo>
                    <a:pt x="797" y="2903"/>
                    <a:pt x="794" y="2887"/>
                    <a:pt x="794" y="2873"/>
                  </a:cubicBezTo>
                  <a:cubicBezTo>
                    <a:pt x="795" y="2868"/>
                    <a:pt x="796" y="2867"/>
                    <a:pt x="796" y="2863"/>
                  </a:cubicBezTo>
                  <a:cubicBezTo>
                    <a:pt x="796" y="2860"/>
                    <a:pt x="794" y="2855"/>
                    <a:pt x="794" y="2852"/>
                  </a:cubicBezTo>
                  <a:cubicBezTo>
                    <a:pt x="794" y="2848"/>
                    <a:pt x="795" y="2848"/>
                    <a:pt x="795" y="2845"/>
                  </a:cubicBezTo>
                  <a:cubicBezTo>
                    <a:pt x="795" y="2839"/>
                    <a:pt x="793" y="2834"/>
                    <a:pt x="793" y="2827"/>
                  </a:cubicBezTo>
                  <a:cubicBezTo>
                    <a:pt x="793" y="2815"/>
                    <a:pt x="795" y="2804"/>
                    <a:pt x="795" y="2791"/>
                  </a:cubicBezTo>
                  <a:cubicBezTo>
                    <a:pt x="796" y="2789"/>
                    <a:pt x="798" y="2790"/>
                    <a:pt x="798" y="2793"/>
                  </a:cubicBezTo>
                  <a:cubicBezTo>
                    <a:pt x="798" y="2808"/>
                    <a:pt x="798" y="2811"/>
                    <a:pt x="798" y="2826"/>
                  </a:cubicBezTo>
                  <a:cubicBezTo>
                    <a:pt x="799" y="2824"/>
                    <a:pt x="799" y="2823"/>
                    <a:pt x="800" y="2823"/>
                  </a:cubicBezTo>
                  <a:cubicBezTo>
                    <a:pt x="800" y="2828"/>
                    <a:pt x="799" y="2830"/>
                    <a:pt x="800" y="2833"/>
                  </a:cubicBezTo>
                  <a:cubicBezTo>
                    <a:pt x="800" y="2822"/>
                    <a:pt x="804" y="2823"/>
                    <a:pt x="806" y="2827"/>
                  </a:cubicBezTo>
                  <a:cubicBezTo>
                    <a:pt x="805" y="2855"/>
                    <a:pt x="807" y="2890"/>
                    <a:pt x="806" y="2913"/>
                  </a:cubicBezTo>
                  <a:cubicBezTo>
                    <a:pt x="807" y="2916"/>
                    <a:pt x="808" y="2918"/>
                    <a:pt x="809" y="2922"/>
                  </a:cubicBezTo>
                  <a:cubicBezTo>
                    <a:pt x="810" y="2948"/>
                    <a:pt x="809" y="2978"/>
                    <a:pt x="810" y="3006"/>
                  </a:cubicBezTo>
                  <a:cubicBezTo>
                    <a:pt x="813" y="2974"/>
                    <a:pt x="811" y="2940"/>
                    <a:pt x="810" y="2903"/>
                  </a:cubicBezTo>
                  <a:cubicBezTo>
                    <a:pt x="810" y="2901"/>
                    <a:pt x="812" y="2902"/>
                    <a:pt x="812" y="2899"/>
                  </a:cubicBezTo>
                  <a:cubicBezTo>
                    <a:pt x="810" y="2883"/>
                    <a:pt x="810" y="2864"/>
                    <a:pt x="810" y="2852"/>
                  </a:cubicBezTo>
                  <a:cubicBezTo>
                    <a:pt x="812" y="2846"/>
                    <a:pt x="814" y="2841"/>
                    <a:pt x="817" y="2836"/>
                  </a:cubicBezTo>
                  <a:cubicBezTo>
                    <a:pt x="815" y="2796"/>
                    <a:pt x="824" y="2768"/>
                    <a:pt x="824" y="2730"/>
                  </a:cubicBezTo>
                  <a:cubicBezTo>
                    <a:pt x="825" y="2730"/>
                    <a:pt x="826" y="2727"/>
                    <a:pt x="827" y="2726"/>
                  </a:cubicBezTo>
                  <a:cubicBezTo>
                    <a:pt x="828" y="2729"/>
                    <a:pt x="830" y="2731"/>
                    <a:pt x="831" y="2735"/>
                  </a:cubicBezTo>
                  <a:cubicBezTo>
                    <a:pt x="831" y="2741"/>
                    <a:pt x="832" y="2747"/>
                    <a:pt x="831" y="2753"/>
                  </a:cubicBezTo>
                  <a:cubicBezTo>
                    <a:pt x="835" y="2784"/>
                    <a:pt x="832" y="2829"/>
                    <a:pt x="835" y="2869"/>
                  </a:cubicBezTo>
                  <a:cubicBezTo>
                    <a:pt x="837" y="2873"/>
                    <a:pt x="839" y="2870"/>
                    <a:pt x="841" y="2866"/>
                  </a:cubicBezTo>
                  <a:cubicBezTo>
                    <a:pt x="843" y="2847"/>
                    <a:pt x="839" y="2830"/>
                    <a:pt x="843" y="2810"/>
                  </a:cubicBezTo>
                  <a:cubicBezTo>
                    <a:pt x="849" y="2803"/>
                    <a:pt x="853" y="2810"/>
                    <a:pt x="853" y="2826"/>
                  </a:cubicBezTo>
                  <a:cubicBezTo>
                    <a:pt x="854" y="2852"/>
                    <a:pt x="853" y="2896"/>
                    <a:pt x="852" y="2913"/>
                  </a:cubicBezTo>
                  <a:cubicBezTo>
                    <a:pt x="856" y="2988"/>
                    <a:pt x="854" y="3063"/>
                    <a:pt x="857" y="3140"/>
                  </a:cubicBezTo>
                  <a:cubicBezTo>
                    <a:pt x="858" y="3097"/>
                    <a:pt x="855" y="3057"/>
                    <a:pt x="857" y="3019"/>
                  </a:cubicBezTo>
                  <a:cubicBezTo>
                    <a:pt x="856" y="3019"/>
                    <a:pt x="856" y="3018"/>
                    <a:pt x="856" y="3015"/>
                  </a:cubicBezTo>
                  <a:cubicBezTo>
                    <a:pt x="856" y="2977"/>
                    <a:pt x="856" y="2935"/>
                    <a:pt x="854" y="2902"/>
                  </a:cubicBezTo>
                  <a:cubicBezTo>
                    <a:pt x="858" y="2888"/>
                    <a:pt x="854" y="2861"/>
                    <a:pt x="857" y="2847"/>
                  </a:cubicBezTo>
                  <a:cubicBezTo>
                    <a:pt x="863" y="2850"/>
                    <a:pt x="866" y="2862"/>
                    <a:pt x="867" y="2876"/>
                  </a:cubicBezTo>
                  <a:cubicBezTo>
                    <a:pt x="867" y="2862"/>
                    <a:pt x="869" y="2848"/>
                    <a:pt x="869" y="2835"/>
                  </a:cubicBezTo>
                  <a:cubicBezTo>
                    <a:pt x="870" y="2825"/>
                    <a:pt x="868" y="2807"/>
                    <a:pt x="869" y="2802"/>
                  </a:cubicBezTo>
                  <a:cubicBezTo>
                    <a:pt x="869" y="2801"/>
                    <a:pt x="870" y="2803"/>
                    <a:pt x="871" y="2802"/>
                  </a:cubicBezTo>
                  <a:cubicBezTo>
                    <a:pt x="871" y="2801"/>
                    <a:pt x="870" y="2793"/>
                    <a:pt x="870" y="2793"/>
                  </a:cubicBezTo>
                  <a:cubicBezTo>
                    <a:pt x="870" y="2787"/>
                    <a:pt x="869" y="2788"/>
                    <a:pt x="869" y="2782"/>
                  </a:cubicBezTo>
                  <a:cubicBezTo>
                    <a:pt x="870" y="2773"/>
                    <a:pt x="870" y="2773"/>
                    <a:pt x="871" y="2768"/>
                  </a:cubicBezTo>
                  <a:cubicBezTo>
                    <a:pt x="872" y="2739"/>
                    <a:pt x="870" y="2710"/>
                    <a:pt x="871" y="2681"/>
                  </a:cubicBezTo>
                  <a:cubicBezTo>
                    <a:pt x="872" y="2678"/>
                    <a:pt x="871" y="2672"/>
                    <a:pt x="871" y="2672"/>
                  </a:cubicBezTo>
                  <a:cubicBezTo>
                    <a:pt x="872" y="2669"/>
                    <a:pt x="873" y="2671"/>
                    <a:pt x="873" y="2668"/>
                  </a:cubicBezTo>
                  <a:cubicBezTo>
                    <a:pt x="873" y="2666"/>
                    <a:pt x="872" y="2667"/>
                    <a:pt x="872" y="2663"/>
                  </a:cubicBezTo>
                  <a:cubicBezTo>
                    <a:pt x="873" y="2652"/>
                    <a:pt x="873" y="2639"/>
                    <a:pt x="873" y="2628"/>
                  </a:cubicBezTo>
                  <a:cubicBezTo>
                    <a:pt x="873" y="2599"/>
                    <a:pt x="874" y="2566"/>
                    <a:pt x="874" y="2542"/>
                  </a:cubicBezTo>
                  <a:cubicBezTo>
                    <a:pt x="874" y="2537"/>
                    <a:pt x="876" y="2544"/>
                    <a:pt x="876" y="2537"/>
                  </a:cubicBezTo>
                  <a:cubicBezTo>
                    <a:pt x="877" y="2497"/>
                    <a:pt x="878" y="2455"/>
                    <a:pt x="879" y="2412"/>
                  </a:cubicBezTo>
                  <a:cubicBezTo>
                    <a:pt x="879" y="2409"/>
                    <a:pt x="881" y="2411"/>
                    <a:pt x="881" y="2407"/>
                  </a:cubicBezTo>
                  <a:cubicBezTo>
                    <a:pt x="881" y="2401"/>
                    <a:pt x="879" y="2402"/>
                    <a:pt x="879" y="2397"/>
                  </a:cubicBezTo>
                  <a:cubicBezTo>
                    <a:pt x="879" y="2394"/>
                    <a:pt x="880" y="2391"/>
                    <a:pt x="881" y="2389"/>
                  </a:cubicBezTo>
                  <a:cubicBezTo>
                    <a:pt x="883" y="2340"/>
                    <a:pt x="881" y="2289"/>
                    <a:pt x="880" y="2239"/>
                  </a:cubicBezTo>
                  <a:cubicBezTo>
                    <a:pt x="880" y="2192"/>
                    <a:pt x="880" y="2144"/>
                    <a:pt x="879" y="2100"/>
                  </a:cubicBezTo>
                  <a:close/>
                  <a:moveTo>
                    <a:pt x="1024" y="1239"/>
                  </a:moveTo>
                  <a:cubicBezTo>
                    <a:pt x="1021" y="1240"/>
                    <a:pt x="1019" y="1241"/>
                    <a:pt x="1016" y="1243"/>
                  </a:cubicBezTo>
                  <a:cubicBezTo>
                    <a:pt x="1019" y="1239"/>
                    <a:pt x="1023" y="1237"/>
                    <a:pt x="1027" y="1234"/>
                  </a:cubicBezTo>
                  <a:cubicBezTo>
                    <a:pt x="1026" y="1236"/>
                    <a:pt x="1024" y="1237"/>
                    <a:pt x="1024" y="1239"/>
                  </a:cubicBezTo>
                  <a:close/>
                  <a:moveTo>
                    <a:pt x="1414" y="1021"/>
                  </a:moveTo>
                  <a:cubicBezTo>
                    <a:pt x="1413" y="1021"/>
                    <a:pt x="1413" y="1021"/>
                    <a:pt x="1412" y="1021"/>
                  </a:cubicBezTo>
                  <a:cubicBezTo>
                    <a:pt x="1412" y="1020"/>
                    <a:pt x="1412" y="1020"/>
                    <a:pt x="1412" y="1019"/>
                  </a:cubicBezTo>
                  <a:cubicBezTo>
                    <a:pt x="1413" y="1020"/>
                    <a:pt x="1413" y="1020"/>
                    <a:pt x="1414" y="1021"/>
                  </a:cubicBezTo>
                  <a:close/>
                  <a:moveTo>
                    <a:pt x="1384" y="669"/>
                  </a:moveTo>
                  <a:cubicBezTo>
                    <a:pt x="1384" y="670"/>
                    <a:pt x="1383" y="669"/>
                    <a:pt x="1382" y="668"/>
                  </a:cubicBezTo>
                  <a:cubicBezTo>
                    <a:pt x="1383" y="668"/>
                    <a:pt x="1384" y="668"/>
                    <a:pt x="1384" y="669"/>
                  </a:cubicBezTo>
                  <a:close/>
                  <a:moveTo>
                    <a:pt x="1375" y="674"/>
                  </a:moveTo>
                  <a:cubicBezTo>
                    <a:pt x="1375" y="674"/>
                    <a:pt x="1375" y="674"/>
                    <a:pt x="1375" y="673"/>
                  </a:cubicBezTo>
                  <a:cubicBezTo>
                    <a:pt x="1375" y="674"/>
                    <a:pt x="1375" y="674"/>
                    <a:pt x="1375" y="674"/>
                  </a:cubicBezTo>
                  <a:close/>
                  <a:moveTo>
                    <a:pt x="1367" y="644"/>
                  </a:moveTo>
                  <a:cubicBezTo>
                    <a:pt x="1367" y="644"/>
                    <a:pt x="1367" y="644"/>
                    <a:pt x="1367" y="645"/>
                  </a:cubicBezTo>
                  <a:cubicBezTo>
                    <a:pt x="1370" y="650"/>
                    <a:pt x="1372" y="656"/>
                    <a:pt x="1374" y="662"/>
                  </a:cubicBezTo>
                  <a:cubicBezTo>
                    <a:pt x="1372" y="660"/>
                    <a:pt x="1370" y="658"/>
                    <a:pt x="1370" y="658"/>
                  </a:cubicBezTo>
                  <a:cubicBezTo>
                    <a:pt x="1368" y="654"/>
                    <a:pt x="1367" y="650"/>
                    <a:pt x="1366" y="645"/>
                  </a:cubicBezTo>
                  <a:cubicBezTo>
                    <a:pt x="1366" y="645"/>
                    <a:pt x="1366" y="644"/>
                    <a:pt x="1367" y="644"/>
                  </a:cubicBezTo>
                  <a:close/>
                  <a:moveTo>
                    <a:pt x="1324" y="728"/>
                  </a:moveTo>
                  <a:cubicBezTo>
                    <a:pt x="1324" y="728"/>
                    <a:pt x="1324" y="728"/>
                    <a:pt x="1325" y="729"/>
                  </a:cubicBezTo>
                  <a:cubicBezTo>
                    <a:pt x="1329" y="732"/>
                    <a:pt x="1333" y="735"/>
                    <a:pt x="1338" y="738"/>
                  </a:cubicBezTo>
                  <a:cubicBezTo>
                    <a:pt x="1334" y="739"/>
                    <a:pt x="1330" y="741"/>
                    <a:pt x="1326" y="742"/>
                  </a:cubicBezTo>
                  <a:cubicBezTo>
                    <a:pt x="1323" y="743"/>
                    <a:pt x="1320" y="744"/>
                    <a:pt x="1317" y="745"/>
                  </a:cubicBezTo>
                  <a:cubicBezTo>
                    <a:pt x="1320" y="740"/>
                    <a:pt x="1322" y="734"/>
                    <a:pt x="1324" y="728"/>
                  </a:cubicBezTo>
                  <a:close/>
                  <a:moveTo>
                    <a:pt x="1264" y="619"/>
                  </a:moveTo>
                  <a:cubicBezTo>
                    <a:pt x="1265" y="620"/>
                    <a:pt x="1266" y="621"/>
                    <a:pt x="1267" y="622"/>
                  </a:cubicBezTo>
                  <a:cubicBezTo>
                    <a:pt x="1263" y="623"/>
                    <a:pt x="1260" y="624"/>
                    <a:pt x="1256" y="625"/>
                  </a:cubicBezTo>
                  <a:cubicBezTo>
                    <a:pt x="1259" y="623"/>
                    <a:pt x="1262" y="621"/>
                    <a:pt x="1264" y="619"/>
                  </a:cubicBezTo>
                  <a:close/>
                  <a:moveTo>
                    <a:pt x="1089" y="1124"/>
                  </a:moveTo>
                  <a:cubicBezTo>
                    <a:pt x="1089" y="1124"/>
                    <a:pt x="1089" y="1124"/>
                    <a:pt x="1089" y="1124"/>
                  </a:cubicBezTo>
                  <a:cubicBezTo>
                    <a:pt x="1089" y="1124"/>
                    <a:pt x="1089" y="1124"/>
                    <a:pt x="1089" y="1124"/>
                  </a:cubicBezTo>
                  <a:cubicBezTo>
                    <a:pt x="1089" y="1124"/>
                    <a:pt x="1089" y="1124"/>
                    <a:pt x="1089" y="1124"/>
                  </a:cubicBezTo>
                  <a:close/>
                  <a:moveTo>
                    <a:pt x="896" y="1070"/>
                  </a:moveTo>
                  <a:cubicBezTo>
                    <a:pt x="910" y="1061"/>
                    <a:pt x="923" y="1053"/>
                    <a:pt x="937" y="1044"/>
                  </a:cubicBezTo>
                  <a:cubicBezTo>
                    <a:pt x="941" y="1051"/>
                    <a:pt x="946" y="1058"/>
                    <a:pt x="952" y="1064"/>
                  </a:cubicBezTo>
                  <a:cubicBezTo>
                    <a:pt x="933" y="1067"/>
                    <a:pt x="915" y="1069"/>
                    <a:pt x="896" y="1070"/>
                  </a:cubicBezTo>
                  <a:close/>
                  <a:moveTo>
                    <a:pt x="892" y="247"/>
                  </a:moveTo>
                  <a:cubicBezTo>
                    <a:pt x="892" y="247"/>
                    <a:pt x="892" y="247"/>
                    <a:pt x="892" y="247"/>
                  </a:cubicBezTo>
                  <a:cubicBezTo>
                    <a:pt x="891" y="241"/>
                    <a:pt x="890" y="236"/>
                    <a:pt x="888" y="232"/>
                  </a:cubicBezTo>
                  <a:cubicBezTo>
                    <a:pt x="887" y="226"/>
                    <a:pt x="885" y="219"/>
                    <a:pt x="884" y="212"/>
                  </a:cubicBezTo>
                  <a:cubicBezTo>
                    <a:pt x="889" y="223"/>
                    <a:pt x="896" y="237"/>
                    <a:pt x="892" y="247"/>
                  </a:cubicBezTo>
                  <a:close/>
                  <a:moveTo>
                    <a:pt x="880" y="682"/>
                  </a:moveTo>
                  <a:cubicBezTo>
                    <a:pt x="883" y="669"/>
                    <a:pt x="881" y="653"/>
                    <a:pt x="882" y="637"/>
                  </a:cubicBezTo>
                  <a:cubicBezTo>
                    <a:pt x="882" y="627"/>
                    <a:pt x="882" y="616"/>
                    <a:pt x="883" y="606"/>
                  </a:cubicBezTo>
                  <a:cubicBezTo>
                    <a:pt x="934" y="592"/>
                    <a:pt x="986" y="580"/>
                    <a:pt x="1039" y="571"/>
                  </a:cubicBezTo>
                  <a:cubicBezTo>
                    <a:pt x="1016" y="608"/>
                    <a:pt x="983" y="639"/>
                    <a:pt x="948" y="666"/>
                  </a:cubicBezTo>
                  <a:cubicBezTo>
                    <a:pt x="926" y="683"/>
                    <a:pt x="903" y="699"/>
                    <a:pt x="879" y="715"/>
                  </a:cubicBezTo>
                  <a:cubicBezTo>
                    <a:pt x="880" y="704"/>
                    <a:pt x="882" y="693"/>
                    <a:pt x="880" y="682"/>
                  </a:cubicBezTo>
                  <a:close/>
                  <a:moveTo>
                    <a:pt x="660" y="1059"/>
                  </a:moveTo>
                  <a:cubicBezTo>
                    <a:pt x="657" y="1053"/>
                    <a:pt x="668" y="1043"/>
                    <a:pt x="683" y="1031"/>
                  </a:cubicBezTo>
                  <a:cubicBezTo>
                    <a:pt x="688" y="1030"/>
                    <a:pt x="693" y="1029"/>
                    <a:pt x="698" y="1028"/>
                  </a:cubicBezTo>
                  <a:cubicBezTo>
                    <a:pt x="704" y="1033"/>
                    <a:pt x="710" y="1039"/>
                    <a:pt x="714" y="1045"/>
                  </a:cubicBezTo>
                  <a:cubicBezTo>
                    <a:pt x="690" y="1058"/>
                    <a:pt x="666" y="1068"/>
                    <a:pt x="660" y="1059"/>
                  </a:cubicBezTo>
                  <a:close/>
                  <a:moveTo>
                    <a:pt x="776" y="2812"/>
                  </a:moveTo>
                  <a:cubicBezTo>
                    <a:pt x="776" y="2812"/>
                    <a:pt x="775" y="2812"/>
                    <a:pt x="775" y="2813"/>
                  </a:cubicBezTo>
                  <a:cubicBezTo>
                    <a:pt x="773" y="2810"/>
                    <a:pt x="776" y="2804"/>
                    <a:pt x="776" y="2812"/>
                  </a:cubicBezTo>
                  <a:close/>
                  <a:moveTo>
                    <a:pt x="765" y="70"/>
                  </a:moveTo>
                  <a:cubicBezTo>
                    <a:pt x="766" y="69"/>
                    <a:pt x="768" y="68"/>
                    <a:pt x="769" y="67"/>
                  </a:cubicBezTo>
                  <a:cubicBezTo>
                    <a:pt x="770" y="66"/>
                    <a:pt x="772" y="65"/>
                    <a:pt x="774" y="65"/>
                  </a:cubicBezTo>
                  <a:cubicBezTo>
                    <a:pt x="771" y="67"/>
                    <a:pt x="768" y="68"/>
                    <a:pt x="765" y="70"/>
                  </a:cubicBezTo>
                  <a:close/>
                  <a:moveTo>
                    <a:pt x="779" y="2871"/>
                  </a:moveTo>
                  <a:cubicBezTo>
                    <a:pt x="775" y="2872"/>
                    <a:pt x="777" y="2855"/>
                    <a:pt x="774" y="2855"/>
                  </a:cubicBezTo>
                  <a:cubicBezTo>
                    <a:pt x="774" y="2848"/>
                    <a:pt x="774" y="2845"/>
                    <a:pt x="772" y="2842"/>
                  </a:cubicBezTo>
                  <a:cubicBezTo>
                    <a:pt x="774" y="2829"/>
                    <a:pt x="771" y="2826"/>
                    <a:pt x="772" y="2816"/>
                  </a:cubicBezTo>
                  <a:cubicBezTo>
                    <a:pt x="775" y="2819"/>
                    <a:pt x="774" y="2814"/>
                    <a:pt x="777" y="2815"/>
                  </a:cubicBezTo>
                  <a:cubicBezTo>
                    <a:pt x="777" y="2826"/>
                    <a:pt x="780" y="2842"/>
                    <a:pt x="778" y="2851"/>
                  </a:cubicBezTo>
                  <a:cubicBezTo>
                    <a:pt x="778" y="2853"/>
                    <a:pt x="781" y="2849"/>
                    <a:pt x="781" y="2852"/>
                  </a:cubicBezTo>
                  <a:cubicBezTo>
                    <a:pt x="780" y="2857"/>
                    <a:pt x="779" y="2863"/>
                    <a:pt x="779" y="2871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09" name="Freeform 60">
              <a:extLst>
                <a:ext uri="{FF2B5EF4-FFF2-40B4-BE49-F238E27FC236}">
                  <a16:creationId xmlns:a16="http://schemas.microsoft.com/office/drawing/2014/main" xmlns="" id="{D5CC3560-F57C-4BF1-938A-A2130705307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41037" y="3856161"/>
              <a:ext cx="0" cy="0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10" name="Freeform 61">
              <a:extLst>
                <a:ext uri="{FF2B5EF4-FFF2-40B4-BE49-F238E27FC236}">
                  <a16:creationId xmlns:a16="http://schemas.microsoft.com/office/drawing/2014/main" xmlns="" id="{D1219762-ACC2-401C-A53B-1C93F2D3CC8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55325" y="2070223"/>
              <a:ext cx="690563" cy="1296988"/>
            </a:xfrm>
            <a:custGeom>
              <a:avLst/>
              <a:gdLst>
                <a:gd name="T0" fmla="*/ 586 w 631"/>
                <a:gd name="T1" fmla="*/ 688 h 1187"/>
                <a:gd name="T2" fmla="*/ 542 w 631"/>
                <a:gd name="T3" fmla="*/ 579 h 1187"/>
                <a:gd name="T4" fmla="*/ 591 w 631"/>
                <a:gd name="T5" fmla="*/ 483 h 1187"/>
                <a:gd name="T6" fmla="*/ 582 w 631"/>
                <a:gd name="T7" fmla="*/ 391 h 1187"/>
                <a:gd name="T8" fmla="*/ 531 w 631"/>
                <a:gd name="T9" fmla="*/ 347 h 1187"/>
                <a:gd name="T10" fmla="*/ 466 w 631"/>
                <a:gd name="T11" fmla="*/ 297 h 1187"/>
                <a:gd name="T12" fmla="*/ 459 w 631"/>
                <a:gd name="T13" fmla="*/ 275 h 1187"/>
                <a:gd name="T14" fmla="*/ 481 w 631"/>
                <a:gd name="T15" fmla="*/ 210 h 1187"/>
                <a:gd name="T16" fmla="*/ 580 w 631"/>
                <a:gd name="T17" fmla="*/ 166 h 1187"/>
                <a:gd name="T18" fmla="*/ 617 w 631"/>
                <a:gd name="T19" fmla="*/ 132 h 1187"/>
                <a:gd name="T20" fmla="*/ 604 w 631"/>
                <a:gd name="T21" fmla="*/ 49 h 1187"/>
                <a:gd name="T22" fmla="*/ 583 w 631"/>
                <a:gd name="T23" fmla="*/ 35 h 1187"/>
                <a:gd name="T24" fmla="*/ 531 w 631"/>
                <a:gd name="T25" fmla="*/ 15 h 1187"/>
                <a:gd name="T26" fmla="*/ 383 w 631"/>
                <a:gd name="T27" fmla="*/ 63 h 1187"/>
                <a:gd name="T28" fmla="*/ 208 w 631"/>
                <a:gd name="T29" fmla="*/ 130 h 1187"/>
                <a:gd name="T30" fmla="*/ 254 w 631"/>
                <a:gd name="T31" fmla="*/ 313 h 1187"/>
                <a:gd name="T32" fmla="*/ 274 w 631"/>
                <a:gd name="T33" fmla="*/ 310 h 1187"/>
                <a:gd name="T34" fmla="*/ 323 w 631"/>
                <a:gd name="T35" fmla="*/ 321 h 1187"/>
                <a:gd name="T36" fmla="*/ 233 w 631"/>
                <a:gd name="T37" fmla="*/ 383 h 1187"/>
                <a:gd name="T38" fmla="*/ 66 w 631"/>
                <a:gd name="T39" fmla="*/ 436 h 1187"/>
                <a:gd name="T40" fmla="*/ 12 w 631"/>
                <a:gd name="T41" fmla="*/ 527 h 1187"/>
                <a:gd name="T42" fmla="*/ 93 w 631"/>
                <a:gd name="T43" fmla="*/ 619 h 1187"/>
                <a:gd name="T44" fmla="*/ 201 w 631"/>
                <a:gd name="T45" fmla="*/ 595 h 1187"/>
                <a:gd name="T46" fmla="*/ 251 w 631"/>
                <a:gd name="T47" fmla="*/ 594 h 1187"/>
                <a:gd name="T48" fmla="*/ 241 w 631"/>
                <a:gd name="T49" fmla="*/ 629 h 1187"/>
                <a:gd name="T50" fmla="*/ 199 w 631"/>
                <a:gd name="T51" fmla="*/ 665 h 1187"/>
                <a:gd name="T52" fmla="*/ 75 w 631"/>
                <a:gd name="T53" fmla="*/ 712 h 1187"/>
                <a:gd name="T54" fmla="*/ 17 w 631"/>
                <a:gd name="T55" fmla="*/ 720 h 1187"/>
                <a:gd name="T56" fmla="*/ 109 w 631"/>
                <a:gd name="T57" fmla="*/ 902 h 1187"/>
                <a:gd name="T58" fmla="*/ 189 w 631"/>
                <a:gd name="T59" fmla="*/ 804 h 1187"/>
                <a:gd name="T60" fmla="*/ 288 w 631"/>
                <a:gd name="T61" fmla="*/ 737 h 1187"/>
                <a:gd name="T62" fmla="*/ 309 w 631"/>
                <a:gd name="T63" fmla="*/ 955 h 1187"/>
                <a:gd name="T64" fmla="*/ 358 w 631"/>
                <a:gd name="T65" fmla="*/ 1180 h 1187"/>
                <a:gd name="T66" fmla="*/ 431 w 631"/>
                <a:gd name="T67" fmla="*/ 1083 h 1187"/>
                <a:gd name="T68" fmla="*/ 445 w 631"/>
                <a:gd name="T69" fmla="*/ 815 h 1187"/>
                <a:gd name="T70" fmla="*/ 470 w 631"/>
                <a:gd name="T71" fmla="*/ 753 h 1187"/>
                <a:gd name="T72" fmla="*/ 524 w 631"/>
                <a:gd name="T73" fmla="*/ 744 h 1187"/>
                <a:gd name="T74" fmla="*/ 182 w 631"/>
                <a:gd name="T75" fmla="*/ 164 h 1187"/>
                <a:gd name="T76" fmla="*/ 151 w 631"/>
                <a:gd name="T77" fmla="*/ 198 h 1187"/>
                <a:gd name="T78" fmla="*/ 182 w 631"/>
                <a:gd name="T79" fmla="*/ 164 h 1187"/>
                <a:gd name="T80" fmla="*/ 248 w 631"/>
                <a:gd name="T81" fmla="*/ 132 h 1187"/>
                <a:gd name="T82" fmla="*/ 264 w 631"/>
                <a:gd name="T83" fmla="*/ 129 h 1187"/>
                <a:gd name="T84" fmla="*/ 26 w 631"/>
                <a:gd name="T85" fmla="*/ 540 h 1187"/>
                <a:gd name="T86" fmla="*/ 33 w 631"/>
                <a:gd name="T87" fmla="*/ 551 h 1187"/>
                <a:gd name="T88" fmla="*/ 30 w 631"/>
                <a:gd name="T89" fmla="*/ 565 h 1187"/>
                <a:gd name="T90" fmla="*/ 30 w 631"/>
                <a:gd name="T91" fmla="*/ 730 h 1187"/>
                <a:gd name="T92" fmla="*/ 29 w 631"/>
                <a:gd name="T93" fmla="*/ 738 h 1187"/>
                <a:gd name="T94" fmla="*/ 253 w 631"/>
                <a:gd name="T95" fmla="*/ 573 h 1187"/>
                <a:gd name="T96" fmla="*/ 246 w 631"/>
                <a:gd name="T97" fmla="*/ 576 h 1187"/>
                <a:gd name="T98" fmla="*/ 185 w 631"/>
                <a:gd name="T99" fmla="*/ 405 h 1187"/>
                <a:gd name="T100" fmla="*/ 167 w 631"/>
                <a:gd name="T101" fmla="*/ 409 h 1187"/>
                <a:gd name="T102" fmla="*/ 320 w 631"/>
                <a:gd name="T103" fmla="*/ 376 h 1187"/>
                <a:gd name="T104" fmla="*/ 320 w 631"/>
                <a:gd name="T105" fmla="*/ 377 h 1187"/>
                <a:gd name="T106" fmla="*/ 347 w 631"/>
                <a:gd name="T107" fmla="*/ 791 h 1187"/>
                <a:gd name="T108" fmla="*/ 344 w 631"/>
                <a:gd name="T109" fmla="*/ 723 h 1187"/>
                <a:gd name="T110" fmla="*/ 347 w 631"/>
                <a:gd name="T111" fmla="*/ 778 h 1187"/>
                <a:gd name="T112" fmla="*/ 432 w 631"/>
                <a:gd name="T113" fmla="*/ 990 h 1187"/>
                <a:gd name="T114" fmla="*/ 435 w 631"/>
                <a:gd name="T115" fmla="*/ 901 h 1187"/>
                <a:gd name="T116" fmla="*/ 505 w 631"/>
                <a:gd name="T117" fmla="*/ 679 h 1187"/>
                <a:gd name="T118" fmla="*/ 505 w 631"/>
                <a:gd name="T119" fmla="*/ 679 h 1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31" h="1187">
                  <a:moveTo>
                    <a:pt x="560" y="740"/>
                  </a:moveTo>
                  <a:cubicBezTo>
                    <a:pt x="582" y="731"/>
                    <a:pt x="590" y="710"/>
                    <a:pt x="586" y="688"/>
                  </a:cubicBezTo>
                  <a:cubicBezTo>
                    <a:pt x="587" y="684"/>
                    <a:pt x="587" y="679"/>
                    <a:pt x="587" y="674"/>
                  </a:cubicBezTo>
                  <a:cubicBezTo>
                    <a:pt x="585" y="635"/>
                    <a:pt x="546" y="616"/>
                    <a:pt x="542" y="579"/>
                  </a:cubicBezTo>
                  <a:cubicBezTo>
                    <a:pt x="539" y="548"/>
                    <a:pt x="565" y="526"/>
                    <a:pt x="581" y="502"/>
                  </a:cubicBezTo>
                  <a:cubicBezTo>
                    <a:pt x="585" y="496"/>
                    <a:pt x="588" y="489"/>
                    <a:pt x="591" y="483"/>
                  </a:cubicBezTo>
                  <a:cubicBezTo>
                    <a:pt x="605" y="468"/>
                    <a:pt x="606" y="444"/>
                    <a:pt x="600" y="425"/>
                  </a:cubicBezTo>
                  <a:cubicBezTo>
                    <a:pt x="597" y="412"/>
                    <a:pt x="590" y="401"/>
                    <a:pt x="582" y="391"/>
                  </a:cubicBezTo>
                  <a:cubicBezTo>
                    <a:pt x="582" y="391"/>
                    <a:pt x="582" y="391"/>
                    <a:pt x="582" y="391"/>
                  </a:cubicBezTo>
                  <a:cubicBezTo>
                    <a:pt x="568" y="372"/>
                    <a:pt x="550" y="358"/>
                    <a:pt x="531" y="347"/>
                  </a:cubicBezTo>
                  <a:cubicBezTo>
                    <a:pt x="513" y="338"/>
                    <a:pt x="494" y="331"/>
                    <a:pt x="480" y="317"/>
                  </a:cubicBezTo>
                  <a:cubicBezTo>
                    <a:pt x="474" y="311"/>
                    <a:pt x="469" y="304"/>
                    <a:pt x="466" y="297"/>
                  </a:cubicBezTo>
                  <a:cubicBezTo>
                    <a:pt x="465" y="293"/>
                    <a:pt x="464" y="290"/>
                    <a:pt x="463" y="287"/>
                  </a:cubicBezTo>
                  <a:cubicBezTo>
                    <a:pt x="462" y="283"/>
                    <a:pt x="461" y="279"/>
                    <a:pt x="459" y="275"/>
                  </a:cubicBezTo>
                  <a:cubicBezTo>
                    <a:pt x="455" y="256"/>
                    <a:pt x="455" y="236"/>
                    <a:pt x="455" y="219"/>
                  </a:cubicBezTo>
                  <a:cubicBezTo>
                    <a:pt x="464" y="217"/>
                    <a:pt x="473" y="213"/>
                    <a:pt x="481" y="210"/>
                  </a:cubicBezTo>
                  <a:cubicBezTo>
                    <a:pt x="506" y="199"/>
                    <a:pt x="530" y="188"/>
                    <a:pt x="555" y="177"/>
                  </a:cubicBezTo>
                  <a:cubicBezTo>
                    <a:pt x="564" y="174"/>
                    <a:pt x="572" y="171"/>
                    <a:pt x="580" y="166"/>
                  </a:cubicBezTo>
                  <a:cubicBezTo>
                    <a:pt x="580" y="166"/>
                    <a:pt x="581" y="166"/>
                    <a:pt x="581" y="166"/>
                  </a:cubicBezTo>
                  <a:cubicBezTo>
                    <a:pt x="598" y="158"/>
                    <a:pt x="610" y="146"/>
                    <a:pt x="617" y="132"/>
                  </a:cubicBezTo>
                  <a:cubicBezTo>
                    <a:pt x="631" y="110"/>
                    <a:pt x="631" y="83"/>
                    <a:pt x="615" y="61"/>
                  </a:cubicBezTo>
                  <a:cubicBezTo>
                    <a:pt x="611" y="57"/>
                    <a:pt x="608" y="53"/>
                    <a:pt x="604" y="49"/>
                  </a:cubicBezTo>
                  <a:cubicBezTo>
                    <a:pt x="599" y="45"/>
                    <a:pt x="595" y="42"/>
                    <a:pt x="590" y="38"/>
                  </a:cubicBezTo>
                  <a:cubicBezTo>
                    <a:pt x="588" y="37"/>
                    <a:pt x="585" y="36"/>
                    <a:pt x="583" y="35"/>
                  </a:cubicBezTo>
                  <a:cubicBezTo>
                    <a:pt x="568" y="26"/>
                    <a:pt x="550" y="20"/>
                    <a:pt x="533" y="15"/>
                  </a:cubicBezTo>
                  <a:cubicBezTo>
                    <a:pt x="532" y="15"/>
                    <a:pt x="532" y="15"/>
                    <a:pt x="531" y="15"/>
                  </a:cubicBezTo>
                  <a:cubicBezTo>
                    <a:pt x="532" y="12"/>
                    <a:pt x="530" y="8"/>
                    <a:pt x="526" y="8"/>
                  </a:cubicBezTo>
                  <a:cubicBezTo>
                    <a:pt x="471" y="0"/>
                    <a:pt x="427" y="34"/>
                    <a:pt x="383" y="63"/>
                  </a:cubicBezTo>
                  <a:cubicBezTo>
                    <a:pt x="356" y="81"/>
                    <a:pt x="327" y="93"/>
                    <a:pt x="295" y="102"/>
                  </a:cubicBezTo>
                  <a:cubicBezTo>
                    <a:pt x="266" y="111"/>
                    <a:pt x="236" y="118"/>
                    <a:pt x="208" y="130"/>
                  </a:cubicBezTo>
                  <a:cubicBezTo>
                    <a:pt x="163" y="149"/>
                    <a:pt x="120" y="186"/>
                    <a:pt x="135" y="240"/>
                  </a:cubicBezTo>
                  <a:cubicBezTo>
                    <a:pt x="149" y="293"/>
                    <a:pt x="204" y="316"/>
                    <a:pt x="254" y="313"/>
                  </a:cubicBezTo>
                  <a:cubicBezTo>
                    <a:pt x="261" y="312"/>
                    <a:pt x="267" y="311"/>
                    <a:pt x="273" y="310"/>
                  </a:cubicBezTo>
                  <a:cubicBezTo>
                    <a:pt x="273" y="310"/>
                    <a:pt x="274" y="310"/>
                    <a:pt x="274" y="310"/>
                  </a:cubicBezTo>
                  <a:cubicBezTo>
                    <a:pt x="287" y="312"/>
                    <a:pt x="301" y="312"/>
                    <a:pt x="315" y="313"/>
                  </a:cubicBezTo>
                  <a:cubicBezTo>
                    <a:pt x="318" y="315"/>
                    <a:pt x="321" y="318"/>
                    <a:pt x="323" y="321"/>
                  </a:cubicBezTo>
                  <a:cubicBezTo>
                    <a:pt x="321" y="331"/>
                    <a:pt x="320" y="341"/>
                    <a:pt x="320" y="352"/>
                  </a:cubicBezTo>
                  <a:cubicBezTo>
                    <a:pt x="305" y="381"/>
                    <a:pt x="262" y="380"/>
                    <a:pt x="233" y="383"/>
                  </a:cubicBezTo>
                  <a:cubicBezTo>
                    <a:pt x="194" y="386"/>
                    <a:pt x="155" y="393"/>
                    <a:pt x="119" y="407"/>
                  </a:cubicBezTo>
                  <a:cubicBezTo>
                    <a:pt x="99" y="407"/>
                    <a:pt x="79" y="418"/>
                    <a:pt x="66" y="436"/>
                  </a:cubicBezTo>
                  <a:cubicBezTo>
                    <a:pt x="66" y="437"/>
                    <a:pt x="65" y="438"/>
                    <a:pt x="65" y="438"/>
                  </a:cubicBezTo>
                  <a:cubicBezTo>
                    <a:pt x="37" y="461"/>
                    <a:pt x="16" y="491"/>
                    <a:pt x="12" y="527"/>
                  </a:cubicBezTo>
                  <a:cubicBezTo>
                    <a:pt x="7" y="568"/>
                    <a:pt x="28" y="600"/>
                    <a:pt x="63" y="613"/>
                  </a:cubicBezTo>
                  <a:cubicBezTo>
                    <a:pt x="71" y="619"/>
                    <a:pt x="82" y="620"/>
                    <a:pt x="93" y="619"/>
                  </a:cubicBezTo>
                  <a:cubicBezTo>
                    <a:pt x="119" y="620"/>
                    <a:pt x="145" y="612"/>
                    <a:pt x="170" y="604"/>
                  </a:cubicBezTo>
                  <a:cubicBezTo>
                    <a:pt x="180" y="602"/>
                    <a:pt x="191" y="599"/>
                    <a:pt x="201" y="595"/>
                  </a:cubicBezTo>
                  <a:cubicBezTo>
                    <a:pt x="216" y="590"/>
                    <a:pt x="237" y="586"/>
                    <a:pt x="247" y="593"/>
                  </a:cubicBezTo>
                  <a:cubicBezTo>
                    <a:pt x="248" y="593"/>
                    <a:pt x="249" y="594"/>
                    <a:pt x="251" y="594"/>
                  </a:cubicBezTo>
                  <a:cubicBezTo>
                    <a:pt x="251" y="602"/>
                    <a:pt x="252" y="609"/>
                    <a:pt x="252" y="617"/>
                  </a:cubicBezTo>
                  <a:cubicBezTo>
                    <a:pt x="251" y="621"/>
                    <a:pt x="244" y="626"/>
                    <a:pt x="241" y="629"/>
                  </a:cubicBezTo>
                  <a:cubicBezTo>
                    <a:pt x="235" y="635"/>
                    <a:pt x="229" y="641"/>
                    <a:pt x="223" y="647"/>
                  </a:cubicBezTo>
                  <a:cubicBezTo>
                    <a:pt x="215" y="653"/>
                    <a:pt x="207" y="659"/>
                    <a:pt x="199" y="665"/>
                  </a:cubicBezTo>
                  <a:cubicBezTo>
                    <a:pt x="171" y="678"/>
                    <a:pt x="141" y="688"/>
                    <a:pt x="112" y="699"/>
                  </a:cubicBezTo>
                  <a:cubicBezTo>
                    <a:pt x="101" y="704"/>
                    <a:pt x="88" y="708"/>
                    <a:pt x="75" y="712"/>
                  </a:cubicBezTo>
                  <a:cubicBezTo>
                    <a:pt x="58" y="715"/>
                    <a:pt x="41" y="715"/>
                    <a:pt x="24" y="714"/>
                  </a:cubicBezTo>
                  <a:cubicBezTo>
                    <a:pt x="21" y="714"/>
                    <a:pt x="17" y="717"/>
                    <a:pt x="17" y="720"/>
                  </a:cubicBezTo>
                  <a:cubicBezTo>
                    <a:pt x="8" y="773"/>
                    <a:pt x="0" y="833"/>
                    <a:pt x="31" y="881"/>
                  </a:cubicBezTo>
                  <a:cubicBezTo>
                    <a:pt x="45" y="902"/>
                    <a:pt x="97" y="942"/>
                    <a:pt x="109" y="902"/>
                  </a:cubicBezTo>
                  <a:cubicBezTo>
                    <a:pt x="112" y="899"/>
                    <a:pt x="114" y="896"/>
                    <a:pt x="116" y="892"/>
                  </a:cubicBezTo>
                  <a:cubicBezTo>
                    <a:pt x="132" y="857"/>
                    <a:pt x="159" y="829"/>
                    <a:pt x="189" y="804"/>
                  </a:cubicBezTo>
                  <a:cubicBezTo>
                    <a:pt x="195" y="802"/>
                    <a:pt x="200" y="800"/>
                    <a:pt x="205" y="797"/>
                  </a:cubicBezTo>
                  <a:cubicBezTo>
                    <a:pt x="236" y="781"/>
                    <a:pt x="264" y="761"/>
                    <a:pt x="288" y="737"/>
                  </a:cubicBezTo>
                  <a:cubicBezTo>
                    <a:pt x="299" y="732"/>
                    <a:pt x="311" y="727"/>
                    <a:pt x="323" y="725"/>
                  </a:cubicBezTo>
                  <a:cubicBezTo>
                    <a:pt x="339" y="802"/>
                    <a:pt x="331" y="877"/>
                    <a:pt x="309" y="955"/>
                  </a:cubicBezTo>
                  <a:cubicBezTo>
                    <a:pt x="291" y="1018"/>
                    <a:pt x="269" y="1104"/>
                    <a:pt x="320" y="1160"/>
                  </a:cubicBezTo>
                  <a:cubicBezTo>
                    <a:pt x="330" y="1170"/>
                    <a:pt x="344" y="1178"/>
                    <a:pt x="358" y="1180"/>
                  </a:cubicBezTo>
                  <a:cubicBezTo>
                    <a:pt x="377" y="1187"/>
                    <a:pt x="398" y="1171"/>
                    <a:pt x="405" y="1154"/>
                  </a:cubicBezTo>
                  <a:cubicBezTo>
                    <a:pt x="419" y="1133"/>
                    <a:pt x="425" y="1104"/>
                    <a:pt x="431" y="1083"/>
                  </a:cubicBezTo>
                  <a:cubicBezTo>
                    <a:pt x="452" y="1004"/>
                    <a:pt x="453" y="922"/>
                    <a:pt x="447" y="841"/>
                  </a:cubicBezTo>
                  <a:cubicBezTo>
                    <a:pt x="447" y="833"/>
                    <a:pt x="446" y="824"/>
                    <a:pt x="445" y="815"/>
                  </a:cubicBezTo>
                  <a:cubicBezTo>
                    <a:pt x="447" y="806"/>
                    <a:pt x="449" y="797"/>
                    <a:pt x="452" y="788"/>
                  </a:cubicBezTo>
                  <a:cubicBezTo>
                    <a:pt x="456" y="776"/>
                    <a:pt x="461" y="762"/>
                    <a:pt x="470" y="753"/>
                  </a:cubicBezTo>
                  <a:cubicBezTo>
                    <a:pt x="480" y="743"/>
                    <a:pt x="491" y="746"/>
                    <a:pt x="505" y="746"/>
                  </a:cubicBezTo>
                  <a:cubicBezTo>
                    <a:pt x="511" y="746"/>
                    <a:pt x="518" y="745"/>
                    <a:pt x="524" y="744"/>
                  </a:cubicBezTo>
                  <a:cubicBezTo>
                    <a:pt x="536" y="744"/>
                    <a:pt x="548" y="744"/>
                    <a:pt x="560" y="740"/>
                  </a:cubicBezTo>
                  <a:close/>
                  <a:moveTo>
                    <a:pt x="182" y="164"/>
                  </a:moveTo>
                  <a:cubicBezTo>
                    <a:pt x="154" y="190"/>
                    <a:pt x="145" y="234"/>
                    <a:pt x="166" y="266"/>
                  </a:cubicBezTo>
                  <a:cubicBezTo>
                    <a:pt x="150" y="247"/>
                    <a:pt x="142" y="222"/>
                    <a:pt x="151" y="198"/>
                  </a:cubicBezTo>
                  <a:cubicBezTo>
                    <a:pt x="159" y="176"/>
                    <a:pt x="179" y="160"/>
                    <a:pt x="200" y="150"/>
                  </a:cubicBezTo>
                  <a:cubicBezTo>
                    <a:pt x="194" y="154"/>
                    <a:pt x="188" y="158"/>
                    <a:pt x="182" y="164"/>
                  </a:cubicBezTo>
                  <a:close/>
                  <a:moveTo>
                    <a:pt x="264" y="129"/>
                  </a:moveTo>
                  <a:cubicBezTo>
                    <a:pt x="259" y="130"/>
                    <a:pt x="253" y="131"/>
                    <a:pt x="248" y="132"/>
                  </a:cubicBezTo>
                  <a:cubicBezTo>
                    <a:pt x="254" y="130"/>
                    <a:pt x="261" y="128"/>
                    <a:pt x="267" y="126"/>
                  </a:cubicBezTo>
                  <a:cubicBezTo>
                    <a:pt x="266" y="127"/>
                    <a:pt x="265" y="128"/>
                    <a:pt x="264" y="129"/>
                  </a:cubicBezTo>
                  <a:close/>
                  <a:moveTo>
                    <a:pt x="30" y="565"/>
                  </a:moveTo>
                  <a:cubicBezTo>
                    <a:pt x="27" y="557"/>
                    <a:pt x="26" y="549"/>
                    <a:pt x="26" y="540"/>
                  </a:cubicBezTo>
                  <a:cubicBezTo>
                    <a:pt x="26" y="541"/>
                    <a:pt x="26" y="541"/>
                    <a:pt x="26" y="541"/>
                  </a:cubicBezTo>
                  <a:cubicBezTo>
                    <a:pt x="29" y="544"/>
                    <a:pt x="31" y="548"/>
                    <a:pt x="33" y="551"/>
                  </a:cubicBezTo>
                  <a:cubicBezTo>
                    <a:pt x="34" y="562"/>
                    <a:pt x="37" y="572"/>
                    <a:pt x="41" y="582"/>
                  </a:cubicBezTo>
                  <a:cubicBezTo>
                    <a:pt x="37" y="578"/>
                    <a:pt x="33" y="572"/>
                    <a:pt x="30" y="565"/>
                  </a:cubicBezTo>
                  <a:close/>
                  <a:moveTo>
                    <a:pt x="29" y="738"/>
                  </a:moveTo>
                  <a:cubicBezTo>
                    <a:pt x="30" y="735"/>
                    <a:pt x="30" y="733"/>
                    <a:pt x="30" y="730"/>
                  </a:cubicBezTo>
                  <a:cubicBezTo>
                    <a:pt x="33" y="730"/>
                    <a:pt x="36" y="730"/>
                    <a:pt x="39" y="730"/>
                  </a:cubicBezTo>
                  <a:cubicBezTo>
                    <a:pt x="35" y="733"/>
                    <a:pt x="32" y="735"/>
                    <a:pt x="29" y="738"/>
                  </a:cubicBezTo>
                  <a:close/>
                  <a:moveTo>
                    <a:pt x="246" y="576"/>
                  </a:moveTo>
                  <a:cubicBezTo>
                    <a:pt x="248" y="575"/>
                    <a:pt x="251" y="574"/>
                    <a:pt x="253" y="573"/>
                  </a:cubicBezTo>
                  <a:cubicBezTo>
                    <a:pt x="253" y="575"/>
                    <a:pt x="253" y="577"/>
                    <a:pt x="253" y="578"/>
                  </a:cubicBezTo>
                  <a:cubicBezTo>
                    <a:pt x="251" y="577"/>
                    <a:pt x="248" y="577"/>
                    <a:pt x="246" y="576"/>
                  </a:cubicBezTo>
                  <a:close/>
                  <a:moveTo>
                    <a:pt x="167" y="409"/>
                  </a:moveTo>
                  <a:cubicBezTo>
                    <a:pt x="173" y="407"/>
                    <a:pt x="179" y="406"/>
                    <a:pt x="185" y="405"/>
                  </a:cubicBezTo>
                  <a:cubicBezTo>
                    <a:pt x="211" y="400"/>
                    <a:pt x="239" y="399"/>
                    <a:pt x="266" y="395"/>
                  </a:cubicBezTo>
                  <a:cubicBezTo>
                    <a:pt x="233" y="402"/>
                    <a:pt x="199" y="402"/>
                    <a:pt x="167" y="409"/>
                  </a:cubicBezTo>
                  <a:close/>
                  <a:moveTo>
                    <a:pt x="320" y="377"/>
                  </a:moveTo>
                  <a:cubicBezTo>
                    <a:pt x="320" y="376"/>
                    <a:pt x="320" y="376"/>
                    <a:pt x="320" y="376"/>
                  </a:cubicBezTo>
                  <a:cubicBezTo>
                    <a:pt x="320" y="376"/>
                    <a:pt x="320" y="376"/>
                    <a:pt x="320" y="376"/>
                  </a:cubicBezTo>
                  <a:cubicBezTo>
                    <a:pt x="320" y="376"/>
                    <a:pt x="320" y="376"/>
                    <a:pt x="320" y="377"/>
                  </a:cubicBezTo>
                  <a:close/>
                  <a:moveTo>
                    <a:pt x="347" y="778"/>
                  </a:moveTo>
                  <a:cubicBezTo>
                    <a:pt x="347" y="782"/>
                    <a:pt x="347" y="787"/>
                    <a:pt x="347" y="791"/>
                  </a:cubicBezTo>
                  <a:cubicBezTo>
                    <a:pt x="346" y="768"/>
                    <a:pt x="343" y="745"/>
                    <a:pt x="338" y="723"/>
                  </a:cubicBezTo>
                  <a:cubicBezTo>
                    <a:pt x="340" y="723"/>
                    <a:pt x="342" y="723"/>
                    <a:pt x="344" y="723"/>
                  </a:cubicBezTo>
                  <a:cubicBezTo>
                    <a:pt x="344" y="723"/>
                    <a:pt x="344" y="724"/>
                    <a:pt x="344" y="725"/>
                  </a:cubicBezTo>
                  <a:cubicBezTo>
                    <a:pt x="350" y="739"/>
                    <a:pt x="347" y="764"/>
                    <a:pt x="347" y="778"/>
                  </a:cubicBezTo>
                  <a:close/>
                  <a:moveTo>
                    <a:pt x="435" y="940"/>
                  </a:moveTo>
                  <a:cubicBezTo>
                    <a:pt x="434" y="957"/>
                    <a:pt x="433" y="973"/>
                    <a:pt x="432" y="990"/>
                  </a:cubicBezTo>
                  <a:cubicBezTo>
                    <a:pt x="433" y="961"/>
                    <a:pt x="433" y="933"/>
                    <a:pt x="435" y="905"/>
                  </a:cubicBezTo>
                  <a:cubicBezTo>
                    <a:pt x="435" y="904"/>
                    <a:pt x="435" y="902"/>
                    <a:pt x="435" y="901"/>
                  </a:cubicBezTo>
                  <a:cubicBezTo>
                    <a:pt x="435" y="914"/>
                    <a:pt x="435" y="927"/>
                    <a:pt x="435" y="940"/>
                  </a:cubicBezTo>
                  <a:close/>
                  <a:moveTo>
                    <a:pt x="505" y="679"/>
                  </a:moveTo>
                  <a:cubicBezTo>
                    <a:pt x="505" y="679"/>
                    <a:pt x="505" y="679"/>
                    <a:pt x="505" y="679"/>
                  </a:cubicBezTo>
                  <a:cubicBezTo>
                    <a:pt x="503" y="683"/>
                    <a:pt x="504" y="682"/>
                    <a:pt x="505" y="679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11" name="Freeform 62">
              <a:extLst>
                <a:ext uri="{FF2B5EF4-FFF2-40B4-BE49-F238E27FC236}">
                  <a16:creationId xmlns:a16="http://schemas.microsoft.com/office/drawing/2014/main" xmlns="" id="{9D0187F5-09F7-4D85-8B5F-658BF6CA705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30000" y="2082923"/>
              <a:ext cx="1071563" cy="1171575"/>
            </a:xfrm>
            <a:custGeom>
              <a:avLst/>
              <a:gdLst>
                <a:gd name="T0" fmla="*/ 963 w 980"/>
                <a:gd name="T1" fmla="*/ 824 h 1072"/>
                <a:gd name="T2" fmla="*/ 934 w 980"/>
                <a:gd name="T3" fmla="*/ 821 h 1072"/>
                <a:gd name="T4" fmla="*/ 664 w 980"/>
                <a:gd name="T5" fmla="*/ 767 h 1072"/>
                <a:gd name="T6" fmla="*/ 485 w 980"/>
                <a:gd name="T7" fmla="*/ 577 h 1072"/>
                <a:gd name="T8" fmla="*/ 421 w 980"/>
                <a:gd name="T9" fmla="*/ 194 h 1072"/>
                <a:gd name="T10" fmla="*/ 413 w 980"/>
                <a:gd name="T11" fmla="*/ 43 h 1072"/>
                <a:gd name="T12" fmla="*/ 375 w 980"/>
                <a:gd name="T13" fmla="*/ 6 h 1072"/>
                <a:gd name="T14" fmla="*/ 299 w 980"/>
                <a:gd name="T15" fmla="*/ 49 h 1072"/>
                <a:gd name="T16" fmla="*/ 268 w 980"/>
                <a:gd name="T17" fmla="*/ 280 h 1072"/>
                <a:gd name="T18" fmla="*/ 280 w 980"/>
                <a:gd name="T19" fmla="*/ 375 h 1072"/>
                <a:gd name="T20" fmla="*/ 178 w 980"/>
                <a:gd name="T21" fmla="*/ 349 h 1072"/>
                <a:gd name="T22" fmla="*/ 240 w 980"/>
                <a:gd name="T23" fmla="*/ 557 h 1072"/>
                <a:gd name="T24" fmla="*/ 284 w 980"/>
                <a:gd name="T25" fmla="*/ 568 h 1072"/>
                <a:gd name="T26" fmla="*/ 245 w 980"/>
                <a:gd name="T27" fmla="*/ 721 h 1072"/>
                <a:gd name="T28" fmla="*/ 145 w 980"/>
                <a:gd name="T29" fmla="*/ 772 h 1072"/>
                <a:gd name="T30" fmla="*/ 3 w 980"/>
                <a:gd name="T31" fmla="*/ 855 h 1072"/>
                <a:gd name="T32" fmla="*/ 49 w 980"/>
                <a:gd name="T33" fmla="*/ 893 h 1072"/>
                <a:gd name="T34" fmla="*/ 63 w 980"/>
                <a:gd name="T35" fmla="*/ 915 h 1072"/>
                <a:gd name="T36" fmla="*/ 185 w 980"/>
                <a:gd name="T37" fmla="*/ 931 h 1072"/>
                <a:gd name="T38" fmla="*/ 338 w 980"/>
                <a:gd name="T39" fmla="*/ 794 h 1072"/>
                <a:gd name="T40" fmla="*/ 351 w 980"/>
                <a:gd name="T41" fmla="*/ 763 h 1072"/>
                <a:gd name="T42" fmla="*/ 363 w 980"/>
                <a:gd name="T43" fmla="*/ 730 h 1072"/>
                <a:gd name="T44" fmla="*/ 375 w 980"/>
                <a:gd name="T45" fmla="*/ 744 h 1072"/>
                <a:gd name="T46" fmla="*/ 440 w 980"/>
                <a:gd name="T47" fmla="*/ 911 h 1072"/>
                <a:gd name="T48" fmla="*/ 510 w 980"/>
                <a:gd name="T49" fmla="*/ 1005 h 1072"/>
                <a:gd name="T50" fmla="*/ 547 w 980"/>
                <a:gd name="T51" fmla="*/ 1032 h 1072"/>
                <a:gd name="T52" fmla="*/ 830 w 980"/>
                <a:gd name="T53" fmla="*/ 1015 h 1072"/>
                <a:gd name="T54" fmla="*/ 869 w 980"/>
                <a:gd name="T55" fmla="*/ 973 h 1072"/>
                <a:gd name="T56" fmla="*/ 970 w 980"/>
                <a:gd name="T57" fmla="*/ 874 h 1072"/>
                <a:gd name="T58" fmla="*/ 194 w 980"/>
                <a:gd name="T59" fmla="*/ 358 h 1072"/>
                <a:gd name="T60" fmla="*/ 193 w 980"/>
                <a:gd name="T61" fmla="*/ 357 h 1072"/>
                <a:gd name="T62" fmla="*/ 194 w 980"/>
                <a:gd name="T63" fmla="*/ 358 h 1072"/>
                <a:gd name="T64" fmla="*/ 205 w 980"/>
                <a:gd name="T65" fmla="*/ 534 h 1072"/>
                <a:gd name="T66" fmla="*/ 213 w 980"/>
                <a:gd name="T67" fmla="*/ 544 h 1072"/>
                <a:gd name="T68" fmla="*/ 29 w 980"/>
                <a:gd name="T69" fmla="*/ 876 h 1072"/>
                <a:gd name="T70" fmla="*/ 81 w 980"/>
                <a:gd name="T71" fmla="*/ 821 h 1072"/>
                <a:gd name="T72" fmla="*/ 83 w 980"/>
                <a:gd name="T73" fmla="*/ 815 h 1072"/>
                <a:gd name="T74" fmla="*/ 110 w 980"/>
                <a:gd name="T75" fmla="*/ 875 h 1072"/>
                <a:gd name="T76" fmla="*/ 114 w 980"/>
                <a:gd name="T77" fmla="*/ 879 h 1072"/>
                <a:gd name="T78" fmla="*/ 276 w 980"/>
                <a:gd name="T79" fmla="*/ 711 h 1072"/>
                <a:gd name="T80" fmla="*/ 269 w 980"/>
                <a:gd name="T81" fmla="*/ 720 h 1072"/>
                <a:gd name="T82" fmla="*/ 276 w 980"/>
                <a:gd name="T83" fmla="*/ 711 h 1072"/>
                <a:gd name="T84" fmla="*/ 308 w 980"/>
                <a:gd name="T85" fmla="*/ 805 h 1072"/>
                <a:gd name="T86" fmla="*/ 301 w 980"/>
                <a:gd name="T87" fmla="*/ 821 h 1072"/>
                <a:gd name="T88" fmla="*/ 320 w 980"/>
                <a:gd name="T89" fmla="*/ 48 h 1072"/>
                <a:gd name="T90" fmla="*/ 329 w 980"/>
                <a:gd name="T91" fmla="*/ 45 h 1072"/>
                <a:gd name="T92" fmla="*/ 390 w 980"/>
                <a:gd name="T93" fmla="*/ 744 h 1072"/>
                <a:gd name="T94" fmla="*/ 392 w 980"/>
                <a:gd name="T95" fmla="*/ 747 h 1072"/>
                <a:gd name="T96" fmla="*/ 402 w 980"/>
                <a:gd name="T97" fmla="*/ 796 h 1072"/>
                <a:gd name="T98" fmla="*/ 403 w 980"/>
                <a:gd name="T99" fmla="*/ 797 h 1072"/>
                <a:gd name="T100" fmla="*/ 402 w 980"/>
                <a:gd name="T101" fmla="*/ 796 h 1072"/>
                <a:gd name="T102" fmla="*/ 398 w 980"/>
                <a:gd name="T103" fmla="*/ 62 h 1072"/>
                <a:gd name="T104" fmla="*/ 406 w 980"/>
                <a:gd name="T105" fmla="*/ 80 h 1072"/>
                <a:gd name="T106" fmla="*/ 409 w 980"/>
                <a:gd name="T107" fmla="*/ 427 h 1072"/>
                <a:gd name="T108" fmla="*/ 411 w 980"/>
                <a:gd name="T109" fmla="*/ 428 h 1072"/>
                <a:gd name="T110" fmla="*/ 442 w 980"/>
                <a:gd name="T111" fmla="*/ 517 h 1072"/>
                <a:gd name="T112" fmla="*/ 450 w 980"/>
                <a:gd name="T113" fmla="*/ 532 h 1072"/>
                <a:gd name="T114" fmla="*/ 535 w 980"/>
                <a:gd name="T115" fmla="*/ 1004 h 1072"/>
                <a:gd name="T116" fmla="*/ 539 w 980"/>
                <a:gd name="T117" fmla="*/ 1007 h 1072"/>
                <a:gd name="T118" fmla="*/ 581 w 980"/>
                <a:gd name="T119" fmla="*/ 757 h 1072"/>
                <a:gd name="T120" fmla="*/ 558 w 980"/>
                <a:gd name="T121" fmla="*/ 738 h 1072"/>
                <a:gd name="T122" fmla="*/ 636 w 980"/>
                <a:gd name="T123" fmla="*/ 775 h 10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80" h="1072">
                  <a:moveTo>
                    <a:pt x="970" y="828"/>
                  </a:moveTo>
                  <a:cubicBezTo>
                    <a:pt x="969" y="825"/>
                    <a:pt x="966" y="824"/>
                    <a:pt x="963" y="824"/>
                  </a:cubicBezTo>
                  <a:cubicBezTo>
                    <a:pt x="959" y="824"/>
                    <a:pt x="954" y="823"/>
                    <a:pt x="950" y="823"/>
                  </a:cubicBezTo>
                  <a:cubicBezTo>
                    <a:pt x="945" y="821"/>
                    <a:pt x="940" y="820"/>
                    <a:pt x="934" y="821"/>
                  </a:cubicBezTo>
                  <a:cubicBezTo>
                    <a:pt x="877" y="814"/>
                    <a:pt x="820" y="805"/>
                    <a:pt x="763" y="792"/>
                  </a:cubicBezTo>
                  <a:cubicBezTo>
                    <a:pt x="730" y="785"/>
                    <a:pt x="697" y="777"/>
                    <a:pt x="664" y="767"/>
                  </a:cubicBezTo>
                  <a:cubicBezTo>
                    <a:pt x="633" y="759"/>
                    <a:pt x="599" y="751"/>
                    <a:pt x="573" y="731"/>
                  </a:cubicBezTo>
                  <a:cubicBezTo>
                    <a:pt x="528" y="695"/>
                    <a:pt x="507" y="628"/>
                    <a:pt x="485" y="577"/>
                  </a:cubicBezTo>
                  <a:cubicBezTo>
                    <a:pt x="461" y="520"/>
                    <a:pt x="439" y="461"/>
                    <a:pt x="418" y="403"/>
                  </a:cubicBezTo>
                  <a:cubicBezTo>
                    <a:pt x="419" y="333"/>
                    <a:pt x="420" y="263"/>
                    <a:pt x="421" y="194"/>
                  </a:cubicBezTo>
                  <a:cubicBezTo>
                    <a:pt x="422" y="160"/>
                    <a:pt x="423" y="126"/>
                    <a:pt x="422" y="93"/>
                  </a:cubicBezTo>
                  <a:cubicBezTo>
                    <a:pt x="422" y="76"/>
                    <a:pt x="420" y="58"/>
                    <a:pt x="413" y="43"/>
                  </a:cubicBezTo>
                  <a:cubicBezTo>
                    <a:pt x="414" y="39"/>
                    <a:pt x="414" y="33"/>
                    <a:pt x="413" y="28"/>
                  </a:cubicBezTo>
                  <a:cubicBezTo>
                    <a:pt x="409" y="13"/>
                    <a:pt x="390" y="0"/>
                    <a:pt x="375" y="6"/>
                  </a:cubicBezTo>
                  <a:cubicBezTo>
                    <a:pt x="370" y="8"/>
                    <a:pt x="366" y="10"/>
                    <a:pt x="362" y="13"/>
                  </a:cubicBezTo>
                  <a:cubicBezTo>
                    <a:pt x="338" y="14"/>
                    <a:pt x="314" y="30"/>
                    <a:pt x="299" y="49"/>
                  </a:cubicBezTo>
                  <a:cubicBezTo>
                    <a:pt x="267" y="91"/>
                    <a:pt x="253" y="148"/>
                    <a:pt x="254" y="200"/>
                  </a:cubicBezTo>
                  <a:cubicBezTo>
                    <a:pt x="255" y="227"/>
                    <a:pt x="259" y="254"/>
                    <a:pt x="268" y="280"/>
                  </a:cubicBezTo>
                  <a:cubicBezTo>
                    <a:pt x="276" y="302"/>
                    <a:pt x="306" y="340"/>
                    <a:pt x="294" y="364"/>
                  </a:cubicBezTo>
                  <a:cubicBezTo>
                    <a:pt x="289" y="367"/>
                    <a:pt x="284" y="371"/>
                    <a:pt x="280" y="375"/>
                  </a:cubicBezTo>
                  <a:cubicBezTo>
                    <a:pt x="264" y="374"/>
                    <a:pt x="245" y="345"/>
                    <a:pt x="231" y="339"/>
                  </a:cubicBezTo>
                  <a:cubicBezTo>
                    <a:pt x="214" y="331"/>
                    <a:pt x="193" y="337"/>
                    <a:pt x="178" y="349"/>
                  </a:cubicBezTo>
                  <a:cubicBezTo>
                    <a:pt x="138" y="380"/>
                    <a:pt x="152" y="442"/>
                    <a:pt x="166" y="483"/>
                  </a:cubicBezTo>
                  <a:cubicBezTo>
                    <a:pt x="177" y="514"/>
                    <a:pt x="197" y="582"/>
                    <a:pt x="240" y="557"/>
                  </a:cubicBezTo>
                  <a:cubicBezTo>
                    <a:pt x="249" y="552"/>
                    <a:pt x="256" y="545"/>
                    <a:pt x="265" y="540"/>
                  </a:cubicBezTo>
                  <a:cubicBezTo>
                    <a:pt x="281" y="532"/>
                    <a:pt x="281" y="556"/>
                    <a:pt x="284" y="568"/>
                  </a:cubicBezTo>
                  <a:cubicBezTo>
                    <a:pt x="290" y="601"/>
                    <a:pt x="292" y="640"/>
                    <a:pt x="281" y="672"/>
                  </a:cubicBezTo>
                  <a:cubicBezTo>
                    <a:pt x="275" y="692"/>
                    <a:pt x="261" y="708"/>
                    <a:pt x="245" y="721"/>
                  </a:cubicBezTo>
                  <a:cubicBezTo>
                    <a:pt x="221" y="730"/>
                    <a:pt x="200" y="743"/>
                    <a:pt x="179" y="758"/>
                  </a:cubicBezTo>
                  <a:cubicBezTo>
                    <a:pt x="167" y="763"/>
                    <a:pt x="156" y="767"/>
                    <a:pt x="145" y="772"/>
                  </a:cubicBezTo>
                  <a:cubicBezTo>
                    <a:pt x="115" y="785"/>
                    <a:pt x="84" y="798"/>
                    <a:pt x="53" y="812"/>
                  </a:cubicBezTo>
                  <a:cubicBezTo>
                    <a:pt x="32" y="820"/>
                    <a:pt x="7" y="831"/>
                    <a:pt x="3" y="855"/>
                  </a:cubicBezTo>
                  <a:cubicBezTo>
                    <a:pt x="0" y="872"/>
                    <a:pt x="9" y="887"/>
                    <a:pt x="25" y="892"/>
                  </a:cubicBezTo>
                  <a:cubicBezTo>
                    <a:pt x="33" y="894"/>
                    <a:pt x="41" y="893"/>
                    <a:pt x="49" y="893"/>
                  </a:cubicBezTo>
                  <a:cubicBezTo>
                    <a:pt x="49" y="894"/>
                    <a:pt x="49" y="895"/>
                    <a:pt x="50" y="895"/>
                  </a:cubicBezTo>
                  <a:cubicBezTo>
                    <a:pt x="54" y="902"/>
                    <a:pt x="58" y="908"/>
                    <a:pt x="63" y="915"/>
                  </a:cubicBezTo>
                  <a:cubicBezTo>
                    <a:pt x="69" y="922"/>
                    <a:pt x="76" y="928"/>
                    <a:pt x="84" y="933"/>
                  </a:cubicBezTo>
                  <a:cubicBezTo>
                    <a:pt x="102" y="973"/>
                    <a:pt x="157" y="947"/>
                    <a:pt x="185" y="931"/>
                  </a:cubicBezTo>
                  <a:cubicBezTo>
                    <a:pt x="229" y="904"/>
                    <a:pt x="274" y="876"/>
                    <a:pt x="308" y="837"/>
                  </a:cubicBezTo>
                  <a:cubicBezTo>
                    <a:pt x="320" y="824"/>
                    <a:pt x="330" y="809"/>
                    <a:pt x="338" y="794"/>
                  </a:cubicBezTo>
                  <a:cubicBezTo>
                    <a:pt x="346" y="788"/>
                    <a:pt x="350" y="779"/>
                    <a:pt x="351" y="766"/>
                  </a:cubicBezTo>
                  <a:cubicBezTo>
                    <a:pt x="351" y="765"/>
                    <a:pt x="351" y="764"/>
                    <a:pt x="351" y="763"/>
                  </a:cubicBezTo>
                  <a:cubicBezTo>
                    <a:pt x="353" y="757"/>
                    <a:pt x="355" y="751"/>
                    <a:pt x="357" y="744"/>
                  </a:cubicBezTo>
                  <a:cubicBezTo>
                    <a:pt x="358" y="741"/>
                    <a:pt x="360" y="734"/>
                    <a:pt x="363" y="730"/>
                  </a:cubicBezTo>
                  <a:cubicBezTo>
                    <a:pt x="366" y="728"/>
                    <a:pt x="369" y="727"/>
                    <a:pt x="372" y="725"/>
                  </a:cubicBezTo>
                  <a:cubicBezTo>
                    <a:pt x="376" y="728"/>
                    <a:pt x="375" y="739"/>
                    <a:pt x="375" y="744"/>
                  </a:cubicBezTo>
                  <a:cubicBezTo>
                    <a:pt x="374" y="773"/>
                    <a:pt x="386" y="798"/>
                    <a:pt x="397" y="824"/>
                  </a:cubicBezTo>
                  <a:cubicBezTo>
                    <a:pt x="410" y="854"/>
                    <a:pt x="424" y="883"/>
                    <a:pt x="440" y="911"/>
                  </a:cubicBezTo>
                  <a:cubicBezTo>
                    <a:pt x="452" y="932"/>
                    <a:pt x="465" y="953"/>
                    <a:pt x="481" y="971"/>
                  </a:cubicBezTo>
                  <a:cubicBezTo>
                    <a:pt x="480" y="987"/>
                    <a:pt x="490" y="1003"/>
                    <a:pt x="510" y="1005"/>
                  </a:cubicBezTo>
                  <a:cubicBezTo>
                    <a:pt x="511" y="1005"/>
                    <a:pt x="511" y="1005"/>
                    <a:pt x="512" y="1005"/>
                  </a:cubicBezTo>
                  <a:cubicBezTo>
                    <a:pt x="523" y="1015"/>
                    <a:pt x="534" y="1024"/>
                    <a:pt x="547" y="1032"/>
                  </a:cubicBezTo>
                  <a:cubicBezTo>
                    <a:pt x="595" y="1063"/>
                    <a:pt x="652" y="1072"/>
                    <a:pt x="708" y="1065"/>
                  </a:cubicBezTo>
                  <a:cubicBezTo>
                    <a:pt x="753" y="1058"/>
                    <a:pt x="797" y="1045"/>
                    <a:pt x="830" y="1015"/>
                  </a:cubicBezTo>
                  <a:cubicBezTo>
                    <a:pt x="832" y="1014"/>
                    <a:pt x="833" y="1014"/>
                    <a:pt x="834" y="1013"/>
                  </a:cubicBezTo>
                  <a:cubicBezTo>
                    <a:pt x="848" y="1001"/>
                    <a:pt x="858" y="987"/>
                    <a:pt x="869" y="973"/>
                  </a:cubicBezTo>
                  <a:cubicBezTo>
                    <a:pt x="879" y="961"/>
                    <a:pt x="889" y="954"/>
                    <a:pt x="904" y="948"/>
                  </a:cubicBezTo>
                  <a:cubicBezTo>
                    <a:pt x="934" y="936"/>
                    <a:pt x="980" y="915"/>
                    <a:pt x="970" y="874"/>
                  </a:cubicBezTo>
                  <a:cubicBezTo>
                    <a:pt x="976" y="859"/>
                    <a:pt x="977" y="844"/>
                    <a:pt x="970" y="828"/>
                  </a:cubicBezTo>
                  <a:close/>
                  <a:moveTo>
                    <a:pt x="194" y="358"/>
                  </a:moveTo>
                  <a:cubicBezTo>
                    <a:pt x="193" y="358"/>
                    <a:pt x="191" y="358"/>
                    <a:pt x="190" y="359"/>
                  </a:cubicBezTo>
                  <a:cubicBezTo>
                    <a:pt x="191" y="358"/>
                    <a:pt x="192" y="358"/>
                    <a:pt x="193" y="357"/>
                  </a:cubicBezTo>
                  <a:cubicBezTo>
                    <a:pt x="193" y="357"/>
                    <a:pt x="194" y="357"/>
                    <a:pt x="195" y="356"/>
                  </a:cubicBezTo>
                  <a:cubicBezTo>
                    <a:pt x="194" y="357"/>
                    <a:pt x="194" y="357"/>
                    <a:pt x="194" y="358"/>
                  </a:cubicBezTo>
                  <a:close/>
                  <a:moveTo>
                    <a:pt x="213" y="544"/>
                  </a:moveTo>
                  <a:cubicBezTo>
                    <a:pt x="210" y="542"/>
                    <a:pt x="207" y="538"/>
                    <a:pt x="205" y="534"/>
                  </a:cubicBezTo>
                  <a:cubicBezTo>
                    <a:pt x="210" y="540"/>
                    <a:pt x="216" y="545"/>
                    <a:pt x="224" y="547"/>
                  </a:cubicBezTo>
                  <a:cubicBezTo>
                    <a:pt x="220" y="548"/>
                    <a:pt x="216" y="547"/>
                    <a:pt x="213" y="544"/>
                  </a:cubicBezTo>
                  <a:close/>
                  <a:moveTo>
                    <a:pt x="24" y="846"/>
                  </a:moveTo>
                  <a:cubicBezTo>
                    <a:pt x="21" y="856"/>
                    <a:pt x="22" y="867"/>
                    <a:pt x="29" y="876"/>
                  </a:cubicBezTo>
                  <a:cubicBezTo>
                    <a:pt x="15" y="870"/>
                    <a:pt x="16" y="856"/>
                    <a:pt x="24" y="846"/>
                  </a:cubicBezTo>
                  <a:close/>
                  <a:moveTo>
                    <a:pt x="81" y="821"/>
                  </a:moveTo>
                  <a:cubicBezTo>
                    <a:pt x="74" y="824"/>
                    <a:pt x="66" y="826"/>
                    <a:pt x="57" y="826"/>
                  </a:cubicBezTo>
                  <a:cubicBezTo>
                    <a:pt x="66" y="823"/>
                    <a:pt x="74" y="819"/>
                    <a:pt x="83" y="815"/>
                  </a:cubicBezTo>
                  <a:cubicBezTo>
                    <a:pt x="82" y="817"/>
                    <a:pt x="82" y="819"/>
                    <a:pt x="81" y="821"/>
                  </a:cubicBezTo>
                  <a:close/>
                  <a:moveTo>
                    <a:pt x="110" y="875"/>
                  </a:moveTo>
                  <a:cubicBezTo>
                    <a:pt x="111" y="875"/>
                    <a:pt x="111" y="875"/>
                    <a:pt x="112" y="875"/>
                  </a:cubicBezTo>
                  <a:cubicBezTo>
                    <a:pt x="112" y="876"/>
                    <a:pt x="113" y="878"/>
                    <a:pt x="114" y="879"/>
                  </a:cubicBezTo>
                  <a:cubicBezTo>
                    <a:pt x="113" y="878"/>
                    <a:pt x="111" y="877"/>
                    <a:pt x="110" y="875"/>
                  </a:cubicBezTo>
                  <a:close/>
                  <a:moveTo>
                    <a:pt x="276" y="711"/>
                  </a:moveTo>
                  <a:cubicBezTo>
                    <a:pt x="274" y="715"/>
                    <a:pt x="273" y="719"/>
                    <a:pt x="273" y="722"/>
                  </a:cubicBezTo>
                  <a:cubicBezTo>
                    <a:pt x="272" y="721"/>
                    <a:pt x="270" y="721"/>
                    <a:pt x="269" y="720"/>
                  </a:cubicBezTo>
                  <a:cubicBezTo>
                    <a:pt x="272" y="717"/>
                    <a:pt x="274" y="714"/>
                    <a:pt x="277" y="710"/>
                  </a:cubicBezTo>
                  <a:cubicBezTo>
                    <a:pt x="277" y="711"/>
                    <a:pt x="276" y="711"/>
                    <a:pt x="276" y="711"/>
                  </a:cubicBezTo>
                  <a:close/>
                  <a:moveTo>
                    <a:pt x="301" y="821"/>
                  </a:moveTo>
                  <a:cubicBezTo>
                    <a:pt x="304" y="816"/>
                    <a:pt x="306" y="810"/>
                    <a:pt x="308" y="805"/>
                  </a:cubicBezTo>
                  <a:cubicBezTo>
                    <a:pt x="310" y="805"/>
                    <a:pt x="312" y="804"/>
                    <a:pt x="314" y="804"/>
                  </a:cubicBezTo>
                  <a:cubicBezTo>
                    <a:pt x="310" y="810"/>
                    <a:pt x="306" y="815"/>
                    <a:pt x="301" y="821"/>
                  </a:cubicBezTo>
                  <a:close/>
                  <a:moveTo>
                    <a:pt x="329" y="45"/>
                  </a:moveTo>
                  <a:cubicBezTo>
                    <a:pt x="326" y="45"/>
                    <a:pt x="323" y="47"/>
                    <a:pt x="320" y="48"/>
                  </a:cubicBezTo>
                  <a:cubicBezTo>
                    <a:pt x="325" y="44"/>
                    <a:pt x="330" y="40"/>
                    <a:pt x="335" y="36"/>
                  </a:cubicBezTo>
                  <a:cubicBezTo>
                    <a:pt x="333" y="39"/>
                    <a:pt x="331" y="42"/>
                    <a:pt x="329" y="45"/>
                  </a:cubicBezTo>
                  <a:close/>
                  <a:moveTo>
                    <a:pt x="391" y="756"/>
                  </a:moveTo>
                  <a:cubicBezTo>
                    <a:pt x="391" y="752"/>
                    <a:pt x="390" y="748"/>
                    <a:pt x="390" y="744"/>
                  </a:cubicBezTo>
                  <a:cubicBezTo>
                    <a:pt x="391" y="743"/>
                    <a:pt x="391" y="742"/>
                    <a:pt x="391" y="741"/>
                  </a:cubicBezTo>
                  <a:cubicBezTo>
                    <a:pt x="391" y="743"/>
                    <a:pt x="391" y="745"/>
                    <a:pt x="392" y="747"/>
                  </a:cubicBezTo>
                  <a:cubicBezTo>
                    <a:pt x="391" y="750"/>
                    <a:pt x="391" y="753"/>
                    <a:pt x="391" y="756"/>
                  </a:cubicBezTo>
                  <a:close/>
                  <a:moveTo>
                    <a:pt x="402" y="796"/>
                  </a:moveTo>
                  <a:cubicBezTo>
                    <a:pt x="402" y="796"/>
                    <a:pt x="402" y="796"/>
                    <a:pt x="402" y="796"/>
                  </a:cubicBezTo>
                  <a:cubicBezTo>
                    <a:pt x="402" y="796"/>
                    <a:pt x="403" y="796"/>
                    <a:pt x="403" y="797"/>
                  </a:cubicBezTo>
                  <a:cubicBezTo>
                    <a:pt x="404" y="799"/>
                    <a:pt x="404" y="801"/>
                    <a:pt x="405" y="803"/>
                  </a:cubicBezTo>
                  <a:cubicBezTo>
                    <a:pt x="404" y="801"/>
                    <a:pt x="403" y="798"/>
                    <a:pt x="402" y="796"/>
                  </a:cubicBezTo>
                  <a:close/>
                  <a:moveTo>
                    <a:pt x="399" y="64"/>
                  </a:moveTo>
                  <a:cubicBezTo>
                    <a:pt x="399" y="64"/>
                    <a:pt x="398" y="63"/>
                    <a:pt x="398" y="62"/>
                  </a:cubicBezTo>
                  <a:cubicBezTo>
                    <a:pt x="399" y="61"/>
                    <a:pt x="401" y="60"/>
                    <a:pt x="402" y="59"/>
                  </a:cubicBezTo>
                  <a:cubicBezTo>
                    <a:pt x="405" y="66"/>
                    <a:pt x="406" y="73"/>
                    <a:pt x="406" y="80"/>
                  </a:cubicBezTo>
                  <a:cubicBezTo>
                    <a:pt x="404" y="75"/>
                    <a:pt x="402" y="70"/>
                    <a:pt x="399" y="64"/>
                  </a:cubicBezTo>
                  <a:close/>
                  <a:moveTo>
                    <a:pt x="409" y="427"/>
                  </a:moveTo>
                  <a:cubicBezTo>
                    <a:pt x="409" y="425"/>
                    <a:pt x="409" y="423"/>
                    <a:pt x="408" y="421"/>
                  </a:cubicBezTo>
                  <a:cubicBezTo>
                    <a:pt x="409" y="423"/>
                    <a:pt x="410" y="426"/>
                    <a:pt x="411" y="428"/>
                  </a:cubicBezTo>
                  <a:cubicBezTo>
                    <a:pt x="410" y="428"/>
                    <a:pt x="410" y="427"/>
                    <a:pt x="409" y="427"/>
                  </a:cubicBezTo>
                  <a:close/>
                  <a:moveTo>
                    <a:pt x="442" y="517"/>
                  </a:moveTo>
                  <a:cubicBezTo>
                    <a:pt x="442" y="514"/>
                    <a:pt x="442" y="512"/>
                    <a:pt x="441" y="509"/>
                  </a:cubicBezTo>
                  <a:cubicBezTo>
                    <a:pt x="444" y="516"/>
                    <a:pt x="447" y="524"/>
                    <a:pt x="450" y="532"/>
                  </a:cubicBezTo>
                  <a:cubicBezTo>
                    <a:pt x="448" y="527"/>
                    <a:pt x="445" y="522"/>
                    <a:pt x="442" y="517"/>
                  </a:cubicBezTo>
                  <a:close/>
                  <a:moveTo>
                    <a:pt x="535" y="1004"/>
                  </a:moveTo>
                  <a:cubicBezTo>
                    <a:pt x="535" y="1004"/>
                    <a:pt x="536" y="1004"/>
                    <a:pt x="536" y="1004"/>
                  </a:cubicBezTo>
                  <a:cubicBezTo>
                    <a:pt x="537" y="1005"/>
                    <a:pt x="538" y="1006"/>
                    <a:pt x="539" y="1007"/>
                  </a:cubicBezTo>
                  <a:cubicBezTo>
                    <a:pt x="538" y="1006"/>
                    <a:pt x="536" y="1005"/>
                    <a:pt x="535" y="1004"/>
                  </a:cubicBezTo>
                  <a:close/>
                  <a:moveTo>
                    <a:pt x="581" y="757"/>
                  </a:moveTo>
                  <a:cubicBezTo>
                    <a:pt x="579" y="756"/>
                    <a:pt x="577" y="755"/>
                    <a:pt x="575" y="754"/>
                  </a:cubicBezTo>
                  <a:cubicBezTo>
                    <a:pt x="569" y="749"/>
                    <a:pt x="564" y="744"/>
                    <a:pt x="558" y="738"/>
                  </a:cubicBezTo>
                  <a:cubicBezTo>
                    <a:pt x="557" y="737"/>
                    <a:pt x="556" y="735"/>
                    <a:pt x="554" y="733"/>
                  </a:cubicBezTo>
                  <a:cubicBezTo>
                    <a:pt x="577" y="754"/>
                    <a:pt x="604" y="766"/>
                    <a:pt x="636" y="775"/>
                  </a:cubicBezTo>
                  <a:cubicBezTo>
                    <a:pt x="617" y="771"/>
                    <a:pt x="599" y="765"/>
                    <a:pt x="581" y="757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15" name="Freeform 63">
              <a:extLst>
                <a:ext uri="{FF2B5EF4-FFF2-40B4-BE49-F238E27FC236}">
                  <a16:creationId xmlns:a16="http://schemas.microsoft.com/office/drawing/2014/main" xmlns="" id="{E60CB725-F893-43F3-BA8F-D1F70E0F9CA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98312" y="2360736"/>
              <a:ext cx="244475" cy="233363"/>
            </a:xfrm>
            <a:custGeom>
              <a:avLst/>
              <a:gdLst>
                <a:gd name="T0" fmla="*/ 56 w 223"/>
                <a:gd name="T1" fmla="*/ 161 h 213"/>
                <a:gd name="T2" fmla="*/ 149 w 223"/>
                <a:gd name="T3" fmla="*/ 194 h 213"/>
                <a:gd name="T4" fmla="*/ 196 w 223"/>
                <a:gd name="T5" fmla="*/ 196 h 213"/>
                <a:gd name="T6" fmla="*/ 212 w 223"/>
                <a:gd name="T7" fmla="*/ 179 h 213"/>
                <a:gd name="T8" fmla="*/ 206 w 223"/>
                <a:gd name="T9" fmla="*/ 101 h 213"/>
                <a:gd name="T10" fmla="*/ 188 w 223"/>
                <a:gd name="T11" fmla="*/ 65 h 213"/>
                <a:gd name="T12" fmla="*/ 172 w 223"/>
                <a:gd name="T13" fmla="*/ 40 h 213"/>
                <a:gd name="T14" fmla="*/ 150 w 223"/>
                <a:gd name="T15" fmla="*/ 7 h 213"/>
                <a:gd name="T16" fmla="*/ 135 w 223"/>
                <a:gd name="T17" fmla="*/ 11 h 213"/>
                <a:gd name="T18" fmla="*/ 112 w 223"/>
                <a:gd name="T19" fmla="*/ 22 h 213"/>
                <a:gd name="T20" fmla="*/ 76 w 223"/>
                <a:gd name="T21" fmla="*/ 56 h 213"/>
                <a:gd name="T22" fmla="*/ 32 w 223"/>
                <a:gd name="T23" fmla="*/ 73 h 213"/>
                <a:gd name="T24" fmla="*/ 3 w 223"/>
                <a:gd name="T25" fmla="*/ 115 h 213"/>
                <a:gd name="T26" fmla="*/ 56 w 223"/>
                <a:gd name="T27" fmla="*/ 161 h 213"/>
                <a:gd name="T28" fmla="*/ 202 w 223"/>
                <a:gd name="T29" fmla="*/ 157 h 213"/>
                <a:gd name="T30" fmla="*/ 201 w 223"/>
                <a:gd name="T31" fmla="*/ 162 h 213"/>
                <a:gd name="T32" fmla="*/ 201 w 223"/>
                <a:gd name="T33" fmla="*/ 160 h 213"/>
                <a:gd name="T34" fmla="*/ 200 w 223"/>
                <a:gd name="T35" fmla="*/ 159 h 213"/>
                <a:gd name="T36" fmla="*/ 202 w 223"/>
                <a:gd name="T37" fmla="*/ 157 h 213"/>
                <a:gd name="T38" fmla="*/ 143 w 223"/>
                <a:gd name="T39" fmla="*/ 88 h 213"/>
                <a:gd name="T40" fmla="*/ 143 w 223"/>
                <a:gd name="T41" fmla="*/ 88 h 213"/>
                <a:gd name="T42" fmla="*/ 140 w 223"/>
                <a:gd name="T43" fmla="*/ 27 h 213"/>
                <a:gd name="T44" fmla="*/ 140 w 223"/>
                <a:gd name="T45" fmla="*/ 27 h 213"/>
                <a:gd name="T46" fmla="*/ 136 w 223"/>
                <a:gd name="T47" fmla="*/ 27 h 213"/>
                <a:gd name="T48" fmla="*/ 140 w 223"/>
                <a:gd name="T49" fmla="*/ 27 h 213"/>
                <a:gd name="T50" fmla="*/ 127 w 223"/>
                <a:gd name="T51" fmla="*/ 109 h 213"/>
                <a:gd name="T52" fmla="*/ 125 w 223"/>
                <a:gd name="T53" fmla="*/ 113 h 213"/>
                <a:gd name="T54" fmla="*/ 123 w 223"/>
                <a:gd name="T55" fmla="*/ 113 h 213"/>
                <a:gd name="T56" fmla="*/ 127 w 223"/>
                <a:gd name="T57" fmla="*/ 109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23" h="213">
                  <a:moveTo>
                    <a:pt x="56" y="161"/>
                  </a:moveTo>
                  <a:cubicBezTo>
                    <a:pt x="86" y="172"/>
                    <a:pt x="117" y="186"/>
                    <a:pt x="149" y="194"/>
                  </a:cubicBezTo>
                  <a:cubicBezTo>
                    <a:pt x="160" y="213"/>
                    <a:pt x="183" y="209"/>
                    <a:pt x="196" y="196"/>
                  </a:cubicBezTo>
                  <a:cubicBezTo>
                    <a:pt x="202" y="193"/>
                    <a:pt x="208" y="188"/>
                    <a:pt x="212" y="179"/>
                  </a:cubicBezTo>
                  <a:cubicBezTo>
                    <a:pt x="223" y="154"/>
                    <a:pt x="217" y="125"/>
                    <a:pt x="206" y="101"/>
                  </a:cubicBezTo>
                  <a:cubicBezTo>
                    <a:pt x="201" y="88"/>
                    <a:pt x="194" y="77"/>
                    <a:pt x="188" y="65"/>
                  </a:cubicBezTo>
                  <a:cubicBezTo>
                    <a:pt x="184" y="56"/>
                    <a:pt x="179" y="47"/>
                    <a:pt x="172" y="40"/>
                  </a:cubicBezTo>
                  <a:cubicBezTo>
                    <a:pt x="165" y="29"/>
                    <a:pt x="157" y="18"/>
                    <a:pt x="150" y="7"/>
                  </a:cubicBezTo>
                  <a:cubicBezTo>
                    <a:pt x="145" y="0"/>
                    <a:pt x="134" y="5"/>
                    <a:pt x="135" y="11"/>
                  </a:cubicBezTo>
                  <a:cubicBezTo>
                    <a:pt x="127" y="12"/>
                    <a:pt x="119" y="15"/>
                    <a:pt x="112" y="22"/>
                  </a:cubicBezTo>
                  <a:cubicBezTo>
                    <a:pt x="99" y="32"/>
                    <a:pt x="90" y="46"/>
                    <a:pt x="76" y="56"/>
                  </a:cubicBezTo>
                  <a:cubicBezTo>
                    <a:pt x="62" y="66"/>
                    <a:pt x="48" y="68"/>
                    <a:pt x="32" y="73"/>
                  </a:cubicBezTo>
                  <a:cubicBezTo>
                    <a:pt x="13" y="80"/>
                    <a:pt x="0" y="94"/>
                    <a:pt x="3" y="115"/>
                  </a:cubicBezTo>
                  <a:cubicBezTo>
                    <a:pt x="8" y="142"/>
                    <a:pt x="33" y="153"/>
                    <a:pt x="56" y="161"/>
                  </a:cubicBezTo>
                  <a:close/>
                  <a:moveTo>
                    <a:pt x="202" y="157"/>
                  </a:moveTo>
                  <a:cubicBezTo>
                    <a:pt x="202" y="158"/>
                    <a:pt x="202" y="160"/>
                    <a:pt x="201" y="162"/>
                  </a:cubicBezTo>
                  <a:cubicBezTo>
                    <a:pt x="201" y="161"/>
                    <a:pt x="201" y="161"/>
                    <a:pt x="201" y="160"/>
                  </a:cubicBezTo>
                  <a:cubicBezTo>
                    <a:pt x="200" y="160"/>
                    <a:pt x="200" y="160"/>
                    <a:pt x="200" y="159"/>
                  </a:cubicBezTo>
                  <a:cubicBezTo>
                    <a:pt x="201" y="158"/>
                    <a:pt x="202" y="158"/>
                    <a:pt x="202" y="157"/>
                  </a:cubicBezTo>
                  <a:close/>
                  <a:moveTo>
                    <a:pt x="143" y="88"/>
                  </a:moveTo>
                  <a:cubicBezTo>
                    <a:pt x="147" y="82"/>
                    <a:pt x="146" y="88"/>
                    <a:pt x="143" y="88"/>
                  </a:cubicBezTo>
                  <a:close/>
                  <a:moveTo>
                    <a:pt x="140" y="27"/>
                  </a:moveTo>
                  <a:cubicBezTo>
                    <a:pt x="140" y="27"/>
                    <a:pt x="140" y="27"/>
                    <a:pt x="140" y="27"/>
                  </a:cubicBezTo>
                  <a:cubicBezTo>
                    <a:pt x="138" y="27"/>
                    <a:pt x="137" y="27"/>
                    <a:pt x="136" y="27"/>
                  </a:cubicBezTo>
                  <a:cubicBezTo>
                    <a:pt x="137" y="26"/>
                    <a:pt x="138" y="26"/>
                    <a:pt x="140" y="27"/>
                  </a:cubicBezTo>
                  <a:close/>
                  <a:moveTo>
                    <a:pt x="127" y="109"/>
                  </a:moveTo>
                  <a:cubicBezTo>
                    <a:pt x="126" y="110"/>
                    <a:pt x="126" y="112"/>
                    <a:pt x="125" y="113"/>
                  </a:cubicBezTo>
                  <a:cubicBezTo>
                    <a:pt x="124" y="113"/>
                    <a:pt x="124" y="113"/>
                    <a:pt x="123" y="113"/>
                  </a:cubicBezTo>
                  <a:cubicBezTo>
                    <a:pt x="124" y="111"/>
                    <a:pt x="125" y="110"/>
                    <a:pt x="127" y="109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16" name="Freeform 64">
              <a:extLst>
                <a:ext uri="{FF2B5EF4-FFF2-40B4-BE49-F238E27FC236}">
                  <a16:creationId xmlns:a16="http://schemas.microsoft.com/office/drawing/2014/main" xmlns="" id="{7C0D072C-0B50-46BF-90DD-E49A32709EB5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8950" y="2986211"/>
              <a:ext cx="4763" cy="9525"/>
            </a:xfrm>
            <a:custGeom>
              <a:avLst/>
              <a:gdLst>
                <a:gd name="T0" fmla="*/ 4 w 4"/>
                <a:gd name="T1" fmla="*/ 8 h 8"/>
                <a:gd name="T2" fmla="*/ 2 w 4"/>
                <a:gd name="T3" fmla="*/ 0 h 8"/>
                <a:gd name="T4" fmla="*/ 4 w 4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4" y="8"/>
                  </a:moveTo>
                  <a:cubicBezTo>
                    <a:pt x="4" y="5"/>
                    <a:pt x="4" y="2"/>
                    <a:pt x="2" y="0"/>
                  </a:cubicBezTo>
                  <a:cubicBezTo>
                    <a:pt x="0" y="3"/>
                    <a:pt x="2" y="7"/>
                    <a:pt x="4" y="8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17" name="Freeform 65">
              <a:extLst>
                <a:ext uri="{FF2B5EF4-FFF2-40B4-BE49-F238E27FC236}">
                  <a16:creationId xmlns:a16="http://schemas.microsoft.com/office/drawing/2014/main" xmlns="" id="{FB485FB8-8CD1-4D77-9C00-31F47CA32668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0037" y="2862386"/>
              <a:ext cx="1588" cy="12700"/>
            </a:xfrm>
            <a:custGeom>
              <a:avLst/>
              <a:gdLst>
                <a:gd name="T0" fmla="*/ 0 w 2"/>
                <a:gd name="T1" fmla="*/ 10 h 11"/>
                <a:gd name="T2" fmla="*/ 0 w 2"/>
                <a:gd name="T3" fmla="*/ 0 h 11"/>
                <a:gd name="T4" fmla="*/ 0 w 2"/>
                <a:gd name="T5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1">
                  <a:moveTo>
                    <a:pt x="0" y="10"/>
                  </a:moveTo>
                  <a:cubicBezTo>
                    <a:pt x="2" y="11"/>
                    <a:pt x="1" y="3"/>
                    <a:pt x="0" y="0"/>
                  </a:cubicBezTo>
                  <a:cubicBezTo>
                    <a:pt x="0" y="3"/>
                    <a:pt x="0" y="5"/>
                    <a:pt x="0" y="10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18" name="Freeform 66">
              <a:extLst>
                <a:ext uri="{FF2B5EF4-FFF2-40B4-BE49-F238E27FC236}">
                  <a16:creationId xmlns:a16="http://schemas.microsoft.com/office/drawing/2014/main" xmlns="" id="{6473FAC2-9175-4549-AA28-52FA127F370E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5275" y="2878261"/>
              <a:ext cx="1588" cy="9525"/>
            </a:xfrm>
            <a:custGeom>
              <a:avLst/>
              <a:gdLst>
                <a:gd name="T0" fmla="*/ 2 w 2"/>
                <a:gd name="T1" fmla="*/ 9 h 9"/>
                <a:gd name="T2" fmla="*/ 1 w 2"/>
                <a:gd name="T3" fmla="*/ 0 h 9"/>
                <a:gd name="T4" fmla="*/ 2 w 2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9">
                  <a:moveTo>
                    <a:pt x="2" y="9"/>
                  </a:moveTo>
                  <a:cubicBezTo>
                    <a:pt x="1" y="7"/>
                    <a:pt x="2" y="0"/>
                    <a:pt x="1" y="0"/>
                  </a:cubicBezTo>
                  <a:cubicBezTo>
                    <a:pt x="1" y="2"/>
                    <a:pt x="0" y="9"/>
                    <a:pt x="2" y="9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19" name="Freeform 67">
              <a:extLst>
                <a:ext uri="{FF2B5EF4-FFF2-40B4-BE49-F238E27FC236}">
                  <a16:creationId xmlns:a16="http://schemas.microsoft.com/office/drawing/2014/main" xmlns="" id="{CF12D255-3438-4A81-A772-E17EBA5EE6C2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9087" y="2919536"/>
              <a:ext cx="1588" cy="11113"/>
            </a:xfrm>
            <a:custGeom>
              <a:avLst/>
              <a:gdLst>
                <a:gd name="T0" fmla="*/ 1 w 2"/>
                <a:gd name="T1" fmla="*/ 10 h 10"/>
                <a:gd name="T2" fmla="*/ 1 w 2"/>
                <a:gd name="T3" fmla="*/ 0 h 10"/>
                <a:gd name="T4" fmla="*/ 1 w 2"/>
                <a:gd name="T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0">
                  <a:moveTo>
                    <a:pt x="1" y="10"/>
                  </a:moveTo>
                  <a:cubicBezTo>
                    <a:pt x="2" y="8"/>
                    <a:pt x="2" y="2"/>
                    <a:pt x="1" y="0"/>
                  </a:cubicBezTo>
                  <a:cubicBezTo>
                    <a:pt x="1" y="3"/>
                    <a:pt x="0" y="9"/>
                    <a:pt x="1" y="10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20" name="Freeform 68">
              <a:extLst>
                <a:ext uri="{FF2B5EF4-FFF2-40B4-BE49-F238E27FC236}">
                  <a16:creationId xmlns:a16="http://schemas.microsoft.com/office/drawing/2014/main" xmlns="" id="{398CC5F4-59C9-4ADA-9BFE-3BC750D4361B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5275" y="2938586"/>
              <a:ext cx="1588" cy="19050"/>
            </a:xfrm>
            <a:custGeom>
              <a:avLst/>
              <a:gdLst>
                <a:gd name="T0" fmla="*/ 2 w 2"/>
                <a:gd name="T1" fmla="*/ 17 h 17"/>
                <a:gd name="T2" fmla="*/ 0 w 2"/>
                <a:gd name="T3" fmla="*/ 0 h 17"/>
                <a:gd name="T4" fmla="*/ 2 w 2"/>
                <a:gd name="T5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7">
                  <a:moveTo>
                    <a:pt x="2" y="17"/>
                  </a:moveTo>
                  <a:cubicBezTo>
                    <a:pt x="2" y="9"/>
                    <a:pt x="2" y="3"/>
                    <a:pt x="0" y="0"/>
                  </a:cubicBezTo>
                  <a:cubicBezTo>
                    <a:pt x="0" y="6"/>
                    <a:pt x="0" y="14"/>
                    <a:pt x="2" y="17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21" name="Freeform 69">
              <a:extLst>
                <a:ext uri="{FF2B5EF4-FFF2-40B4-BE49-F238E27FC236}">
                  <a16:creationId xmlns:a16="http://schemas.microsoft.com/office/drawing/2014/main" xmlns="" id="{8323D0E8-B9C6-4A08-9B40-C59A0807AE7B}"/>
                </a:ext>
              </a:extLst>
            </p:cNvPr>
            <p:cNvSpPr>
              <a:spLocks/>
            </p:cNvSpPr>
            <p:nvPr/>
          </p:nvSpPr>
          <p:spPr bwMode="auto">
            <a:xfrm>
              <a:off x="5680687" y="3252911"/>
              <a:ext cx="6350" cy="33338"/>
            </a:xfrm>
            <a:custGeom>
              <a:avLst/>
              <a:gdLst>
                <a:gd name="T0" fmla="*/ 2 w 6"/>
                <a:gd name="T1" fmla="*/ 31 h 31"/>
                <a:gd name="T2" fmla="*/ 2 w 6"/>
                <a:gd name="T3" fmla="*/ 0 h 31"/>
                <a:gd name="T4" fmla="*/ 2 w 6"/>
                <a:gd name="T5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31">
                  <a:moveTo>
                    <a:pt x="2" y="31"/>
                  </a:moveTo>
                  <a:cubicBezTo>
                    <a:pt x="6" y="25"/>
                    <a:pt x="2" y="8"/>
                    <a:pt x="2" y="0"/>
                  </a:cubicBezTo>
                  <a:cubicBezTo>
                    <a:pt x="0" y="9"/>
                    <a:pt x="4" y="21"/>
                    <a:pt x="2" y="31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22" name="Freeform 70">
              <a:extLst>
                <a:ext uri="{FF2B5EF4-FFF2-40B4-BE49-F238E27FC236}">
                  <a16:creationId xmlns:a16="http://schemas.microsoft.com/office/drawing/2014/main" xmlns="" id="{C435EDDE-81B2-4A8D-A502-D0F640E8F03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0062" y="3254498"/>
              <a:ext cx="3175" cy="39688"/>
            </a:xfrm>
            <a:custGeom>
              <a:avLst/>
              <a:gdLst>
                <a:gd name="T0" fmla="*/ 3 w 3"/>
                <a:gd name="T1" fmla="*/ 36 h 36"/>
                <a:gd name="T2" fmla="*/ 1 w 3"/>
                <a:gd name="T3" fmla="*/ 0 h 36"/>
                <a:gd name="T4" fmla="*/ 3 w 3"/>
                <a:gd name="T5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6">
                  <a:moveTo>
                    <a:pt x="3" y="36"/>
                  </a:moveTo>
                  <a:cubicBezTo>
                    <a:pt x="3" y="20"/>
                    <a:pt x="3" y="8"/>
                    <a:pt x="1" y="0"/>
                  </a:cubicBezTo>
                  <a:cubicBezTo>
                    <a:pt x="0" y="6"/>
                    <a:pt x="1" y="33"/>
                    <a:pt x="3" y="36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23" name="Freeform 71">
              <a:extLst>
                <a:ext uri="{FF2B5EF4-FFF2-40B4-BE49-F238E27FC236}">
                  <a16:creationId xmlns:a16="http://schemas.microsoft.com/office/drawing/2014/main" xmlns="" id="{4A2CF591-5033-4E71-A5F6-523A05F20838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3237" y="3322761"/>
              <a:ext cx="3175" cy="66675"/>
            </a:xfrm>
            <a:custGeom>
              <a:avLst/>
              <a:gdLst>
                <a:gd name="T0" fmla="*/ 0 w 3"/>
                <a:gd name="T1" fmla="*/ 0 h 62"/>
                <a:gd name="T2" fmla="*/ 2 w 3"/>
                <a:gd name="T3" fmla="*/ 62 h 62"/>
                <a:gd name="T4" fmla="*/ 0 w 3"/>
                <a:gd name="T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62">
                  <a:moveTo>
                    <a:pt x="0" y="0"/>
                  </a:moveTo>
                  <a:cubicBezTo>
                    <a:pt x="1" y="20"/>
                    <a:pt x="0" y="49"/>
                    <a:pt x="2" y="62"/>
                  </a:cubicBezTo>
                  <a:cubicBezTo>
                    <a:pt x="2" y="40"/>
                    <a:pt x="3" y="10"/>
                    <a:pt x="0" y="0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24" name="Freeform 72">
              <a:extLst>
                <a:ext uri="{FF2B5EF4-FFF2-40B4-BE49-F238E27FC236}">
                  <a16:creationId xmlns:a16="http://schemas.microsoft.com/office/drawing/2014/main" xmlns="" id="{D978E1BA-0EF6-4C0C-ABA1-6ACD6C325C8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3237" y="3402136"/>
              <a:ext cx="7938" cy="95250"/>
            </a:xfrm>
            <a:custGeom>
              <a:avLst/>
              <a:gdLst>
                <a:gd name="T0" fmla="*/ 3 w 7"/>
                <a:gd name="T1" fmla="*/ 87 h 87"/>
                <a:gd name="T2" fmla="*/ 2 w 7"/>
                <a:gd name="T3" fmla="*/ 0 h 87"/>
                <a:gd name="T4" fmla="*/ 3 w 7"/>
                <a:gd name="T5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87">
                  <a:moveTo>
                    <a:pt x="3" y="87"/>
                  </a:moveTo>
                  <a:cubicBezTo>
                    <a:pt x="3" y="65"/>
                    <a:pt x="7" y="26"/>
                    <a:pt x="2" y="0"/>
                  </a:cubicBezTo>
                  <a:cubicBezTo>
                    <a:pt x="5" y="28"/>
                    <a:pt x="0" y="63"/>
                    <a:pt x="3" y="87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25" name="Freeform 73">
              <a:extLst>
                <a:ext uri="{FF2B5EF4-FFF2-40B4-BE49-F238E27FC236}">
                  <a16:creationId xmlns:a16="http://schemas.microsoft.com/office/drawing/2014/main" xmlns="" id="{2C73327B-1A1A-42B4-9A04-24B3B3FB9C0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88537" y="793873"/>
              <a:ext cx="1693863" cy="3432175"/>
            </a:xfrm>
            <a:custGeom>
              <a:avLst/>
              <a:gdLst>
                <a:gd name="T0" fmla="*/ 875 w 1549"/>
                <a:gd name="T1" fmla="*/ 1783 h 3140"/>
                <a:gd name="T2" fmla="*/ 875 w 1549"/>
                <a:gd name="T3" fmla="*/ 1576 h 3140"/>
                <a:gd name="T4" fmla="*/ 876 w 1549"/>
                <a:gd name="T5" fmla="*/ 1224 h 3140"/>
                <a:gd name="T6" fmla="*/ 993 w 1549"/>
                <a:gd name="T7" fmla="*/ 1266 h 3140"/>
                <a:gd name="T8" fmla="*/ 1320 w 1549"/>
                <a:gd name="T9" fmla="*/ 1177 h 3140"/>
                <a:gd name="T10" fmla="*/ 1119 w 1549"/>
                <a:gd name="T11" fmla="*/ 930 h 3140"/>
                <a:gd name="T12" fmla="*/ 1431 w 1549"/>
                <a:gd name="T13" fmla="*/ 518 h 3140"/>
                <a:gd name="T14" fmla="*/ 899 w 1549"/>
                <a:gd name="T15" fmla="*/ 383 h 3140"/>
                <a:gd name="T16" fmla="*/ 862 w 1549"/>
                <a:gd name="T17" fmla="*/ 39 h 3140"/>
                <a:gd name="T18" fmla="*/ 673 w 1549"/>
                <a:gd name="T19" fmla="*/ 499 h 3140"/>
                <a:gd name="T20" fmla="*/ 55 w 1549"/>
                <a:gd name="T21" fmla="*/ 578 h 3140"/>
                <a:gd name="T22" fmla="*/ 345 w 1549"/>
                <a:gd name="T23" fmla="*/ 1292 h 3140"/>
                <a:gd name="T24" fmla="*/ 437 w 1549"/>
                <a:gd name="T25" fmla="*/ 1116 h 3140"/>
                <a:gd name="T26" fmla="*/ 399 w 1549"/>
                <a:gd name="T27" fmla="*/ 1053 h 3140"/>
                <a:gd name="T28" fmla="*/ 709 w 1549"/>
                <a:gd name="T29" fmla="*/ 685 h 3140"/>
                <a:gd name="T30" fmla="*/ 710 w 1549"/>
                <a:gd name="T31" fmla="*/ 823 h 3140"/>
                <a:gd name="T32" fmla="*/ 717 w 1549"/>
                <a:gd name="T33" fmla="*/ 1202 h 3140"/>
                <a:gd name="T34" fmla="*/ 720 w 1549"/>
                <a:gd name="T35" fmla="*/ 1386 h 3140"/>
                <a:gd name="T36" fmla="*/ 721 w 1549"/>
                <a:gd name="T37" fmla="*/ 2047 h 3140"/>
                <a:gd name="T38" fmla="*/ 727 w 1549"/>
                <a:gd name="T39" fmla="*/ 2878 h 3140"/>
                <a:gd name="T40" fmla="*/ 742 w 1549"/>
                <a:gd name="T41" fmla="*/ 2512 h 3140"/>
                <a:gd name="T42" fmla="*/ 745 w 1549"/>
                <a:gd name="T43" fmla="*/ 2577 h 3140"/>
                <a:gd name="T44" fmla="*/ 759 w 1549"/>
                <a:gd name="T45" fmla="*/ 2716 h 3140"/>
                <a:gd name="T46" fmla="*/ 766 w 1549"/>
                <a:gd name="T47" fmla="*/ 2810 h 3140"/>
                <a:gd name="T48" fmla="*/ 775 w 1549"/>
                <a:gd name="T49" fmla="*/ 2867 h 3140"/>
                <a:gd name="T50" fmla="*/ 781 w 1549"/>
                <a:gd name="T51" fmla="*/ 2957 h 3140"/>
                <a:gd name="T52" fmla="*/ 782 w 1549"/>
                <a:gd name="T53" fmla="*/ 2929 h 3140"/>
                <a:gd name="T54" fmla="*/ 788 w 1549"/>
                <a:gd name="T55" fmla="*/ 2842 h 3140"/>
                <a:gd name="T56" fmla="*/ 796 w 1549"/>
                <a:gd name="T57" fmla="*/ 2863 h 3140"/>
                <a:gd name="T58" fmla="*/ 798 w 1549"/>
                <a:gd name="T59" fmla="*/ 2793 h 3140"/>
                <a:gd name="T60" fmla="*/ 806 w 1549"/>
                <a:gd name="T61" fmla="*/ 2913 h 3140"/>
                <a:gd name="T62" fmla="*/ 810 w 1549"/>
                <a:gd name="T63" fmla="*/ 2852 h 3140"/>
                <a:gd name="T64" fmla="*/ 831 w 1549"/>
                <a:gd name="T65" fmla="*/ 2753 h 3140"/>
                <a:gd name="T66" fmla="*/ 852 w 1549"/>
                <a:gd name="T67" fmla="*/ 2913 h 3140"/>
                <a:gd name="T68" fmla="*/ 857 w 1549"/>
                <a:gd name="T69" fmla="*/ 2847 h 3140"/>
                <a:gd name="T70" fmla="*/ 870 w 1549"/>
                <a:gd name="T71" fmla="*/ 2793 h 3140"/>
                <a:gd name="T72" fmla="*/ 873 w 1549"/>
                <a:gd name="T73" fmla="*/ 2668 h 3140"/>
                <a:gd name="T74" fmla="*/ 879 w 1549"/>
                <a:gd name="T75" fmla="*/ 2412 h 3140"/>
                <a:gd name="T76" fmla="*/ 879 w 1549"/>
                <a:gd name="T77" fmla="*/ 2100 h 3140"/>
                <a:gd name="T78" fmla="*/ 1414 w 1549"/>
                <a:gd name="T79" fmla="*/ 1021 h 3140"/>
                <a:gd name="T80" fmla="*/ 1382 w 1549"/>
                <a:gd name="T81" fmla="*/ 668 h 3140"/>
                <a:gd name="T82" fmla="*/ 1367 w 1549"/>
                <a:gd name="T83" fmla="*/ 644 h 3140"/>
                <a:gd name="T84" fmla="*/ 1367 w 1549"/>
                <a:gd name="T85" fmla="*/ 644 h 3140"/>
                <a:gd name="T86" fmla="*/ 1317 w 1549"/>
                <a:gd name="T87" fmla="*/ 745 h 3140"/>
                <a:gd name="T88" fmla="*/ 1264 w 1549"/>
                <a:gd name="T89" fmla="*/ 619 h 3140"/>
                <a:gd name="T90" fmla="*/ 896 w 1549"/>
                <a:gd name="T91" fmla="*/ 1070 h 3140"/>
                <a:gd name="T92" fmla="*/ 892 w 1549"/>
                <a:gd name="T93" fmla="*/ 247 h 3140"/>
                <a:gd name="T94" fmla="*/ 882 w 1549"/>
                <a:gd name="T95" fmla="*/ 637 h 3140"/>
                <a:gd name="T96" fmla="*/ 880 w 1549"/>
                <a:gd name="T97" fmla="*/ 682 h 3140"/>
                <a:gd name="T98" fmla="*/ 660 w 1549"/>
                <a:gd name="T99" fmla="*/ 1059 h 3140"/>
                <a:gd name="T100" fmla="*/ 769 w 1549"/>
                <a:gd name="T101" fmla="*/ 67 h 3140"/>
                <a:gd name="T102" fmla="*/ 772 w 1549"/>
                <a:gd name="T103" fmla="*/ 2842 h 3140"/>
                <a:gd name="T104" fmla="*/ 779 w 1549"/>
                <a:gd name="T105" fmla="*/ 2871 h 3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49" h="3140">
                  <a:moveTo>
                    <a:pt x="879" y="2100"/>
                  </a:moveTo>
                  <a:cubicBezTo>
                    <a:pt x="879" y="2064"/>
                    <a:pt x="877" y="2031"/>
                    <a:pt x="878" y="1999"/>
                  </a:cubicBezTo>
                  <a:cubicBezTo>
                    <a:pt x="876" y="1957"/>
                    <a:pt x="877" y="1920"/>
                    <a:pt x="876" y="1881"/>
                  </a:cubicBezTo>
                  <a:cubicBezTo>
                    <a:pt x="876" y="1852"/>
                    <a:pt x="877" y="1821"/>
                    <a:pt x="876" y="1797"/>
                  </a:cubicBezTo>
                  <a:cubicBezTo>
                    <a:pt x="876" y="1792"/>
                    <a:pt x="875" y="1788"/>
                    <a:pt x="875" y="1783"/>
                  </a:cubicBezTo>
                  <a:cubicBezTo>
                    <a:pt x="875" y="1775"/>
                    <a:pt x="876" y="1768"/>
                    <a:pt x="876" y="1761"/>
                  </a:cubicBezTo>
                  <a:cubicBezTo>
                    <a:pt x="877" y="1741"/>
                    <a:pt x="874" y="1721"/>
                    <a:pt x="874" y="1702"/>
                  </a:cubicBezTo>
                  <a:cubicBezTo>
                    <a:pt x="875" y="1680"/>
                    <a:pt x="875" y="1658"/>
                    <a:pt x="875" y="1637"/>
                  </a:cubicBezTo>
                  <a:cubicBezTo>
                    <a:pt x="875" y="1625"/>
                    <a:pt x="874" y="1613"/>
                    <a:pt x="873" y="1601"/>
                  </a:cubicBezTo>
                  <a:cubicBezTo>
                    <a:pt x="873" y="1593"/>
                    <a:pt x="875" y="1585"/>
                    <a:pt x="875" y="1576"/>
                  </a:cubicBezTo>
                  <a:cubicBezTo>
                    <a:pt x="875" y="1553"/>
                    <a:pt x="872" y="1529"/>
                    <a:pt x="873" y="1507"/>
                  </a:cubicBezTo>
                  <a:cubicBezTo>
                    <a:pt x="873" y="1478"/>
                    <a:pt x="876" y="1448"/>
                    <a:pt x="873" y="1418"/>
                  </a:cubicBezTo>
                  <a:cubicBezTo>
                    <a:pt x="875" y="1385"/>
                    <a:pt x="875" y="1345"/>
                    <a:pt x="874" y="1313"/>
                  </a:cubicBezTo>
                  <a:cubicBezTo>
                    <a:pt x="878" y="1288"/>
                    <a:pt x="874" y="1261"/>
                    <a:pt x="875" y="1232"/>
                  </a:cubicBezTo>
                  <a:cubicBezTo>
                    <a:pt x="875" y="1229"/>
                    <a:pt x="875" y="1227"/>
                    <a:pt x="876" y="1224"/>
                  </a:cubicBezTo>
                  <a:cubicBezTo>
                    <a:pt x="876" y="1221"/>
                    <a:pt x="876" y="1218"/>
                    <a:pt x="876" y="1214"/>
                  </a:cubicBezTo>
                  <a:cubicBezTo>
                    <a:pt x="932" y="1216"/>
                    <a:pt x="989" y="1214"/>
                    <a:pt x="1045" y="1209"/>
                  </a:cubicBezTo>
                  <a:cubicBezTo>
                    <a:pt x="1049" y="1209"/>
                    <a:pt x="1053" y="1209"/>
                    <a:pt x="1058" y="1208"/>
                  </a:cubicBezTo>
                  <a:cubicBezTo>
                    <a:pt x="1029" y="1216"/>
                    <a:pt x="1000" y="1224"/>
                    <a:pt x="990" y="1258"/>
                  </a:cubicBezTo>
                  <a:cubicBezTo>
                    <a:pt x="989" y="1261"/>
                    <a:pt x="990" y="1264"/>
                    <a:pt x="993" y="1266"/>
                  </a:cubicBezTo>
                  <a:cubicBezTo>
                    <a:pt x="989" y="1271"/>
                    <a:pt x="993" y="1280"/>
                    <a:pt x="1001" y="1278"/>
                  </a:cubicBezTo>
                  <a:cubicBezTo>
                    <a:pt x="1037" y="1269"/>
                    <a:pt x="1071" y="1254"/>
                    <a:pt x="1101" y="1233"/>
                  </a:cubicBezTo>
                  <a:cubicBezTo>
                    <a:pt x="1102" y="1233"/>
                    <a:pt x="1102" y="1232"/>
                    <a:pt x="1102" y="1232"/>
                  </a:cubicBezTo>
                  <a:cubicBezTo>
                    <a:pt x="1131" y="1221"/>
                    <a:pt x="1159" y="1209"/>
                    <a:pt x="1186" y="1195"/>
                  </a:cubicBezTo>
                  <a:cubicBezTo>
                    <a:pt x="1231" y="1189"/>
                    <a:pt x="1275" y="1183"/>
                    <a:pt x="1320" y="1177"/>
                  </a:cubicBezTo>
                  <a:cubicBezTo>
                    <a:pt x="1388" y="1167"/>
                    <a:pt x="1479" y="1160"/>
                    <a:pt x="1506" y="1083"/>
                  </a:cubicBezTo>
                  <a:cubicBezTo>
                    <a:pt x="1521" y="1042"/>
                    <a:pt x="1504" y="996"/>
                    <a:pt x="1474" y="965"/>
                  </a:cubicBezTo>
                  <a:cubicBezTo>
                    <a:pt x="1439" y="931"/>
                    <a:pt x="1392" y="919"/>
                    <a:pt x="1344" y="920"/>
                  </a:cubicBezTo>
                  <a:cubicBezTo>
                    <a:pt x="1295" y="921"/>
                    <a:pt x="1247" y="931"/>
                    <a:pt x="1198" y="932"/>
                  </a:cubicBezTo>
                  <a:cubicBezTo>
                    <a:pt x="1171" y="933"/>
                    <a:pt x="1145" y="932"/>
                    <a:pt x="1119" y="930"/>
                  </a:cubicBezTo>
                  <a:cubicBezTo>
                    <a:pt x="1189" y="873"/>
                    <a:pt x="1284" y="844"/>
                    <a:pt x="1368" y="814"/>
                  </a:cubicBezTo>
                  <a:cubicBezTo>
                    <a:pt x="1397" y="803"/>
                    <a:pt x="1427" y="792"/>
                    <a:pt x="1456" y="779"/>
                  </a:cubicBezTo>
                  <a:cubicBezTo>
                    <a:pt x="1486" y="766"/>
                    <a:pt x="1523" y="753"/>
                    <a:pt x="1535" y="719"/>
                  </a:cubicBezTo>
                  <a:cubicBezTo>
                    <a:pt x="1549" y="679"/>
                    <a:pt x="1525" y="647"/>
                    <a:pt x="1503" y="617"/>
                  </a:cubicBezTo>
                  <a:cubicBezTo>
                    <a:pt x="1479" y="584"/>
                    <a:pt x="1455" y="551"/>
                    <a:pt x="1431" y="518"/>
                  </a:cubicBezTo>
                  <a:cubicBezTo>
                    <a:pt x="1388" y="458"/>
                    <a:pt x="1338" y="405"/>
                    <a:pt x="1262" y="391"/>
                  </a:cubicBezTo>
                  <a:cubicBezTo>
                    <a:pt x="1184" y="377"/>
                    <a:pt x="1100" y="379"/>
                    <a:pt x="1022" y="386"/>
                  </a:cubicBezTo>
                  <a:cubicBezTo>
                    <a:pt x="981" y="390"/>
                    <a:pt x="941" y="397"/>
                    <a:pt x="901" y="407"/>
                  </a:cubicBezTo>
                  <a:cubicBezTo>
                    <a:pt x="901" y="406"/>
                    <a:pt x="901" y="404"/>
                    <a:pt x="901" y="403"/>
                  </a:cubicBezTo>
                  <a:cubicBezTo>
                    <a:pt x="901" y="397"/>
                    <a:pt x="899" y="390"/>
                    <a:pt x="899" y="383"/>
                  </a:cubicBezTo>
                  <a:cubicBezTo>
                    <a:pt x="899" y="368"/>
                    <a:pt x="901" y="355"/>
                    <a:pt x="900" y="339"/>
                  </a:cubicBezTo>
                  <a:cubicBezTo>
                    <a:pt x="900" y="337"/>
                    <a:pt x="900" y="336"/>
                    <a:pt x="900" y="334"/>
                  </a:cubicBezTo>
                  <a:cubicBezTo>
                    <a:pt x="934" y="306"/>
                    <a:pt x="960" y="269"/>
                    <a:pt x="954" y="228"/>
                  </a:cubicBezTo>
                  <a:cubicBezTo>
                    <a:pt x="948" y="194"/>
                    <a:pt x="928" y="158"/>
                    <a:pt x="915" y="126"/>
                  </a:cubicBezTo>
                  <a:cubicBezTo>
                    <a:pt x="902" y="95"/>
                    <a:pt x="887" y="63"/>
                    <a:pt x="862" y="39"/>
                  </a:cubicBezTo>
                  <a:cubicBezTo>
                    <a:pt x="837" y="16"/>
                    <a:pt x="803" y="0"/>
                    <a:pt x="768" y="5"/>
                  </a:cubicBezTo>
                  <a:cubicBezTo>
                    <a:pt x="731" y="9"/>
                    <a:pt x="711" y="34"/>
                    <a:pt x="702" y="69"/>
                  </a:cubicBezTo>
                  <a:cubicBezTo>
                    <a:pt x="683" y="143"/>
                    <a:pt x="671" y="218"/>
                    <a:pt x="665" y="295"/>
                  </a:cubicBezTo>
                  <a:cubicBezTo>
                    <a:pt x="662" y="300"/>
                    <a:pt x="661" y="305"/>
                    <a:pt x="660" y="311"/>
                  </a:cubicBezTo>
                  <a:cubicBezTo>
                    <a:pt x="659" y="374"/>
                    <a:pt x="663" y="436"/>
                    <a:pt x="673" y="499"/>
                  </a:cubicBezTo>
                  <a:cubicBezTo>
                    <a:pt x="645" y="513"/>
                    <a:pt x="618" y="528"/>
                    <a:pt x="590" y="544"/>
                  </a:cubicBezTo>
                  <a:cubicBezTo>
                    <a:pt x="480" y="606"/>
                    <a:pt x="361" y="671"/>
                    <a:pt x="281" y="772"/>
                  </a:cubicBezTo>
                  <a:cubicBezTo>
                    <a:pt x="269" y="742"/>
                    <a:pt x="256" y="712"/>
                    <a:pt x="243" y="682"/>
                  </a:cubicBezTo>
                  <a:cubicBezTo>
                    <a:pt x="231" y="651"/>
                    <a:pt x="220" y="622"/>
                    <a:pt x="199" y="597"/>
                  </a:cubicBezTo>
                  <a:cubicBezTo>
                    <a:pt x="162" y="553"/>
                    <a:pt x="96" y="544"/>
                    <a:pt x="55" y="578"/>
                  </a:cubicBezTo>
                  <a:cubicBezTo>
                    <a:pt x="40" y="585"/>
                    <a:pt x="31" y="598"/>
                    <a:pt x="28" y="614"/>
                  </a:cubicBezTo>
                  <a:cubicBezTo>
                    <a:pt x="5" y="666"/>
                    <a:pt x="0" y="731"/>
                    <a:pt x="2" y="787"/>
                  </a:cubicBezTo>
                  <a:cubicBezTo>
                    <a:pt x="5" y="849"/>
                    <a:pt x="19" y="909"/>
                    <a:pt x="44" y="966"/>
                  </a:cubicBezTo>
                  <a:cubicBezTo>
                    <a:pt x="69" y="1024"/>
                    <a:pt x="107" y="1074"/>
                    <a:pt x="147" y="1123"/>
                  </a:cubicBezTo>
                  <a:cubicBezTo>
                    <a:pt x="202" y="1190"/>
                    <a:pt x="264" y="1259"/>
                    <a:pt x="345" y="1292"/>
                  </a:cubicBezTo>
                  <a:cubicBezTo>
                    <a:pt x="382" y="1317"/>
                    <a:pt x="426" y="1339"/>
                    <a:pt x="470" y="1339"/>
                  </a:cubicBezTo>
                  <a:cubicBezTo>
                    <a:pt x="509" y="1339"/>
                    <a:pt x="537" y="1314"/>
                    <a:pt x="548" y="1278"/>
                  </a:cubicBezTo>
                  <a:cubicBezTo>
                    <a:pt x="558" y="1248"/>
                    <a:pt x="563" y="1210"/>
                    <a:pt x="553" y="1179"/>
                  </a:cubicBezTo>
                  <a:cubicBezTo>
                    <a:pt x="543" y="1148"/>
                    <a:pt x="518" y="1120"/>
                    <a:pt x="485" y="1113"/>
                  </a:cubicBezTo>
                  <a:cubicBezTo>
                    <a:pt x="468" y="1110"/>
                    <a:pt x="451" y="1115"/>
                    <a:pt x="437" y="1116"/>
                  </a:cubicBezTo>
                  <a:cubicBezTo>
                    <a:pt x="439" y="1115"/>
                    <a:pt x="437" y="1115"/>
                    <a:pt x="435" y="1115"/>
                  </a:cubicBezTo>
                  <a:cubicBezTo>
                    <a:pt x="434" y="1114"/>
                    <a:pt x="433" y="1114"/>
                    <a:pt x="432" y="1113"/>
                  </a:cubicBezTo>
                  <a:cubicBezTo>
                    <a:pt x="432" y="1112"/>
                    <a:pt x="431" y="1112"/>
                    <a:pt x="430" y="1111"/>
                  </a:cubicBezTo>
                  <a:cubicBezTo>
                    <a:pt x="426" y="1106"/>
                    <a:pt x="420" y="1098"/>
                    <a:pt x="415" y="1089"/>
                  </a:cubicBezTo>
                  <a:cubicBezTo>
                    <a:pt x="409" y="1077"/>
                    <a:pt x="404" y="1065"/>
                    <a:pt x="399" y="1053"/>
                  </a:cubicBezTo>
                  <a:cubicBezTo>
                    <a:pt x="386" y="1022"/>
                    <a:pt x="373" y="991"/>
                    <a:pt x="360" y="960"/>
                  </a:cubicBezTo>
                  <a:cubicBezTo>
                    <a:pt x="348" y="931"/>
                    <a:pt x="335" y="902"/>
                    <a:pt x="323" y="873"/>
                  </a:cubicBezTo>
                  <a:cubicBezTo>
                    <a:pt x="325" y="872"/>
                    <a:pt x="326" y="871"/>
                    <a:pt x="328" y="870"/>
                  </a:cubicBezTo>
                  <a:cubicBezTo>
                    <a:pt x="446" y="786"/>
                    <a:pt x="573" y="717"/>
                    <a:pt x="707" y="664"/>
                  </a:cubicBezTo>
                  <a:cubicBezTo>
                    <a:pt x="708" y="670"/>
                    <a:pt x="709" y="678"/>
                    <a:pt x="709" y="685"/>
                  </a:cubicBezTo>
                  <a:cubicBezTo>
                    <a:pt x="710" y="699"/>
                    <a:pt x="710" y="712"/>
                    <a:pt x="712" y="723"/>
                  </a:cubicBezTo>
                  <a:cubicBezTo>
                    <a:pt x="706" y="742"/>
                    <a:pt x="712" y="755"/>
                    <a:pt x="712" y="770"/>
                  </a:cubicBezTo>
                  <a:cubicBezTo>
                    <a:pt x="712" y="776"/>
                    <a:pt x="710" y="782"/>
                    <a:pt x="710" y="788"/>
                  </a:cubicBezTo>
                  <a:cubicBezTo>
                    <a:pt x="710" y="794"/>
                    <a:pt x="712" y="799"/>
                    <a:pt x="712" y="805"/>
                  </a:cubicBezTo>
                  <a:cubicBezTo>
                    <a:pt x="712" y="811"/>
                    <a:pt x="710" y="817"/>
                    <a:pt x="710" y="823"/>
                  </a:cubicBezTo>
                  <a:cubicBezTo>
                    <a:pt x="710" y="824"/>
                    <a:pt x="710" y="825"/>
                    <a:pt x="710" y="827"/>
                  </a:cubicBezTo>
                  <a:cubicBezTo>
                    <a:pt x="680" y="847"/>
                    <a:pt x="649" y="868"/>
                    <a:pt x="618" y="888"/>
                  </a:cubicBezTo>
                  <a:cubicBezTo>
                    <a:pt x="588" y="908"/>
                    <a:pt x="558" y="929"/>
                    <a:pt x="535" y="957"/>
                  </a:cubicBezTo>
                  <a:cubicBezTo>
                    <a:pt x="487" y="1018"/>
                    <a:pt x="498" y="1097"/>
                    <a:pt x="559" y="1145"/>
                  </a:cubicBezTo>
                  <a:cubicBezTo>
                    <a:pt x="604" y="1180"/>
                    <a:pt x="661" y="1194"/>
                    <a:pt x="717" y="1202"/>
                  </a:cubicBezTo>
                  <a:cubicBezTo>
                    <a:pt x="716" y="1218"/>
                    <a:pt x="718" y="1235"/>
                    <a:pt x="719" y="1254"/>
                  </a:cubicBezTo>
                  <a:cubicBezTo>
                    <a:pt x="719" y="1264"/>
                    <a:pt x="717" y="1274"/>
                    <a:pt x="718" y="1283"/>
                  </a:cubicBezTo>
                  <a:cubicBezTo>
                    <a:pt x="719" y="1301"/>
                    <a:pt x="718" y="1325"/>
                    <a:pt x="718" y="1342"/>
                  </a:cubicBezTo>
                  <a:cubicBezTo>
                    <a:pt x="718" y="1347"/>
                    <a:pt x="720" y="1352"/>
                    <a:pt x="720" y="1357"/>
                  </a:cubicBezTo>
                  <a:cubicBezTo>
                    <a:pt x="721" y="1366"/>
                    <a:pt x="719" y="1376"/>
                    <a:pt x="720" y="1386"/>
                  </a:cubicBezTo>
                  <a:cubicBezTo>
                    <a:pt x="723" y="1424"/>
                    <a:pt x="721" y="1467"/>
                    <a:pt x="721" y="1500"/>
                  </a:cubicBezTo>
                  <a:cubicBezTo>
                    <a:pt x="721" y="1505"/>
                    <a:pt x="721" y="1509"/>
                    <a:pt x="721" y="1514"/>
                  </a:cubicBezTo>
                  <a:cubicBezTo>
                    <a:pt x="721" y="2027"/>
                    <a:pt x="721" y="2027"/>
                    <a:pt x="721" y="2027"/>
                  </a:cubicBezTo>
                  <a:cubicBezTo>
                    <a:pt x="721" y="2027"/>
                    <a:pt x="721" y="2027"/>
                    <a:pt x="721" y="2027"/>
                  </a:cubicBezTo>
                  <a:cubicBezTo>
                    <a:pt x="721" y="2034"/>
                    <a:pt x="721" y="2040"/>
                    <a:pt x="721" y="2047"/>
                  </a:cubicBezTo>
                  <a:cubicBezTo>
                    <a:pt x="721" y="2047"/>
                    <a:pt x="721" y="2047"/>
                    <a:pt x="721" y="2047"/>
                  </a:cubicBezTo>
                  <a:cubicBezTo>
                    <a:pt x="721" y="2720"/>
                    <a:pt x="721" y="2720"/>
                    <a:pt x="721" y="2720"/>
                  </a:cubicBezTo>
                  <a:cubicBezTo>
                    <a:pt x="726" y="2720"/>
                    <a:pt x="726" y="2720"/>
                    <a:pt x="726" y="2720"/>
                  </a:cubicBezTo>
                  <a:cubicBezTo>
                    <a:pt x="726" y="2723"/>
                    <a:pt x="726" y="2726"/>
                    <a:pt x="725" y="2728"/>
                  </a:cubicBezTo>
                  <a:cubicBezTo>
                    <a:pt x="731" y="2756"/>
                    <a:pt x="725" y="2839"/>
                    <a:pt x="727" y="2878"/>
                  </a:cubicBezTo>
                  <a:cubicBezTo>
                    <a:pt x="731" y="2855"/>
                    <a:pt x="730" y="2803"/>
                    <a:pt x="730" y="2770"/>
                  </a:cubicBezTo>
                  <a:cubicBezTo>
                    <a:pt x="731" y="2770"/>
                    <a:pt x="732" y="2770"/>
                    <a:pt x="733" y="2770"/>
                  </a:cubicBezTo>
                  <a:cubicBezTo>
                    <a:pt x="732" y="2755"/>
                    <a:pt x="731" y="2738"/>
                    <a:pt x="730" y="2720"/>
                  </a:cubicBezTo>
                  <a:cubicBezTo>
                    <a:pt x="742" y="2720"/>
                    <a:pt x="742" y="2720"/>
                    <a:pt x="742" y="2720"/>
                  </a:cubicBezTo>
                  <a:cubicBezTo>
                    <a:pt x="742" y="2512"/>
                    <a:pt x="742" y="2512"/>
                    <a:pt x="742" y="2512"/>
                  </a:cubicBezTo>
                  <a:cubicBezTo>
                    <a:pt x="742" y="2513"/>
                    <a:pt x="742" y="2515"/>
                    <a:pt x="742" y="2516"/>
                  </a:cubicBezTo>
                  <a:cubicBezTo>
                    <a:pt x="742" y="2525"/>
                    <a:pt x="742" y="2532"/>
                    <a:pt x="743" y="2537"/>
                  </a:cubicBezTo>
                  <a:cubicBezTo>
                    <a:pt x="743" y="2534"/>
                    <a:pt x="743" y="2530"/>
                    <a:pt x="743" y="2527"/>
                  </a:cubicBezTo>
                  <a:cubicBezTo>
                    <a:pt x="743" y="2545"/>
                    <a:pt x="743" y="2565"/>
                    <a:pt x="744" y="2577"/>
                  </a:cubicBezTo>
                  <a:cubicBezTo>
                    <a:pt x="744" y="2576"/>
                    <a:pt x="745" y="2575"/>
                    <a:pt x="745" y="2577"/>
                  </a:cubicBezTo>
                  <a:cubicBezTo>
                    <a:pt x="743" y="2582"/>
                    <a:pt x="746" y="2584"/>
                    <a:pt x="746" y="2590"/>
                  </a:cubicBezTo>
                  <a:cubicBezTo>
                    <a:pt x="747" y="2626"/>
                    <a:pt x="753" y="2652"/>
                    <a:pt x="755" y="2683"/>
                  </a:cubicBezTo>
                  <a:cubicBezTo>
                    <a:pt x="754" y="2686"/>
                    <a:pt x="751" y="2697"/>
                    <a:pt x="754" y="2700"/>
                  </a:cubicBezTo>
                  <a:cubicBezTo>
                    <a:pt x="754" y="2695"/>
                    <a:pt x="754" y="2688"/>
                    <a:pt x="756" y="2688"/>
                  </a:cubicBezTo>
                  <a:cubicBezTo>
                    <a:pt x="756" y="2697"/>
                    <a:pt x="757" y="2710"/>
                    <a:pt x="759" y="2716"/>
                  </a:cubicBezTo>
                  <a:cubicBezTo>
                    <a:pt x="759" y="2727"/>
                    <a:pt x="758" y="2733"/>
                    <a:pt x="759" y="2743"/>
                  </a:cubicBezTo>
                  <a:cubicBezTo>
                    <a:pt x="759" y="2746"/>
                    <a:pt x="762" y="2741"/>
                    <a:pt x="762" y="2746"/>
                  </a:cubicBezTo>
                  <a:cubicBezTo>
                    <a:pt x="761" y="2762"/>
                    <a:pt x="763" y="2770"/>
                    <a:pt x="762" y="2785"/>
                  </a:cubicBezTo>
                  <a:cubicBezTo>
                    <a:pt x="764" y="2789"/>
                    <a:pt x="765" y="2806"/>
                    <a:pt x="763" y="2811"/>
                  </a:cubicBezTo>
                  <a:cubicBezTo>
                    <a:pt x="764" y="2816"/>
                    <a:pt x="765" y="2806"/>
                    <a:pt x="766" y="2810"/>
                  </a:cubicBezTo>
                  <a:cubicBezTo>
                    <a:pt x="767" y="2823"/>
                    <a:pt x="768" y="2835"/>
                    <a:pt x="766" y="2847"/>
                  </a:cubicBezTo>
                  <a:cubicBezTo>
                    <a:pt x="767" y="2850"/>
                    <a:pt x="769" y="2852"/>
                    <a:pt x="769" y="2857"/>
                  </a:cubicBezTo>
                  <a:cubicBezTo>
                    <a:pt x="769" y="2860"/>
                    <a:pt x="767" y="2856"/>
                    <a:pt x="767" y="2861"/>
                  </a:cubicBezTo>
                  <a:cubicBezTo>
                    <a:pt x="769" y="2866"/>
                    <a:pt x="770" y="2857"/>
                    <a:pt x="772" y="2859"/>
                  </a:cubicBezTo>
                  <a:cubicBezTo>
                    <a:pt x="772" y="2865"/>
                    <a:pt x="774" y="2864"/>
                    <a:pt x="775" y="2867"/>
                  </a:cubicBezTo>
                  <a:cubicBezTo>
                    <a:pt x="774" y="2876"/>
                    <a:pt x="777" y="2882"/>
                    <a:pt x="777" y="2891"/>
                  </a:cubicBezTo>
                  <a:cubicBezTo>
                    <a:pt x="778" y="2899"/>
                    <a:pt x="777" y="2909"/>
                    <a:pt x="778" y="2917"/>
                  </a:cubicBezTo>
                  <a:cubicBezTo>
                    <a:pt x="779" y="2924"/>
                    <a:pt x="781" y="2927"/>
                    <a:pt x="780" y="2935"/>
                  </a:cubicBezTo>
                  <a:cubicBezTo>
                    <a:pt x="780" y="2941"/>
                    <a:pt x="779" y="2947"/>
                    <a:pt x="779" y="2954"/>
                  </a:cubicBezTo>
                  <a:cubicBezTo>
                    <a:pt x="779" y="2958"/>
                    <a:pt x="781" y="2951"/>
                    <a:pt x="781" y="2957"/>
                  </a:cubicBezTo>
                  <a:cubicBezTo>
                    <a:pt x="781" y="2982"/>
                    <a:pt x="782" y="3007"/>
                    <a:pt x="785" y="3026"/>
                  </a:cubicBezTo>
                  <a:cubicBezTo>
                    <a:pt x="781" y="2997"/>
                    <a:pt x="785" y="2977"/>
                    <a:pt x="782" y="2951"/>
                  </a:cubicBezTo>
                  <a:cubicBezTo>
                    <a:pt x="784" y="2948"/>
                    <a:pt x="780" y="2940"/>
                    <a:pt x="784" y="2936"/>
                  </a:cubicBezTo>
                  <a:cubicBezTo>
                    <a:pt x="782" y="2935"/>
                    <a:pt x="781" y="2941"/>
                    <a:pt x="782" y="2935"/>
                  </a:cubicBezTo>
                  <a:cubicBezTo>
                    <a:pt x="782" y="2933"/>
                    <a:pt x="782" y="2932"/>
                    <a:pt x="782" y="2929"/>
                  </a:cubicBezTo>
                  <a:cubicBezTo>
                    <a:pt x="785" y="2933"/>
                    <a:pt x="785" y="2928"/>
                    <a:pt x="787" y="2926"/>
                  </a:cubicBezTo>
                  <a:cubicBezTo>
                    <a:pt x="787" y="2904"/>
                    <a:pt x="785" y="2888"/>
                    <a:pt x="785" y="2869"/>
                  </a:cubicBezTo>
                  <a:cubicBezTo>
                    <a:pt x="785" y="2866"/>
                    <a:pt x="784" y="2872"/>
                    <a:pt x="783" y="2868"/>
                  </a:cubicBezTo>
                  <a:cubicBezTo>
                    <a:pt x="783" y="2861"/>
                    <a:pt x="783" y="2855"/>
                    <a:pt x="782" y="2847"/>
                  </a:cubicBezTo>
                  <a:cubicBezTo>
                    <a:pt x="784" y="2844"/>
                    <a:pt x="785" y="2839"/>
                    <a:pt x="788" y="2842"/>
                  </a:cubicBezTo>
                  <a:cubicBezTo>
                    <a:pt x="788" y="2867"/>
                    <a:pt x="792" y="2901"/>
                    <a:pt x="792" y="2930"/>
                  </a:cubicBezTo>
                  <a:cubicBezTo>
                    <a:pt x="792" y="2939"/>
                    <a:pt x="790" y="2949"/>
                    <a:pt x="794" y="2954"/>
                  </a:cubicBezTo>
                  <a:cubicBezTo>
                    <a:pt x="793" y="2940"/>
                    <a:pt x="796" y="2930"/>
                    <a:pt x="796" y="2918"/>
                  </a:cubicBezTo>
                  <a:cubicBezTo>
                    <a:pt x="797" y="2903"/>
                    <a:pt x="794" y="2887"/>
                    <a:pt x="794" y="2873"/>
                  </a:cubicBezTo>
                  <a:cubicBezTo>
                    <a:pt x="795" y="2868"/>
                    <a:pt x="796" y="2867"/>
                    <a:pt x="796" y="2863"/>
                  </a:cubicBezTo>
                  <a:cubicBezTo>
                    <a:pt x="796" y="2860"/>
                    <a:pt x="794" y="2855"/>
                    <a:pt x="794" y="2852"/>
                  </a:cubicBezTo>
                  <a:cubicBezTo>
                    <a:pt x="794" y="2848"/>
                    <a:pt x="795" y="2848"/>
                    <a:pt x="795" y="2845"/>
                  </a:cubicBezTo>
                  <a:cubicBezTo>
                    <a:pt x="795" y="2839"/>
                    <a:pt x="793" y="2834"/>
                    <a:pt x="793" y="2827"/>
                  </a:cubicBezTo>
                  <a:cubicBezTo>
                    <a:pt x="793" y="2815"/>
                    <a:pt x="795" y="2804"/>
                    <a:pt x="795" y="2791"/>
                  </a:cubicBezTo>
                  <a:cubicBezTo>
                    <a:pt x="796" y="2789"/>
                    <a:pt x="798" y="2790"/>
                    <a:pt x="798" y="2793"/>
                  </a:cubicBezTo>
                  <a:cubicBezTo>
                    <a:pt x="798" y="2808"/>
                    <a:pt x="798" y="2811"/>
                    <a:pt x="798" y="2826"/>
                  </a:cubicBezTo>
                  <a:cubicBezTo>
                    <a:pt x="799" y="2824"/>
                    <a:pt x="799" y="2823"/>
                    <a:pt x="800" y="2823"/>
                  </a:cubicBezTo>
                  <a:cubicBezTo>
                    <a:pt x="800" y="2828"/>
                    <a:pt x="799" y="2830"/>
                    <a:pt x="800" y="2833"/>
                  </a:cubicBezTo>
                  <a:cubicBezTo>
                    <a:pt x="800" y="2822"/>
                    <a:pt x="804" y="2823"/>
                    <a:pt x="806" y="2827"/>
                  </a:cubicBezTo>
                  <a:cubicBezTo>
                    <a:pt x="805" y="2855"/>
                    <a:pt x="807" y="2890"/>
                    <a:pt x="806" y="2913"/>
                  </a:cubicBezTo>
                  <a:cubicBezTo>
                    <a:pt x="807" y="2916"/>
                    <a:pt x="808" y="2918"/>
                    <a:pt x="809" y="2922"/>
                  </a:cubicBezTo>
                  <a:cubicBezTo>
                    <a:pt x="810" y="2948"/>
                    <a:pt x="809" y="2978"/>
                    <a:pt x="810" y="3006"/>
                  </a:cubicBezTo>
                  <a:cubicBezTo>
                    <a:pt x="813" y="2974"/>
                    <a:pt x="811" y="2940"/>
                    <a:pt x="810" y="2903"/>
                  </a:cubicBezTo>
                  <a:cubicBezTo>
                    <a:pt x="810" y="2901"/>
                    <a:pt x="812" y="2902"/>
                    <a:pt x="812" y="2899"/>
                  </a:cubicBezTo>
                  <a:cubicBezTo>
                    <a:pt x="810" y="2883"/>
                    <a:pt x="810" y="2864"/>
                    <a:pt x="810" y="2852"/>
                  </a:cubicBezTo>
                  <a:cubicBezTo>
                    <a:pt x="812" y="2846"/>
                    <a:pt x="814" y="2841"/>
                    <a:pt x="817" y="2836"/>
                  </a:cubicBezTo>
                  <a:cubicBezTo>
                    <a:pt x="815" y="2796"/>
                    <a:pt x="824" y="2768"/>
                    <a:pt x="824" y="2730"/>
                  </a:cubicBezTo>
                  <a:cubicBezTo>
                    <a:pt x="825" y="2730"/>
                    <a:pt x="826" y="2727"/>
                    <a:pt x="827" y="2726"/>
                  </a:cubicBezTo>
                  <a:cubicBezTo>
                    <a:pt x="828" y="2729"/>
                    <a:pt x="830" y="2731"/>
                    <a:pt x="831" y="2735"/>
                  </a:cubicBezTo>
                  <a:cubicBezTo>
                    <a:pt x="831" y="2741"/>
                    <a:pt x="832" y="2747"/>
                    <a:pt x="831" y="2753"/>
                  </a:cubicBezTo>
                  <a:cubicBezTo>
                    <a:pt x="835" y="2784"/>
                    <a:pt x="832" y="2829"/>
                    <a:pt x="835" y="2869"/>
                  </a:cubicBezTo>
                  <a:cubicBezTo>
                    <a:pt x="837" y="2873"/>
                    <a:pt x="839" y="2870"/>
                    <a:pt x="841" y="2866"/>
                  </a:cubicBezTo>
                  <a:cubicBezTo>
                    <a:pt x="843" y="2847"/>
                    <a:pt x="839" y="2830"/>
                    <a:pt x="843" y="2810"/>
                  </a:cubicBezTo>
                  <a:cubicBezTo>
                    <a:pt x="849" y="2803"/>
                    <a:pt x="853" y="2810"/>
                    <a:pt x="853" y="2826"/>
                  </a:cubicBezTo>
                  <a:cubicBezTo>
                    <a:pt x="854" y="2852"/>
                    <a:pt x="853" y="2896"/>
                    <a:pt x="852" y="2913"/>
                  </a:cubicBezTo>
                  <a:cubicBezTo>
                    <a:pt x="856" y="2988"/>
                    <a:pt x="854" y="3063"/>
                    <a:pt x="857" y="3140"/>
                  </a:cubicBezTo>
                  <a:cubicBezTo>
                    <a:pt x="858" y="3097"/>
                    <a:pt x="855" y="3057"/>
                    <a:pt x="857" y="3019"/>
                  </a:cubicBezTo>
                  <a:cubicBezTo>
                    <a:pt x="856" y="3019"/>
                    <a:pt x="856" y="3018"/>
                    <a:pt x="856" y="3015"/>
                  </a:cubicBezTo>
                  <a:cubicBezTo>
                    <a:pt x="856" y="2977"/>
                    <a:pt x="856" y="2935"/>
                    <a:pt x="854" y="2902"/>
                  </a:cubicBezTo>
                  <a:cubicBezTo>
                    <a:pt x="858" y="2888"/>
                    <a:pt x="854" y="2861"/>
                    <a:pt x="857" y="2847"/>
                  </a:cubicBezTo>
                  <a:cubicBezTo>
                    <a:pt x="863" y="2850"/>
                    <a:pt x="866" y="2862"/>
                    <a:pt x="867" y="2876"/>
                  </a:cubicBezTo>
                  <a:cubicBezTo>
                    <a:pt x="867" y="2862"/>
                    <a:pt x="869" y="2848"/>
                    <a:pt x="869" y="2835"/>
                  </a:cubicBezTo>
                  <a:cubicBezTo>
                    <a:pt x="870" y="2825"/>
                    <a:pt x="868" y="2807"/>
                    <a:pt x="869" y="2802"/>
                  </a:cubicBezTo>
                  <a:cubicBezTo>
                    <a:pt x="869" y="2801"/>
                    <a:pt x="870" y="2803"/>
                    <a:pt x="871" y="2802"/>
                  </a:cubicBezTo>
                  <a:cubicBezTo>
                    <a:pt x="871" y="2801"/>
                    <a:pt x="870" y="2793"/>
                    <a:pt x="870" y="2793"/>
                  </a:cubicBezTo>
                  <a:cubicBezTo>
                    <a:pt x="870" y="2787"/>
                    <a:pt x="869" y="2788"/>
                    <a:pt x="869" y="2782"/>
                  </a:cubicBezTo>
                  <a:cubicBezTo>
                    <a:pt x="870" y="2773"/>
                    <a:pt x="870" y="2773"/>
                    <a:pt x="871" y="2768"/>
                  </a:cubicBezTo>
                  <a:cubicBezTo>
                    <a:pt x="872" y="2739"/>
                    <a:pt x="870" y="2710"/>
                    <a:pt x="871" y="2681"/>
                  </a:cubicBezTo>
                  <a:cubicBezTo>
                    <a:pt x="872" y="2678"/>
                    <a:pt x="871" y="2672"/>
                    <a:pt x="871" y="2672"/>
                  </a:cubicBezTo>
                  <a:cubicBezTo>
                    <a:pt x="872" y="2669"/>
                    <a:pt x="873" y="2671"/>
                    <a:pt x="873" y="2668"/>
                  </a:cubicBezTo>
                  <a:cubicBezTo>
                    <a:pt x="873" y="2666"/>
                    <a:pt x="872" y="2667"/>
                    <a:pt x="872" y="2663"/>
                  </a:cubicBezTo>
                  <a:cubicBezTo>
                    <a:pt x="873" y="2652"/>
                    <a:pt x="873" y="2639"/>
                    <a:pt x="873" y="2628"/>
                  </a:cubicBezTo>
                  <a:cubicBezTo>
                    <a:pt x="873" y="2599"/>
                    <a:pt x="874" y="2566"/>
                    <a:pt x="874" y="2542"/>
                  </a:cubicBezTo>
                  <a:cubicBezTo>
                    <a:pt x="874" y="2537"/>
                    <a:pt x="876" y="2544"/>
                    <a:pt x="876" y="2537"/>
                  </a:cubicBezTo>
                  <a:cubicBezTo>
                    <a:pt x="877" y="2497"/>
                    <a:pt x="878" y="2455"/>
                    <a:pt x="879" y="2412"/>
                  </a:cubicBezTo>
                  <a:cubicBezTo>
                    <a:pt x="879" y="2409"/>
                    <a:pt x="881" y="2411"/>
                    <a:pt x="881" y="2407"/>
                  </a:cubicBezTo>
                  <a:cubicBezTo>
                    <a:pt x="881" y="2401"/>
                    <a:pt x="879" y="2402"/>
                    <a:pt x="879" y="2397"/>
                  </a:cubicBezTo>
                  <a:cubicBezTo>
                    <a:pt x="879" y="2394"/>
                    <a:pt x="880" y="2391"/>
                    <a:pt x="881" y="2389"/>
                  </a:cubicBezTo>
                  <a:cubicBezTo>
                    <a:pt x="883" y="2340"/>
                    <a:pt x="881" y="2289"/>
                    <a:pt x="880" y="2239"/>
                  </a:cubicBezTo>
                  <a:cubicBezTo>
                    <a:pt x="880" y="2192"/>
                    <a:pt x="880" y="2144"/>
                    <a:pt x="879" y="2100"/>
                  </a:cubicBezTo>
                  <a:close/>
                  <a:moveTo>
                    <a:pt x="1024" y="1239"/>
                  </a:moveTo>
                  <a:cubicBezTo>
                    <a:pt x="1021" y="1240"/>
                    <a:pt x="1019" y="1241"/>
                    <a:pt x="1016" y="1243"/>
                  </a:cubicBezTo>
                  <a:cubicBezTo>
                    <a:pt x="1019" y="1239"/>
                    <a:pt x="1023" y="1237"/>
                    <a:pt x="1027" y="1234"/>
                  </a:cubicBezTo>
                  <a:cubicBezTo>
                    <a:pt x="1026" y="1236"/>
                    <a:pt x="1024" y="1237"/>
                    <a:pt x="1024" y="1239"/>
                  </a:cubicBezTo>
                  <a:close/>
                  <a:moveTo>
                    <a:pt x="1414" y="1021"/>
                  </a:moveTo>
                  <a:cubicBezTo>
                    <a:pt x="1413" y="1021"/>
                    <a:pt x="1413" y="1021"/>
                    <a:pt x="1412" y="1021"/>
                  </a:cubicBezTo>
                  <a:cubicBezTo>
                    <a:pt x="1412" y="1020"/>
                    <a:pt x="1412" y="1020"/>
                    <a:pt x="1412" y="1019"/>
                  </a:cubicBezTo>
                  <a:cubicBezTo>
                    <a:pt x="1413" y="1020"/>
                    <a:pt x="1413" y="1020"/>
                    <a:pt x="1414" y="1021"/>
                  </a:cubicBezTo>
                  <a:close/>
                  <a:moveTo>
                    <a:pt x="1384" y="669"/>
                  </a:moveTo>
                  <a:cubicBezTo>
                    <a:pt x="1384" y="670"/>
                    <a:pt x="1383" y="669"/>
                    <a:pt x="1382" y="668"/>
                  </a:cubicBezTo>
                  <a:cubicBezTo>
                    <a:pt x="1383" y="668"/>
                    <a:pt x="1384" y="668"/>
                    <a:pt x="1384" y="669"/>
                  </a:cubicBezTo>
                  <a:close/>
                  <a:moveTo>
                    <a:pt x="1375" y="674"/>
                  </a:moveTo>
                  <a:cubicBezTo>
                    <a:pt x="1375" y="674"/>
                    <a:pt x="1375" y="674"/>
                    <a:pt x="1375" y="673"/>
                  </a:cubicBezTo>
                  <a:cubicBezTo>
                    <a:pt x="1375" y="674"/>
                    <a:pt x="1375" y="674"/>
                    <a:pt x="1375" y="674"/>
                  </a:cubicBezTo>
                  <a:close/>
                  <a:moveTo>
                    <a:pt x="1367" y="644"/>
                  </a:moveTo>
                  <a:cubicBezTo>
                    <a:pt x="1367" y="644"/>
                    <a:pt x="1367" y="644"/>
                    <a:pt x="1367" y="645"/>
                  </a:cubicBezTo>
                  <a:cubicBezTo>
                    <a:pt x="1370" y="650"/>
                    <a:pt x="1372" y="656"/>
                    <a:pt x="1374" y="662"/>
                  </a:cubicBezTo>
                  <a:cubicBezTo>
                    <a:pt x="1372" y="660"/>
                    <a:pt x="1370" y="658"/>
                    <a:pt x="1370" y="658"/>
                  </a:cubicBezTo>
                  <a:cubicBezTo>
                    <a:pt x="1368" y="654"/>
                    <a:pt x="1367" y="650"/>
                    <a:pt x="1366" y="645"/>
                  </a:cubicBezTo>
                  <a:cubicBezTo>
                    <a:pt x="1366" y="645"/>
                    <a:pt x="1366" y="644"/>
                    <a:pt x="1367" y="644"/>
                  </a:cubicBezTo>
                  <a:close/>
                  <a:moveTo>
                    <a:pt x="1324" y="728"/>
                  </a:moveTo>
                  <a:cubicBezTo>
                    <a:pt x="1324" y="728"/>
                    <a:pt x="1324" y="728"/>
                    <a:pt x="1325" y="729"/>
                  </a:cubicBezTo>
                  <a:cubicBezTo>
                    <a:pt x="1329" y="732"/>
                    <a:pt x="1333" y="735"/>
                    <a:pt x="1338" y="738"/>
                  </a:cubicBezTo>
                  <a:cubicBezTo>
                    <a:pt x="1334" y="739"/>
                    <a:pt x="1330" y="741"/>
                    <a:pt x="1326" y="742"/>
                  </a:cubicBezTo>
                  <a:cubicBezTo>
                    <a:pt x="1323" y="743"/>
                    <a:pt x="1320" y="744"/>
                    <a:pt x="1317" y="745"/>
                  </a:cubicBezTo>
                  <a:cubicBezTo>
                    <a:pt x="1320" y="740"/>
                    <a:pt x="1322" y="734"/>
                    <a:pt x="1324" y="728"/>
                  </a:cubicBezTo>
                  <a:close/>
                  <a:moveTo>
                    <a:pt x="1264" y="619"/>
                  </a:moveTo>
                  <a:cubicBezTo>
                    <a:pt x="1265" y="620"/>
                    <a:pt x="1266" y="621"/>
                    <a:pt x="1267" y="622"/>
                  </a:cubicBezTo>
                  <a:cubicBezTo>
                    <a:pt x="1263" y="623"/>
                    <a:pt x="1260" y="624"/>
                    <a:pt x="1256" y="625"/>
                  </a:cubicBezTo>
                  <a:cubicBezTo>
                    <a:pt x="1259" y="623"/>
                    <a:pt x="1262" y="621"/>
                    <a:pt x="1264" y="619"/>
                  </a:cubicBezTo>
                  <a:close/>
                  <a:moveTo>
                    <a:pt x="1089" y="1124"/>
                  </a:moveTo>
                  <a:cubicBezTo>
                    <a:pt x="1089" y="1124"/>
                    <a:pt x="1089" y="1124"/>
                    <a:pt x="1089" y="1124"/>
                  </a:cubicBezTo>
                  <a:cubicBezTo>
                    <a:pt x="1089" y="1124"/>
                    <a:pt x="1089" y="1124"/>
                    <a:pt x="1089" y="1124"/>
                  </a:cubicBezTo>
                  <a:cubicBezTo>
                    <a:pt x="1089" y="1124"/>
                    <a:pt x="1089" y="1124"/>
                    <a:pt x="1089" y="1124"/>
                  </a:cubicBezTo>
                  <a:close/>
                  <a:moveTo>
                    <a:pt x="896" y="1070"/>
                  </a:moveTo>
                  <a:cubicBezTo>
                    <a:pt x="910" y="1061"/>
                    <a:pt x="923" y="1053"/>
                    <a:pt x="937" y="1044"/>
                  </a:cubicBezTo>
                  <a:cubicBezTo>
                    <a:pt x="941" y="1051"/>
                    <a:pt x="946" y="1058"/>
                    <a:pt x="952" y="1064"/>
                  </a:cubicBezTo>
                  <a:cubicBezTo>
                    <a:pt x="933" y="1067"/>
                    <a:pt x="915" y="1069"/>
                    <a:pt x="896" y="1070"/>
                  </a:cubicBezTo>
                  <a:close/>
                  <a:moveTo>
                    <a:pt x="892" y="247"/>
                  </a:moveTo>
                  <a:cubicBezTo>
                    <a:pt x="892" y="247"/>
                    <a:pt x="892" y="247"/>
                    <a:pt x="892" y="247"/>
                  </a:cubicBezTo>
                  <a:cubicBezTo>
                    <a:pt x="891" y="241"/>
                    <a:pt x="890" y="236"/>
                    <a:pt x="888" y="232"/>
                  </a:cubicBezTo>
                  <a:cubicBezTo>
                    <a:pt x="887" y="226"/>
                    <a:pt x="885" y="219"/>
                    <a:pt x="884" y="212"/>
                  </a:cubicBezTo>
                  <a:cubicBezTo>
                    <a:pt x="889" y="223"/>
                    <a:pt x="896" y="237"/>
                    <a:pt x="892" y="247"/>
                  </a:cubicBezTo>
                  <a:close/>
                  <a:moveTo>
                    <a:pt x="880" y="682"/>
                  </a:moveTo>
                  <a:cubicBezTo>
                    <a:pt x="883" y="669"/>
                    <a:pt x="881" y="653"/>
                    <a:pt x="882" y="637"/>
                  </a:cubicBezTo>
                  <a:cubicBezTo>
                    <a:pt x="882" y="627"/>
                    <a:pt x="882" y="616"/>
                    <a:pt x="883" y="606"/>
                  </a:cubicBezTo>
                  <a:cubicBezTo>
                    <a:pt x="934" y="592"/>
                    <a:pt x="986" y="580"/>
                    <a:pt x="1039" y="571"/>
                  </a:cubicBezTo>
                  <a:cubicBezTo>
                    <a:pt x="1016" y="608"/>
                    <a:pt x="983" y="639"/>
                    <a:pt x="948" y="666"/>
                  </a:cubicBezTo>
                  <a:cubicBezTo>
                    <a:pt x="926" y="683"/>
                    <a:pt x="903" y="699"/>
                    <a:pt x="879" y="715"/>
                  </a:cubicBezTo>
                  <a:cubicBezTo>
                    <a:pt x="880" y="704"/>
                    <a:pt x="882" y="693"/>
                    <a:pt x="880" y="682"/>
                  </a:cubicBezTo>
                  <a:close/>
                  <a:moveTo>
                    <a:pt x="660" y="1059"/>
                  </a:moveTo>
                  <a:cubicBezTo>
                    <a:pt x="657" y="1053"/>
                    <a:pt x="668" y="1043"/>
                    <a:pt x="683" y="1031"/>
                  </a:cubicBezTo>
                  <a:cubicBezTo>
                    <a:pt x="688" y="1030"/>
                    <a:pt x="693" y="1029"/>
                    <a:pt x="698" y="1028"/>
                  </a:cubicBezTo>
                  <a:cubicBezTo>
                    <a:pt x="704" y="1033"/>
                    <a:pt x="710" y="1039"/>
                    <a:pt x="714" y="1045"/>
                  </a:cubicBezTo>
                  <a:cubicBezTo>
                    <a:pt x="690" y="1058"/>
                    <a:pt x="666" y="1068"/>
                    <a:pt x="660" y="1059"/>
                  </a:cubicBezTo>
                  <a:close/>
                  <a:moveTo>
                    <a:pt x="776" y="2812"/>
                  </a:moveTo>
                  <a:cubicBezTo>
                    <a:pt x="776" y="2812"/>
                    <a:pt x="775" y="2812"/>
                    <a:pt x="775" y="2813"/>
                  </a:cubicBezTo>
                  <a:cubicBezTo>
                    <a:pt x="773" y="2810"/>
                    <a:pt x="776" y="2804"/>
                    <a:pt x="776" y="2812"/>
                  </a:cubicBezTo>
                  <a:close/>
                  <a:moveTo>
                    <a:pt x="765" y="70"/>
                  </a:moveTo>
                  <a:cubicBezTo>
                    <a:pt x="766" y="69"/>
                    <a:pt x="768" y="68"/>
                    <a:pt x="769" y="67"/>
                  </a:cubicBezTo>
                  <a:cubicBezTo>
                    <a:pt x="770" y="66"/>
                    <a:pt x="772" y="65"/>
                    <a:pt x="774" y="65"/>
                  </a:cubicBezTo>
                  <a:cubicBezTo>
                    <a:pt x="771" y="67"/>
                    <a:pt x="768" y="68"/>
                    <a:pt x="765" y="70"/>
                  </a:cubicBezTo>
                  <a:close/>
                  <a:moveTo>
                    <a:pt x="779" y="2871"/>
                  </a:moveTo>
                  <a:cubicBezTo>
                    <a:pt x="775" y="2872"/>
                    <a:pt x="777" y="2855"/>
                    <a:pt x="774" y="2855"/>
                  </a:cubicBezTo>
                  <a:cubicBezTo>
                    <a:pt x="774" y="2848"/>
                    <a:pt x="774" y="2845"/>
                    <a:pt x="772" y="2842"/>
                  </a:cubicBezTo>
                  <a:cubicBezTo>
                    <a:pt x="774" y="2829"/>
                    <a:pt x="771" y="2826"/>
                    <a:pt x="772" y="2816"/>
                  </a:cubicBezTo>
                  <a:cubicBezTo>
                    <a:pt x="775" y="2819"/>
                    <a:pt x="774" y="2814"/>
                    <a:pt x="777" y="2815"/>
                  </a:cubicBezTo>
                  <a:cubicBezTo>
                    <a:pt x="777" y="2826"/>
                    <a:pt x="780" y="2842"/>
                    <a:pt x="778" y="2851"/>
                  </a:cubicBezTo>
                  <a:cubicBezTo>
                    <a:pt x="778" y="2853"/>
                    <a:pt x="781" y="2849"/>
                    <a:pt x="781" y="2852"/>
                  </a:cubicBezTo>
                  <a:cubicBezTo>
                    <a:pt x="780" y="2857"/>
                    <a:pt x="779" y="2863"/>
                    <a:pt x="779" y="2871"/>
                  </a:cubicBezTo>
                  <a:close/>
                </a:path>
              </a:pathLst>
            </a:custGeom>
            <a:solidFill>
              <a:srgbClr val="EFD1A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26" name="Freeform 74">
              <a:extLst>
                <a:ext uri="{FF2B5EF4-FFF2-40B4-BE49-F238E27FC236}">
                  <a16:creationId xmlns:a16="http://schemas.microsoft.com/office/drawing/2014/main" xmlns="" id="{D8F07330-67DB-4276-BEA2-EA8531E5C55F}"/>
                </a:ext>
              </a:extLst>
            </p:cNvPr>
            <p:cNvSpPr>
              <a:spLocks/>
            </p:cNvSpPr>
            <p:nvPr/>
          </p:nvSpPr>
          <p:spPr bwMode="auto">
            <a:xfrm>
              <a:off x="5941037" y="3856161"/>
              <a:ext cx="0" cy="0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27" name="Freeform 75">
              <a:extLst>
                <a:ext uri="{FF2B5EF4-FFF2-40B4-BE49-F238E27FC236}">
                  <a16:creationId xmlns:a16="http://schemas.microsoft.com/office/drawing/2014/main" xmlns="" id="{43C936A2-B822-467A-90C2-C09D979A563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55325" y="2070223"/>
              <a:ext cx="690563" cy="1296988"/>
            </a:xfrm>
            <a:custGeom>
              <a:avLst/>
              <a:gdLst>
                <a:gd name="T0" fmla="*/ 586 w 631"/>
                <a:gd name="T1" fmla="*/ 688 h 1187"/>
                <a:gd name="T2" fmla="*/ 542 w 631"/>
                <a:gd name="T3" fmla="*/ 579 h 1187"/>
                <a:gd name="T4" fmla="*/ 591 w 631"/>
                <a:gd name="T5" fmla="*/ 483 h 1187"/>
                <a:gd name="T6" fmla="*/ 582 w 631"/>
                <a:gd name="T7" fmla="*/ 391 h 1187"/>
                <a:gd name="T8" fmla="*/ 531 w 631"/>
                <a:gd name="T9" fmla="*/ 347 h 1187"/>
                <a:gd name="T10" fmla="*/ 466 w 631"/>
                <a:gd name="T11" fmla="*/ 297 h 1187"/>
                <a:gd name="T12" fmla="*/ 459 w 631"/>
                <a:gd name="T13" fmla="*/ 275 h 1187"/>
                <a:gd name="T14" fmla="*/ 481 w 631"/>
                <a:gd name="T15" fmla="*/ 210 h 1187"/>
                <a:gd name="T16" fmla="*/ 580 w 631"/>
                <a:gd name="T17" fmla="*/ 166 h 1187"/>
                <a:gd name="T18" fmla="*/ 617 w 631"/>
                <a:gd name="T19" fmla="*/ 132 h 1187"/>
                <a:gd name="T20" fmla="*/ 604 w 631"/>
                <a:gd name="T21" fmla="*/ 49 h 1187"/>
                <a:gd name="T22" fmla="*/ 583 w 631"/>
                <a:gd name="T23" fmla="*/ 35 h 1187"/>
                <a:gd name="T24" fmla="*/ 531 w 631"/>
                <a:gd name="T25" fmla="*/ 15 h 1187"/>
                <a:gd name="T26" fmla="*/ 383 w 631"/>
                <a:gd name="T27" fmla="*/ 63 h 1187"/>
                <a:gd name="T28" fmla="*/ 208 w 631"/>
                <a:gd name="T29" fmla="*/ 130 h 1187"/>
                <a:gd name="T30" fmla="*/ 254 w 631"/>
                <a:gd name="T31" fmla="*/ 313 h 1187"/>
                <a:gd name="T32" fmla="*/ 274 w 631"/>
                <a:gd name="T33" fmla="*/ 310 h 1187"/>
                <a:gd name="T34" fmla="*/ 323 w 631"/>
                <a:gd name="T35" fmla="*/ 321 h 1187"/>
                <a:gd name="T36" fmla="*/ 233 w 631"/>
                <a:gd name="T37" fmla="*/ 383 h 1187"/>
                <a:gd name="T38" fmla="*/ 66 w 631"/>
                <a:gd name="T39" fmla="*/ 436 h 1187"/>
                <a:gd name="T40" fmla="*/ 12 w 631"/>
                <a:gd name="T41" fmla="*/ 527 h 1187"/>
                <a:gd name="T42" fmla="*/ 93 w 631"/>
                <a:gd name="T43" fmla="*/ 619 h 1187"/>
                <a:gd name="T44" fmla="*/ 201 w 631"/>
                <a:gd name="T45" fmla="*/ 595 h 1187"/>
                <a:gd name="T46" fmla="*/ 251 w 631"/>
                <a:gd name="T47" fmla="*/ 594 h 1187"/>
                <a:gd name="T48" fmla="*/ 241 w 631"/>
                <a:gd name="T49" fmla="*/ 629 h 1187"/>
                <a:gd name="T50" fmla="*/ 199 w 631"/>
                <a:gd name="T51" fmla="*/ 665 h 1187"/>
                <a:gd name="T52" fmla="*/ 75 w 631"/>
                <a:gd name="T53" fmla="*/ 712 h 1187"/>
                <a:gd name="T54" fmla="*/ 17 w 631"/>
                <a:gd name="T55" fmla="*/ 720 h 1187"/>
                <a:gd name="T56" fmla="*/ 109 w 631"/>
                <a:gd name="T57" fmla="*/ 902 h 1187"/>
                <a:gd name="T58" fmla="*/ 189 w 631"/>
                <a:gd name="T59" fmla="*/ 804 h 1187"/>
                <a:gd name="T60" fmla="*/ 288 w 631"/>
                <a:gd name="T61" fmla="*/ 737 h 1187"/>
                <a:gd name="T62" fmla="*/ 309 w 631"/>
                <a:gd name="T63" fmla="*/ 955 h 1187"/>
                <a:gd name="T64" fmla="*/ 358 w 631"/>
                <a:gd name="T65" fmla="*/ 1180 h 1187"/>
                <a:gd name="T66" fmla="*/ 431 w 631"/>
                <a:gd name="T67" fmla="*/ 1083 h 1187"/>
                <a:gd name="T68" fmla="*/ 445 w 631"/>
                <a:gd name="T69" fmla="*/ 815 h 1187"/>
                <a:gd name="T70" fmla="*/ 470 w 631"/>
                <a:gd name="T71" fmla="*/ 753 h 1187"/>
                <a:gd name="T72" fmla="*/ 524 w 631"/>
                <a:gd name="T73" fmla="*/ 744 h 1187"/>
                <a:gd name="T74" fmla="*/ 182 w 631"/>
                <a:gd name="T75" fmla="*/ 164 h 1187"/>
                <a:gd name="T76" fmla="*/ 151 w 631"/>
                <a:gd name="T77" fmla="*/ 198 h 1187"/>
                <a:gd name="T78" fmla="*/ 182 w 631"/>
                <a:gd name="T79" fmla="*/ 164 h 1187"/>
                <a:gd name="T80" fmla="*/ 248 w 631"/>
                <a:gd name="T81" fmla="*/ 132 h 1187"/>
                <a:gd name="T82" fmla="*/ 264 w 631"/>
                <a:gd name="T83" fmla="*/ 129 h 1187"/>
                <a:gd name="T84" fmla="*/ 26 w 631"/>
                <a:gd name="T85" fmla="*/ 540 h 1187"/>
                <a:gd name="T86" fmla="*/ 33 w 631"/>
                <a:gd name="T87" fmla="*/ 551 h 1187"/>
                <a:gd name="T88" fmla="*/ 30 w 631"/>
                <a:gd name="T89" fmla="*/ 565 h 1187"/>
                <a:gd name="T90" fmla="*/ 30 w 631"/>
                <a:gd name="T91" fmla="*/ 730 h 1187"/>
                <a:gd name="T92" fmla="*/ 29 w 631"/>
                <a:gd name="T93" fmla="*/ 738 h 1187"/>
                <a:gd name="T94" fmla="*/ 253 w 631"/>
                <a:gd name="T95" fmla="*/ 573 h 1187"/>
                <a:gd name="T96" fmla="*/ 246 w 631"/>
                <a:gd name="T97" fmla="*/ 576 h 1187"/>
                <a:gd name="T98" fmla="*/ 185 w 631"/>
                <a:gd name="T99" fmla="*/ 405 h 1187"/>
                <a:gd name="T100" fmla="*/ 167 w 631"/>
                <a:gd name="T101" fmla="*/ 409 h 1187"/>
                <a:gd name="T102" fmla="*/ 320 w 631"/>
                <a:gd name="T103" fmla="*/ 376 h 1187"/>
                <a:gd name="T104" fmla="*/ 320 w 631"/>
                <a:gd name="T105" fmla="*/ 377 h 1187"/>
                <a:gd name="T106" fmla="*/ 347 w 631"/>
                <a:gd name="T107" fmla="*/ 791 h 1187"/>
                <a:gd name="T108" fmla="*/ 344 w 631"/>
                <a:gd name="T109" fmla="*/ 723 h 1187"/>
                <a:gd name="T110" fmla="*/ 347 w 631"/>
                <a:gd name="T111" fmla="*/ 778 h 1187"/>
                <a:gd name="T112" fmla="*/ 432 w 631"/>
                <a:gd name="T113" fmla="*/ 990 h 1187"/>
                <a:gd name="T114" fmla="*/ 435 w 631"/>
                <a:gd name="T115" fmla="*/ 901 h 1187"/>
                <a:gd name="T116" fmla="*/ 505 w 631"/>
                <a:gd name="T117" fmla="*/ 679 h 1187"/>
                <a:gd name="T118" fmla="*/ 505 w 631"/>
                <a:gd name="T119" fmla="*/ 679 h 1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31" h="1187">
                  <a:moveTo>
                    <a:pt x="560" y="740"/>
                  </a:moveTo>
                  <a:cubicBezTo>
                    <a:pt x="582" y="731"/>
                    <a:pt x="590" y="710"/>
                    <a:pt x="586" y="688"/>
                  </a:cubicBezTo>
                  <a:cubicBezTo>
                    <a:pt x="587" y="684"/>
                    <a:pt x="587" y="679"/>
                    <a:pt x="587" y="674"/>
                  </a:cubicBezTo>
                  <a:cubicBezTo>
                    <a:pt x="585" y="635"/>
                    <a:pt x="546" y="616"/>
                    <a:pt x="542" y="579"/>
                  </a:cubicBezTo>
                  <a:cubicBezTo>
                    <a:pt x="539" y="548"/>
                    <a:pt x="565" y="526"/>
                    <a:pt x="581" y="502"/>
                  </a:cubicBezTo>
                  <a:cubicBezTo>
                    <a:pt x="585" y="496"/>
                    <a:pt x="588" y="489"/>
                    <a:pt x="591" y="483"/>
                  </a:cubicBezTo>
                  <a:cubicBezTo>
                    <a:pt x="605" y="468"/>
                    <a:pt x="606" y="444"/>
                    <a:pt x="600" y="425"/>
                  </a:cubicBezTo>
                  <a:cubicBezTo>
                    <a:pt x="597" y="412"/>
                    <a:pt x="590" y="401"/>
                    <a:pt x="582" y="391"/>
                  </a:cubicBezTo>
                  <a:cubicBezTo>
                    <a:pt x="582" y="391"/>
                    <a:pt x="582" y="391"/>
                    <a:pt x="582" y="391"/>
                  </a:cubicBezTo>
                  <a:cubicBezTo>
                    <a:pt x="568" y="372"/>
                    <a:pt x="550" y="358"/>
                    <a:pt x="531" y="347"/>
                  </a:cubicBezTo>
                  <a:cubicBezTo>
                    <a:pt x="513" y="338"/>
                    <a:pt x="494" y="331"/>
                    <a:pt x="480" y="317"/>
                  </a:cubicBezTo>
                  <a:cubicBezTo>
                    <a:pt x="474" y="311"/>
                    <a:pt x="469" y="304"/>
                    <a:pt x="466" y="297"/>
                  </a:cubicBezTo>
                  <a:cubicBezTo>
                    <a:pt x="465" y="293"/>
                    <a:pt x="464" y="290"/>
                    <a:pt x="463" y="287"/>
                  </a:cubicBezTo>
                  <a:cubicBezTo>
                    <a:pt x="462" y="283"/>
                    <a:pt x="461" y="279"/>
                    <a:pt x="459" y="275"/>
                  </a:cubicBezTo>
                  <a:cubicBezTo>
                    <a:pt x="455" y="256"/>
                    <a:pt x="455" y="236"/>
                    <a:pt x="455" y="219"/>
                  </a:cubicBezTo>
                  <a:cubicBezTo>
                    <a:pt x="464" y="217"/>
                    <a:pt x="473" y="213"/>
                    <a:pt x="481" y="210"/>
                  </a:cubicBezTo>
                  <a:cubicBezTo>
                    <a:pt x="506" y="199"/>
                    <a:pt x="530" y="188"/>
                    <a:pt x="555" y="177"/>
                  </a:cubicBezTo>
                  <a:cubicBezTo>
                    <a:pt x="564" y="174"/>
                    <a:pt x="572" y="171"/>
                    <a:pt x="580" y="166"/>
                  </a:cubicBezTo>
                  <a:cubicBezTo>
                    <a:pt x="580" y="166"/>
                    <a:pt x="581" y="166"/>
                    <a:pt x="581" y="166"/>
                  </a:cubicBezTo>
                  <a:cubicBezTo>
                    <a:pt x="598" y="158"/>
                    <a:pt x="610" y="146"/>
                    <a:pt x="617" y="132"/>
                  </a:cubicBezTo>
                  <a:cubicBezTo>
                    <a:pt x="631" y="110"/>
                    <a:pt x="631" y="83"/>
                    <a:pt x="615" y="61"/>
                  </a:cubicBezTo>
                  <a:cubicBezTo>
                    <a:pt x="611" y="57"/>
                    <a:pt x="608" y="53"/>
                    <a:pt x="604" y="49"/>
                  </a:cubicBezTo>
                  <a:cubicBezTo>
                    <a:pt x="599" y="45"/>
                    <a:pt x="595" y="42"/>
                    <a:pt x="590" y="38"/>
                  </a:cubicBezTo>
                  <a:cubicBezTo>
                    <a:pt x="588" y="37"/>
                    <a:pt x="585" y="36"/>
                    <a:pt x="583" y="35"/>
                  </a:cubicBezTo>
                  <a:cubicBezTo>
                    <a:pt x="568" y="26"/>
                    <a:pt x="550" y="20"/>
                    <a:pt x="533" y="15"/>
                  </a:cubicBezTo>
                  <a:cubicBezTo>
                    <a:pt x="532" y="15"/>
                    <a:pt x="532" y="15"/>
                    <a:pt x="531" y="15"/>
                  </a:cubicBezTo>
                  <a:cubicBezTo>
                    <a:pt x="532" y="12"/>
                    <a:pt x="530" y="8"/>
                    <a:pt x="526" y="8"/>
                  </a:cubicBezTo>
                  <a:cubicBezTo>
                    <a:pt x="471" y="0"/>
                    <a:pt x="427" y="34"/>
                    <a:pt x="383" y="63"/>
                  </a:cubicBezTo>
                  <a:cubicBezTo>
                    <a:pt x="356" y="81"/>
                    <a:pt x="327" y="93"/>
                    <a:pt x="295" y="102"/>
                  </a:cubicBezTo>
                  <a:cubicBezTo>
                    <a:pt x="266" y="111"/>
                    <a:pt x="236" y="118"/>
                    <a:pt x="208" y="130"/>
                  </a:cubicBezTo>
                  <a:cubicBezTo>
                    <a:pt x="163" y="149"/>
                    <a:pt x="120" y="186"/>
                    <a:pt x="135" y="240"/>
                  </a:cubicBezTo>
                  <a:cubicBezTo>
                    <a:pt x="149" y="293"/>
                    <a:pt x="204" y="316"/>
                    <a:pt x="254" y="313"/>
                  </a:cubicBezTo>
                  <a:cubicBezTo>
                    <a:pt x="261" y="312"/>
                    <a:pt x="267" y="311"/>
                    <a:pt x="273" y="310"/>
                  </a:cubicBezTo>
                  <a:cubicBezTo>
                    <a:pt x="273" y="310"/>
                    <a:pt x="274" y="310"/>
                    <a:pt x="274" y="310"/>
                  </a:cubicBezTo>
                  <a:cubicBezTo>
                    <a:pt x="287" y="312"/>
                    <a:pt x="301" y="312"/>
                    <a:pt x="315" y="313"/>
                  </a:cubicBezTo>
                  <a:cubicBezTo>
                    <a:pt x="318" y="315"/>
                    <a:pt x="321" y="318"/>
                    <a:pt x="323" y="321"/>
                  </a:cubicBezTo>
                  <a:cubicBezTo>
                    <a:pt x="321" y="331"/>
                    <a:pt x="320" y="341"/>
                    <a:pt x="320" y="352"/>
                  </a:cubicBezTo>
                  <a:cubicBezTo>
                    <a:pt x="305" y="381"/>
                    <a:pt x="262" y="380"/>
                    <a:pt x="233" y="383"/>
                  </a:cubicBezTo>
                  <a:cubicBezTo>
                    <a:pt x="194" y="386"/>
                    <a:pt x="155" y="393"/>
                    <a:pt x="119" y="407"/>
                  </a:cubicBezTo>
                  <a:cubicBezTo>
                    <a:pt x="99" y="407"/>
                    <a:pt x="79" y="418"/>
                    <a:pt x="66" y="436"/>
                  </a:cubicBezTo>
                  <a:cubicBezTo>
                    <a:pt x="66" y="437"/>
                    <a:pt x="65" y="438"/>
                    <a:pt x="65" y="438"/>
                  </a:cubicBezTo>
                  <a:cubicBezTo>
                    <a:pt x="37" y="461"/>
                    <a:pt x="16" y="491"/>
                    <a:pt x="12" y="527"/>
                  </a:cubicBezTo>
                  <a:cubicBezTo>
                    <a:pt x="7" y="568"/>
                    <a:pt x="28" y="600"/>
                    <a:pt x="63" y="613"/>
                  </a:cubicBezTo>
                  <a:cubicBezTo>
                    <a:pt x="71" y="619"/>
                    <a:pt x="82" y="620"/>
                    <a:pt x="93" y="619"/>
                  </a:cubicBezTo>
                  <a:cubicBezTo>
                    <a:pt x="119" y="620"/>
                    <a:pt x="145" y="612"/>
                    <a:pt x="170" y="604"/>
                  </a:cubicBezTo>
                  <a:cubicBezTo>
                    <a:pt x="180" y="602"/>
                    <a:pt x="191" y="599"/>
                    <a:pt x="201" y="595"/>
                  </a:cubicBezTo>
                  <a:cubicBezTo>
                    <a:pt x="216" y="590"/>
                    <a:pt x="237" y="586"/>
                    <a:pt x="247" y="593"/>
                  </a:cubicBezTo>
                  <a:cubicBezTo>
                    <a:pt x="248" y="593"/>
                    <a:pt x="249" y="594"/>
                    <a:pt x="251" y="594"/>
                  </a:cubicBezTo>
                  <a:cubicBezTo>
                    <a:pt x="251" y="602"/>
                    <a:pt x="252" y="609"/>
                    <a:pt x="252" y="617"/>
                  </a:cubicBezTo>
                  <a:cubicBezTo>
                    <a:pt x="251" y="621"/>
                    <a:pt x="244" y="626"/>
                    <a:pt x="241" y="629"/>
                  </a:cubicBezTo>
                  <a:cubicBezTo>
                    <a:pt x="235" y="635"/>
                    <a:pt x="229" y="641"/>
                    <a:pt x="223" y="647"/>
                  </a:cubicBezTo>
                  <a:cubicBezTo>
                    <a:pt x="215" y="653"/>
                    <a:pt x="207" y="659"/>
                    <a:pt x="199" y="665"/>
                  </a:cubicBezTo>
                  <a:cubicBezTo>
                    <a:pt x="171" y="678"/>
                    <a:pt x="141" y="688"/>
                    <a:pt x="112" y="699"/>
                  </a:cubicBezTo>
                  <a:cubicBezTo>
                    <a:pt x="101" y="704"/>
                    <a:pt x="88" y="708"/>
                    <a:pt x="75" y="712"/>
                  </a:cubicBezTo>
                  <a:cubicBezTo>
                    <a:pt x="58" y="715"/>
                    <a:pt x="41" y="715"/>
                    <a:pt x="24" y="714"/>
                  </a:cubicBezTo>
                  <a:cubicBezTo>
                    <a:pt x="21" y="714"/>
                    <a:pt x="17" y="717"/>
                    <a:pt x="17" y="720"/>
                  </a:cubicBezTo>
                  <a:cubicBezTo>
                    <a:pt x="8" y="773"/>
                    <a:pt x="0" y="833"/>
                    <a:pt x="31" y="881"/>
                  </a:cubicBezTo>
                  <a:cubicBezTo>
                    <a:pt x="45" y="902"/>
                    <a:pt x="97" y="942"/>
                    <a:pt x="109" y="902"/>
                  </a:cubicBezTo>
                  <a:cubicBezTo>
                    <a:pt x="112" y="899"/>
                    <a:pt x="114" y="896"/>
                    <a:pt x="116" y="892"/>
                  </a:cubicBezTo>
                  <a:cubicBezTo>
                    <a:pt x="132" y="857"/>
                    <a:pt x="159" y="829"/>
                    <a:pt x="189" y="804"/>
                  </a:cubicBezTo>
                  <a:cubicBezTo>
                    <a:pt x="195" y="802"/>
                    <a:pt x="200" y="800"/>
                    <a:pt x="205" y="797"/>
                  </a:cubicBezTo>
                  <a:cubicBezTo>
                    <a:pt x="236" y="781"/>
                    <a:pt x="264" y="761"/>
                    <a:pt x="288" y="737"/>
                  </a:cubicBezTo>
                  <a:cubicBezTo>
                    <a:pt x="299" y="732"/>
                    <a:pt x="311" y="727"/>
                    <a:pt x="323" y="725"/>
                  </a:cubicBezTo>
                  <a:cubicBezTo>
                    <a:pt x="339" y="802"/>
                    <a:pt x="331" y="877"/>
                    <a:pt x="309" y="955"/>
                  </a:cubicBezTo>
                  <a:cubicBezTo>
                    <a:pt x="291" y="1018"/>
                    <a:pt x="269" y="1104"/>
                    <a:pt x="320" y="1160"/>
                  </a:cubicBezTo>
                  <a:cubicBezTo>
                    <a:pt x="330" y="1170"/>
                    <a:pt x="344" y="1178"/>
                    <a:pt x="358" y="1180"/>
                  </a:cubicBezTo>
                  <a:cubicBezTo>
                    <a:pt x="377" y="1187"/>
                    <a:pt x="398" y="1171"/>
                    <a:pt x="405" y="1154"/>
                  </a:cubicBezTo>
                  <a:cubicBezTo>
                    <a:pt x="419" y="1133"/>
                    <a:pt x="425" y="1104"/>
                    <a:pt x="431" y="1083"/>
                  </a:cubicBezTo>
                  <a:cubicBezTo>
                    <a:pt x="452" y="1004"/>
                    <a:pt x="453" y="922"/>
                    <a:pt x="447" y="841"/>
                  </a:cubicBezTo>
                  <a:cubicBezTo>
                    <a:pt x="447" y="833"/>
                    <a:pt x="446" y="824"/>
                    <a:pt x="445" y="815"/>
                  </a:cubicBezTo>
                  <a:cubicBezTo>
                    <a:pt x="447" y="806"/>
                    <a:pt x="449" y="797"/>
                    <a:pt x="452" y="788"/>
                  </a:cubicBezTo>
                  <a:cubicBezTo>
                    <a:pt x="456" y="776"/>
                    <a:pt x="461" y="762"/>
                    <a:pt x="470" y="753"/>
                  </a:cubicBezTo>
                  <a:cubicBezTo>
                    <a:pt x="480" y="743"/>
                    <a:pt x="491" y="746"/>
                    <a:pt x="505" y="746"/>
                  </a:cubicBezTo>
                  <a:cubicBezTo>
                    <a:pt x="511" y="746"/>
                    <a:pt x="518" y="745"/>
                    <a:pt x="524" y="744"/>
                  </a:cubicBezTo>
                  <a:cubicBezTo>
                    <a:pt x="536" y="744"/>
                    <a:pt x="548" y="744"/>
                    <a:pt x="560" y="740"/>
                  </a:cubicBezTo>
                  <a:close/>
                  <a:moveTo>
                    <a:pt x="182" y="164"/>
                  </a:moveTo>
                  <a:cubicBezTo>
                    <a:pt x="154" y="190"/>
                    <a:pt x="145" y="234"/>
                    <a:pt x="166" y="266"/>
                  </a:cubicBezTo>
                  <a:cubicBezTo>
                    <a:pt x="150" y="247"/>
                    <a:pt x="142" y="222"/>
                    <a:pt x="151" y="198"/>
                  </a:cubicBezTo>
                  <a:cubicBezTo>
                    <a:pt x="159" y="176"/>
                    <a:pt x="179" y="160"/>
                    <a:pt x="200" y="150"/>
                  </a:cubicBezTo>
                  <a:cubicBezTo>
                    <a:pt x="194" y="154"/>
                    <a:pt x="188" y="158"/>
                    <a:pt x="182" y="164"/>
                  </a:cubicBezTo>
                  <a:close/>
                  <a:moveTo>
                    <a:pt x="264" y="129"/>
                  </a:moveTo>
                  <a:cubicBezTo>
                    <a:pt x="259" y="130"/>
                    <a:pt x="253" y="131"/>
                    <a:pt x="248" y="132"/>
                  </a:cubicBezTo>
                  <a:cubicBezTo>
                    <a:pt x="254" y="130"/>
                    <a:pt x="261" y="128"/>
                    <a:pt x="267" y="126"/>
                  </a:cubicBezTo>
                  <a:cubicBezTo>
                    <a:pt x="266" y="127"/>
                    <a:pt x="265" y="128"/>
                    <a:pt x="264" y="129"/>
                  </a:cubicBezTo>
                  <a:close/>
                  <a:moveTo>
                    <a:pt x="30" y="565"/>
                  </a:moveTo>
                  <a:cubicBezTo>
                    <a:pt x="27" y="557"/>
                    <a:pt x="26" y="549"/>
                    <a:pt x="26" y="540"/>
                  </a:cubicBezTo>
                  <a:cubicBezTo>
                    <a:pt x="26" y="541"/>
                    <a:pt x="26" y="541"/>
                    <a:pt x="26" y="541"/>
                  </a:cubicBezTo>
                  <a:cubicBezTo>
                    <a:pt x="29" y="544"/>
                    <a:pt x="31" y="548"/>
                    <a:pt x="33" y="551"/>
                  </a:cubicBezTo>
                  <a:cubicBezTo>
                    <a:pt x="34" y="562"/>
                    <a:pt x="37" y="572"/>
                    <a:pt x="41" y="582"/>
                  </a:cubicBezTo>
                  <a:cubicBezTo>
                    <a:pt x="37" y="578"/>
                    <a:pt x="33" y="572"/>
                    <a:pt x="30" y="565"/>
                  </a:cubicBezTo>
                  <a:close/>
                  <a:moveTo>
                    <a:pt x="29" y="738"/>
                  </a:moveTo>
                  <a:cubicBezTo>
                    <a:pt x="30" y="735"/>
                    <a:pt x="30" y="733"/>
                    <a:pt x="30" y="730"/>
                  </a:cubicBezTo>
                  <a:cubicBezTo>
                    <a:pt x="33" y="730"/>
                    <a:pt x="36" y="730"/>
                    <a:pt x="39" y="730"/>
                  </a:cubicBezTo>
                  <a:cubicBezTo>
                    <a:pt x="35" y="733"/>
                    <a:pt x="32" y="735"/>
                    <a:pt x="29" y="738"/>
                  </a:cubicBezTo>
                  <a:close/>
                  <a:moveTo>
                    <a:pt x="246" y="576"/>
                  </a:moveTo>
                  <a:cubicBezTo>
                    <a:pt x="248" y="575"/>
                    <a:pt x="251" y="574"/>
                    <a:pt x="253" y="573"/>
                  </a:cubicBezTo>
                  <a:cubicBezTo>
                    <a:pt x="253" y="575"/>
                    <a:pt x="253" y="577"/>
                    <a:pt x="253" y="578"/>
                  </a:cubicBezTo>
                  <a:cubicBezTo>
                    <a:pt x="251" y="577"/>
                    <a:pt x="248" y="577"/>
                    <a:pt x="246" y="576"/>
                  </a:cubicBezTo>
                  <a:close/>
                  <a:moveTo>
                    <a:pt x="167" y="409"/>
                  </a:moveTo>
                  <a:cubicBezTo>
                    <a:pt x="173" y="407"/>
                    <a:pt x="179" y="406"/>
                    <a:pt x="185" y="405"/>
                  </a:cubicBezTo>
                  <a:cubicBezTo>
                    <a:pt x="211" y="400"/>
                    <a:pt x="239" y="399"/>
                    <a:pt x="266" y="395"/>
                  </a:cubicBezTo>
                  <a:cubicBezTo>
                    <a:pt x="233" y="402"/>
                    <a:pt x="199" y="402"/>
                    <a:pt x="167" y="409"/>
                  </a:cubicBezTo>
                  <a:close/>
                  <a:moveTo>
                    <a:pt x="320" y="377"/>
                  </a:moveTo>
                  <a:cubicBezTo>
                    <a:pt x="320" y="376"/>
                    <a:pt x="320" y="376"/>
                    <a:pt x="320" y="376"/>
                  </a:cubicBezTo>
                  <a:cubicBezTo>
                    <a:pt x="320" y="376"/>
                    <a:pt x="320" y="376"/>
                    <a:pt x="320" y="376"/>
                  </a:cubicBezTo>
                  <a:cubicBezTo>
                    <a:pt x="320" y="376"/>
                    <a:pt x="320" y="376"/>
                    <a:pt x="320" y="377"/>
                  </a:cubicBezTo>
                  <a:close/>
                  <a:moveTo>
                    <a:pt x="347" y="778"/>
                  </a:moveTo>
                  <a:cubicBezTo>
                    <a:pt x="347" y="782"/>
                    <a:pt x="347" y="787"/>
                    <a:pt x="347" y="791"/>
                  </a:cubicBezTo>
                  <a:cubicBezTo>
                    <a:pt x="346" y="768"/>
                    <a:pt x="343" y="745"/>
                    <a:pt x="338" y="723"/>
                  </a:cubicBezTo>
                  <a:cubicBezTo>
                    <a:pt x="340" y="723"/>
                    <a:pt x="342" y="723"/>
                    <a:pt x="344" y="723"/>
                  </a:cubicBezTo>
                  <a:cubicBezTo>
                    <a:pt x="344" y="723"/>
                    <a:pt x="344" y="724"/>
                    <a:pt x="344" y="725"/>
                  </a:cubicBezTo>
                  <a:cubicBezTo>
                    <a:pt x="350" y="739"/>
                    <a:pt x="347" y="764"/>
                    <a:pt x="347" y="778"/>
                  </a:cubicBezTo>
                  <a:close/>
                  <a:moveTo>
                    <a:pt x="435" y="940"/>
                  </a:moveTo>
                  <a:cubicBezTo>
                    <a:pt x="434" y="957"/>
                    <a:pt x="433" y="973"/>
                    <a:pt x="432" y="990"/>
                  </a:cubicBezTo>
                  <a:cubicBezTo>
                    <a:pt x="433" y="961"/>
                    <a:pt x="433" y="933"/>
                    <a:pt x="435" y="905"/>
                  </a:cubicBezTo>
                  <a:cubicBezTo>
                    <a:pt x="435" y="904"/>
                    <a:pt x="435" y="902"/>
                    <a:pt x="435" y="901"/>
                  </a:cubicBezTo>
                  <a:cubicBezTo>
                    <a:pt x="435" y="914"/>
                    <a:pt x="435" y="927"/>
                    <a:pt x="435" y="940"/>
                  </a:cubicBezTo>
                  <a:close/>
                  <a:moveTo>
                    <a:pt x="505" y="679"/>
                  </a:moveTo>
                  <a:cubicBezTo>
                    <a:pt x="505" y="679"/>
                    <a:pt x="505" y="679"/>
                    <a:pt x="505" y="679"/>
                  </a:cubicBezTo>
                  <a:cubicBezTo>
                    <a:pt x="503" y="683"/>
                    <a:pt x="504" y="682"/>
                    <a:pt x="505" y="679"/>
                  </a:cubicBezTo>
                  <a:close/>
                </a:path>
              </a:pathLst>
            </a:custGeom>
            <a:solidFill>
              <a:srgbClr val="EFD1A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92" name="Freeform 76">
              <a:extLst>
                <a:ext uri="{FF2B5EF4-FFF2-40B4-BE49-F238E27FC236}">
                  <a16:creationId xmlns:a16="http://schemas.microsoft.com/office/drawing/2014/main" xmlns="" id="{FC57470F-CA4E-4C4F-BDCD-F8EB5EA08DA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30000" y="2082923"/>
              <a:ext cx="1071563" cy="1171575"/>
            </a:xfrm>
            <a:custGeom>
              <a:avLst/>
              <a:gdLst>
                <a:gd name="T0" fmla="*/ 963 w 980"/>
                <a:gd name="T1" fmla="*/ 824 h 1072"/>
                <a:gd name="T2" fmla="*/ 934 w 980"/>
                <a:gd name="T3" fmla="*/ 821 h 1072"/>
                <a:gd name="T4" fmla="*/ 664 w 980"/>
                <a:gd name="T5" fmla="*/ 767 h 1072"/>
                <a:gd name="T6" fmla="*/ 485 w 980"/>
                <a:gd name="T7" fmla="*/ 577 h 1072"/>
                <a:gd name="T8" fmla="*/ 421 w 980"/>
                <a:gd name="T9" fmla="*/ 194 h 1072"/>
                <a:gd name="T10" fmla="*/ 413 w 980"/>
                <a:gd name="T11" fmla="*/ 43 h 1072"/>
                <a:gd name="T12" fmla="*/ 375 w 980"/>
                <a:gd name="T13" fmla="*/ 6 h 1072"/>
                <a:gd name="T14" fmla="*/ 299 w 980"/>
                <a:gd name="T15" fmla="*/ 49 h 1072"/>
                <a:gd name="T16" fmla="*/ 268 w 980"/>
                <a:gd name="T17" fmla="*/ 280 h 1072"/>
                <a:gd name="T18" fmla="*/ 280 w 980"/>
                <a:gd name="T19" fmla="*/ 375 h 1072"/>
                <a:gd name="T20" fmla="*/ 178 w 980"/>
                <a:gd name="T21" fmla="*/ 349 h 1072"/>
                <a:gd name="T22" fmla="*/ 240 w 980"/>
                <a:gd name="T23" fmla="*/ 557 h 1072"/>
                <a:gd name="T24" fmla="*/ 284 w 980"/>
                <a:gd name="T25" fmla="*/ 568 h 1072"/>
                <a:gd name="T26" fmla="*/ 245 w 980"/>
                <a:gd name="T27" fmla="*/ 721 h 1072"/>
                <a:gd name="T28" fmla="*/ 145 w 980"/>
                <a:gd name="T29" fmla="*/ 772 h 1072"/>
                <a:gd name="T30" fmla="*/ 3 w 980"/>
                <a:gd name="T31" fmla="*/ 855 h 1072"/>
                <a:gd name="T32" fmla="*/ 49 w 980"/>
                <a:gd name="T33" fmla="*/ 893 h 1072"/>
                <a:gd name="T34" fmla="*/ 63 w 980"/>
                <a:gd name="T35" fmla="*/ 915 h 1072"/>
                <a:gd name="T36" fmla="*/ 185 w 980"/>
                <a:gd name="T37" fmla="*/ 931 h 1072"/>
                <a:gd name="T38" fmla="*/ 338 w 980"/>
                <a:gd name="T39" fmla="*/ 794 h 1072"/>
                <a:gd name="T40" fmla="*/ 351 w 980"/>
                <a:gd name="T41" fmla="*/ 763 h 1072"/>
                <a:gd name="T42" fmla="*/ 363 w 980"/>
                <a:gd name="T43" fmla="*/ 730 h 1072"/>
                <a:gd name="T44" fmla="*/ 375 w 980"/>
                <a:gd name="T45" fmla="*/ 744 h 1072"/>
                <a:gd name="T46" fmla="*/ 440 w 980"/>
                <a:gd name="T47" fmla="*/ 911 h 1072"/>
                <a:gd name="T48" fmla="*/ 510 w 980"/>
                <a:gd name="T49" fmla="*/ 1005 h 1072"/>
                <a:gd name="T50" fmla="*/ 547 w 980"/>
                <a:gd name="T51" fmla="*/ 1032 h 1072"/>
                <a:gd name="T52" fmla="*/ 830 w 980"/>
                <a:gd name="T53" fmla="*/ 1015 h 1072"/>
                <a:gd name="T54" fmla="*/ 869 w 980"/>
                <a:gd name="T55" fmla="*/ 973 h 1072"/>
                <a:gd name="T56" fmla="*/ 970 w 980"/>
                <a:gd name="T57" fmla="*/ 874 h 1072"/>
                <a:gd name="T58" fmla="*/ 194 w 980"/>
                <a:gd name="T59" fmla="*/ 358 h 1072"/>
                <a:gd name="T60" fmla="*/ 193 w 980"/>
                <a:gd name="T61" fmla="*/ 357 h 1072"/>
                <a:gd name="T62" fmla="*/ 194 w 980"/>
                <a:gd name="T63" fmla="*/ 358 h 1072"/>
                <a:gd name="T64" fmla="*/ 205 w 980"/>
                <a:gd name="T65" fmla="*/ 534 h 1072"/>
                <a:gd name="T66" fmla="*/ 213 w 980"/>
                <a:gd name="T67" fmla="*/ 544 h 1072"/>
                <a:gd name="T68" fmla="*/ 29 w 980"/>
                <a:gd name="T69" fmla="*/ 876 h 1072"/>
                <a:gd name="T70" fmla="*/ 81 w 980"/>
                <a:gd name="T71" fmla="*/ 821 h 1072"/>
                <a:gd name="T72" fmla="*/ 83 w 980"/>
                <a:gd name="T73" fmla="*/ 815 h 1072"/>
                <a:gd name="T74" fmla="*/ 110 w 980"/>
                <a:gd name="T75" fmla="*/ 875 h 1072"/>
                <a:gd name="T76" fmla="*/ 114 w 980"/>
                <a:gd name="T77" fmla="*/ 879 h 1072"/>
                <a:gd name="T78" fmla="*/ 276 w 980"/>
                <a:gd name="T79" fmla="*/ 711 h 1072"/>
                <a:gd name="T80" fmla="*/ 269 w 980"/>
                <a:gd name="T81" fmla="*/ 720 h 1072"/>
                <a:gd name="T82" fmla="*/ 276 w 980"/>
                <a:gd name="T83" fmla="*/ 711 h 1072"/>
                <a:gd name="T84" fmla="*/ 308 w 980"/>
                <a:gd name="T85" fmla="*/ 805 h 1072"/>
                <a:gd name="T86" fmla="*/ 301 w 980"/>
                <a:gd name="T87" fmla="*/ 821 h 1072"/>
                <a:gd name="T88" fmla="*/ 320 w 980"/>
                <a:gd name="T89" fmla="*/ 48 h 1072"/>
                <a:gd name="T90" fmla="*/ 329 w 980"/>
                <a:gd name="T91" fmla="*/ 45 h 1072"/>
                <a:gd name="T92" fmla="*/ 390 w 980"/>
                <a:gd name="T93" fmla="*/ 744 h 1072"/>
                <a:gd name="T94" fmla="*/ 392 w 980"/>
                <a:gd name="T95" fmla="*/ 747 h 1072"/>
                <a:gd name="T96" fmla="*/ 402 w 980"/>
                <a:gd name="T97" fmla="*/ 796 h 1072"/>
                <a:gd name="T98" fmla="*/ 403 w 980"/>
                <a:gd name="T99" fmla="*/ 797 h 1072"/>
                <a:gd name="T100" fmla="*/ 402 w 980"/>
                <a:gd name="T101" fmla="*/ 796 h 1072"/>
                <a:gd name="T102" fmla="*/ 398 w 980"/>
                <a:gd name="T103" fmla="*/ 62 h 1072"/>
                <a:gd name="T104" fmla="*/ 406 w 980"/>
                <a:gd name="T105" fmla="*/ 80 h 1072"/>
                <a:gd name="T106" fmla="*/ 409 w 980"/>
                <a:gd name="T107" fmla="*/ 427 h 1072"/>
                <a:gd name="T108" fmla="*/ 411 w 980"/>
                <a:gd name="T109" fmla="*/ 428 h 1072"/>
                <a:gd name="T110" fmla="*/ 442 w 980"/>
                <a:gd name="T111" fmla="*/ 517 h 1072"/>
                <a:gd name="T112" fmla="*/ 450 w 980"/>
                <a:gd name="T113" fmla="*/ 532 h 1072"/>
                <a:gd name="T114" fmla="*/ 535 w 980"/>
                <a:gd name="T115" fmla="*/ 1004 h 1072"/>
                <a:gd name="T116" fmla="*/ 539 w 980"/>
                <a:gd name="T117" fmla="*/ 1007 h 1072"/>
                <a:gd name="T118" fmla="*/ 581 w 980"/>
                <a:gd name="T119" fmla="*/ 757 h 1072"/>
                <a:gd name="T120" fmla="*/ 558 w 980"/>
                <a:gd name="T121" fmla="*/ 738 h 1072"/>
                <a:gd name="T122" fmla="*/ 636 w 980"/>
                <a:gd name="T123" fmla="*/ 775 h 10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80" h="1072">
                  <a:moveTo>
                    <a:pt x="970" y="828"/>
                  </a:moveTo>
                  <a:cubicBezTo>
                    <a:pt x="969" y="825"/>
                    <a:pt x="966" y="824"/>
                    <a:pt x="963" y="824"/>
                  </a:cubicBezTo>
                  <a:cubicBezTo>
                    <a:pt x="959" y="824"/>
                    <a:pt x="954" y="823"/>
                    <a:pt x="950" y="823"/>
                  </a:cubicBezTo>
                  <a:cubicBezTo>
                    <a:pt x="945" y="821"/>
                    <a:pt x="940" y="820"/>
                    <a:pt x="934" y="821"/>
                  </a:cubicBezTo>
                  <a:cubicBezTo>
                    <a:pt x="877" y="814"/>
                    <a:pt x="820" y="805"/>
                    <a:pt x="763" y="792"/>
                  </a:cubicBezTo>
                  <a:cubicBezTo>
                    <a:pt x="730" y="785"/>
                    <a:pt x="697" y="777"/>
                    <a:pt x="664" y="767"/>
                  </a:cubicBezTo>
                  <a:cubicBezTo>
                    <a:pt x="633" y="759"/>
                    <a:pt x="599" y="751"/>
                    <a:pt x="573" y="731"/>
                  </a:cubicBezTo>
                  <a:cubicBezTo>
                    <a:pt x="528" y="695"/>
                    <a:pt x="507" y="628"/>
                    <a:pt x="485" y="577"/>
                  </a:cubicBezTo>
                  <a:cubicBezTo>
                    <a:pt x="461" y="520"/>
                    <a:pt x="439" y="461"/>
                    <a:pt x="418" y="403"/>
                  </a:cubicBezTo>
                  <a:cubicBezTo>
                    <a:pt x="419" y="333"/>
                    <a:pt x="420" y="263"/>
                    <a:pt x="421" y="194"/>
                  </a:cubicBezTo>
                  <a:cubicBezTo>
                    <a:pt x="422" y="160"/>
                    <a:pt x="423" y="126"/>
                    <a:pt x="422" y="93"/>
                  </a:cubicBezTo>
                  <a:cubicBezTo>
                    <a:pt x="422" y="76"/>
                    <a:pt x="420" y="58"/>
                    <a:pt x="413" y="43"/>
                  </a:cubicBezTo>
                  <a:cubicBezTo>
                    <a:pt x="414" y="39"/>
                    <a:pt x="414" y="33"/>
                    <a:pt x="413" y="28"/>
                  </a:cubicBezTo>
                  <a:cubicBezTo>
                    <a:pt x="409" y="13"/>
                    <a:pt x="390" y="0"/>
                    <a:pt x="375" y="6"/>
                  </a:cubicBezTo>
                  <a:cubicBezTo>
                    <a:pt x="370" y="8"/>
                    <a:pt x="366" y="10"/>
                    <a:pt x="362" y="13"/>
                  </a:cubicBezTo>
                  <a:cubicBezTo>
                    <a:pt x="338" y="14"/>
                    <a:pt x="314" y="30"/>
                    <a:pt x="299" y="49"/>
                  </a:cubicBezTo>
                  <a:cubicBezTo>
                    <a:pt x="267" y="91"/>
                    <a:pt x="253" y="148"/>
                    <a:pt x="254" y="200"/>
                  </a:cubicBezTo>
                  <a:cubicBezTo>
                    <a:pt x="255" y="227"/>
                    <a:pt x="259" y="254"/>
                    <a:pt x="268" y="280"/>
                  </a:cubicBezTo>
                  <a:cubicBezTo>
                    <a:pt x="276" y="302"/>
                    <a:pt x="306" y="340"/>
                    <a:pt x="294" y="364"/>
                  </a:cubicBezTo>
                  <a:cubicBezTo>
                    <a:pt x="289" y="367"/>
                    <a:pt x="284" y="371"/>
                    <a:pt x="280" y="375"/>
                  </a:cubicBezTo>
                  <a:cubicBezTo>
                    <a:pt x="264" y="374"/>
                    <a:pt x="245" y="345"/>
                    <a:pt x="231" y="339"/>
                  </a:cubicBezTo>
                  <a:cubicBezTo>
                    <a:pt x="214" y="331"/>
                    <a:pt x="193" y="337"/>
                    <a:pt x="178" y="349"/>
                  </a:cubicBezTo>
                  <a:cubicBezTo>
                    <a:pt x="138" y="380"/>
                    <a:pt x="152" y="442"/>
                    <a:pt x="166" y="483"/>
                  </a:cubicBezTo>
                  <a:cubicBezTo>
                    <a:pt x="177" y="514"/>
                    <a:pt x="197" y="582"/>
                    <a:pt x="240" y="557"/>
                  </a:cubicBezTo>
                  <a:cubicBezTo>
                    <a:pt x="249" y="552"/>
                    <a:pt x="256" y="545"/>
                    <a:pt x="265" y="540"/>
                  </a:cubicBezTo>
                  <a:cubicBezTo>
                    <a:pt x="281" y="532"/>
                    <a:pt x="281" y="556"/>
                    <a:pt x="284" y="568"/>
                  </a:cubicBezTo>
                  <a:cubicBezTo>
                    <a:pt x="290" y="601"/>
                    <a:pt x="292" y="640"/>
                    <a:pt x="281" y="672"/>
                  </a:cubicBezTo>
                  <a:cubicBezTo>
                    <a:pt x="275" y="692"/>
                    <a:pt x="261" y="708"/>
                    <a:pt x="245" y="721"/>
                  </a:cubicBezTo>
                  <a:cubicBezTo>
                    <a:pt x="221" y="730"/>
                    <a:pt x="200" y="743"/>
                    <a:pt x="179" y="758"/>
                  </a:cubicBezTo>
                  <a:cubicBezTo>
                    <a:pt x="167" y="763"/>
                    <a:pt x="156" y="767"/>
                    <a:pt x="145" y="772"/>
                  </a:cubicBezTo>
                  <a:cubicBezTo>
                    <a:pt x="115" y="785"/>
                    <a:pt x="84" y="798"/>
                    <a:pt x="53" y="812"/>
                  </a:cubicBezTo>
                  <a:cubicBezTo>
                    <a:pt x="32" y="820"/>
                    <a:pt x="7" y="831"/>
                    <a:pt x="3" y="855"/>
                  </a:cubicBezTo>
                  <a:cubicBezTo>
                    <a:pt x="0" y="872"/>
                    <a:pt x="9" y="887"/>
                    <a:pt x="25" y="892"/>
                  </a:cubicBezTo>
                  <a:cubicBezTo>
                    <a:pt x="33" y="894"/>
                    <a:pt x="41" y="893"/>
                    <a:pt x="49" y="893"/>
                  </a:cubicBezTo>
                  <a:cubicBezTo>
                    <a:pt x="49" y="894"/>
                    <a:pt x="49" y="895"/>
                    <a:pt x="50" y="895"/>
                  </a:cubicBezTo>
                  <a:cubicBezTo>
                    <a:pt x="54" y="902"/>
                    <a:pt x="58" y="908"/>
                    <a:pt x="63" y="915"/>
                  </a:cubicBezTo>
                  <a:cubicBezTo>
                    <a:pt x="69" y="922"/>
                    <a:pt x="76" y="928"/>
                    <a:pt x="84" y="933"/>
                  </a:cubicBezTo>
                  <a:cubicBezTo>
                    <a:pt x="102" y="973"/>
                    <a:pt x="157" y="947"/>
                    <a:pt x="185" y="931"/>
                  </a:cubicBezTo>
                  <a:cubicBezTo>
                    <a:pt x="229" y="904"/>
                    <a:pt x="274" y="876"/>
                    <a:pt x="308" y="837"/>
                  </a:cubicBezTo>
                  <a:cubicBezTo>
                    <a:pt x="320" y="824"/>
                    <a:pt x="330" y="809"/>
                    <a:pt x="338" y="794"/>
                  </a:cubicBezTo>
                  <a:cubicBezTo>
                    <a:pt x="346" y="788"/>
                    <a:pt x="350" y="779"/>
                    <a:pt x="351" y="766"/>
                  </a:cubicBezTo>
                  <a:cubicBezTo>
                    <a:pt x="351" y="765"/>
                    <a:pt x="351" y="764"/>
                    <a:pt x="351" y="763"/>
                  </a:cubicBezTo>
                  <a:cubicBezTo>
                    <a:pt x="353" y="757"/>
                    <a:pt x="355" y="751"/>
                    <a:pt x="357" y="744"/>
                  </a:cubicBezTo>
                  <a:cubicBezTo>
                    <a:pt x="358" y="741"/>
                    <a:pt x="360" y="734"/>
                    <a:pt x="363" y="730"/>
                  </a:cubicBezTo>
                  <a:cubicBezTo>
                    <a:pt x="366" y="728"/>
                    <a:pt x="369" y="727"/>
                    <a:pt x="372" y="725"/>
                  </a:cubicBezTo>
                  <a:cubicBezTo>
                    <a:pt x="376" y="728"/>
                    <a:pt x="375" y="739"/>
                    <a:pt x="375" y="744"/>
                  </a:cubicBezTo>
                  <a:cubicBezTo>
                    <a:pt x="374" y="773"/>
                    <a:pt x="386" y="798"/>
                    <a:pt x="397" y="824"/>
                  </a:cubicBezTo>
                  <a:cubicBezTo>
                    <a:pt x="410" y="854"/>
                    <a:pt x="424" y="883"/>
                    <a:pt x="440" y="911"/>
                  </a:cubicBezTo>
                  <a:cubicBezTo>
                    <a:pt x="452" y="932"/>
                    <a:pt x="465" y="953"/>
                    <a:pt x="481" y="971"/>
                  </a:cubicBezTo>
                  <a:cubicBezTo>
                    <a:pt x="480" y="987"/>
                    <a:pt x="490" y="1003"/>
                    <a:pt x="510" y="1005"/>
                  </a:cubicBezTo>
                  <a:cubicBezTo>
                    <a:pt x="511" y="1005"/>
                    <a:pt x="511" y="1005"/>
                    <a:pt x="512" y="1005"/>
                  </a:cubicBezTo>
                  <a:cubicBezTo>
                    <a:pt x="523" y="1015"/>
                    <a:pt x="534" y="1024"/>
                    <a:pt x="547" y="1032"/>
                  </a:cubicBezTo>
                  <a:cubicBezTo>
                    <a:pt x="595" y="1063"/>
                    <a:pt x="652" y="1072"/>
                    <a:pt x="708" y="1065"/>
                  </a:cubicBezTo>
                  <a:cubicBezTo>
                    <a:pt x="753" y="1058"/>
                    <a:pt x="797" y="1045"/>
                    <a:pt x="830" y="1015"/>
                  </a:cubicBezTo>
                  <a:cubicBezTo>
                    <a:pt x="832" y="1014"/>
                    <a:pt x="833" y="1014"/>
                    <a:pt x="834" y="1013"/>
                  </a:cubicBezTo>
                  <a:cubicBezTo>
                    <a:pt x="848" y="1001"/>
                    <a:pt x="858" y="987"/>
                    <a:pt x="869" y="973"/>
                  </a:cubicBezTo>
                  <a:cubicBezTo>
                    <a:pt x="879" y="961"/>
                    <a:pt x="889" y="954"/>
                    <a:pt x="904" y="948"/>
                  </a:cubicBezTo>
                  <a:cubicBezTo>
                    <a:pt x="934" y="936"/>
                    <a:pt x="980" y="915"/>
                    <a:pt x="970" y="874"/>
                  </a:cubicBezTo>
                  <a:cubicBezTo>
                    <a:pt x="976" y="859"/>
                    <a:pt x="977" y="844"/>
                    <a:pt x="970" y="828"/>
                  </a:cubicBezTo>
                  <a:close/>
                  <a:moveTo>
                    <a:pt x="194" y="358"/>
                  </a:moveTo>
                  <a:cubicBezTo>
                    <a:pt x="193" y="358"/>
                    <a:pt x="191" y="358"/>
                    <a:pt x="190" y="359"/>
                  </a:cubicBezTo>
                  <a:cubicBezTo>
                    <a:pt x="191" y="358"/>
                    <a:pt x="192" y="358"/>
                    <a:pt x="193" y="357"/>
                  </a:cubicBezTo>
                  <a:cubicBezTo>
                    <a:pt x="193" y="357"/>
                    <a:pt x="194" y="357"/>
                    <a:pt x="195" y="356"/>
                  </a:cubicBezTo>
                  <a:cubicBezTo>
                    <a:pt x="194" y="357"/>
                    <a:pt x="194" y="357"/>
                    <a:pt x="194" y="358"/>
                  </a:cubicBezTo>
                  <a:close/>
                  <a:moveTo>
                    <a:pt x="213" y="544"/>
                  </a:moveTo>
                  <a:cubicBezTo>
                    <a:pt x="210" y="542"/>
                    <a:pt x="207" y="538"/>
                    <a:pt x="205" y="534"/>
                  </a:cubicBezTo>
                  <a:cubicBezTo>
                    <a:pt x="210" y="540"/>
                    <a:pt x="216" y="545"/>
                    <a:pt x="224" y="547"/>
                  </a:cubicBezTo>
                  <a:cubicBezTo>
                    <a:pt x="220" y="548"/>
                    <a:pt x="216" y="547"/>
                    <a:pt x="213" y="544"/>
                  </a:cubicBezTo>
                  <a:close/>
                  <a:moveTo>
                    <a:pt x="24" y="846"/>
                  </a:moveTo>
                  <a:cubicBezTo>
                    <a:pt x="21" y="856"/>
                    <a:pt x="22" y="867"/>
                    <a:pt x="29" y="876"/>
                  </a:cubicBezTo>
                  <a:cubicBezTo>
                    <a:pt x="15" y="870"/>
                    <a:pt x="16" y="856"/>
                    <a:pt x="24" y="846"/>
                  </a:cubicBezTo>
                  <a:close/>
                  <a:moveTo>
                    <a:pt x="81" y="821"/>
                  </a:moveTo>
                  <a:cubicBezTo>
                    <a:pt x="74" y="824"/>
                    <a:pt x="66" y="826"/>
                    <a:pt x="57" y="826"/>
                  </a:cubicBezTo>
                  <a:cubicBezTo>
                    <a:pt x="66" y="823"/>
                    <a:pt x="74" y="819"/>
                    <a:pt x="83" y="815"/>
                  </a:cubicBezTo>
                  <a:cubicBezTo>
                    <a:pt x="82" y="817"/>
                    <a:pt x="82" y="819"/>
                    <a:pt x="81" y="821"/>
                  </a:cubicBezTo>
                  <a:close/>
                  <a:moveTo>
                    <a:pt x="110" y="875"/>
                  </a:moveTo>
                  <a:cubicBezTo>
                    <a:pt x="111" y="875"/>
                    <a:pt x="111" y="875"/>
                    <a:pt x="112" y="875"/>
                  </a:cubicBezTo>
                  <a:cubicBezTo>
                    <a:pt x="112" y="876"/>
                    <a:pt x="113" y="878"/>
                    <a:pt x="114" y="879"/>
                  </a:cubicBezTo>
                  <a:cubicBezTo>
                    <a:pt x="113" y="878"/>
                    <a:pt x="111" y="877"/>
                    <a:pt x="110" y="875"/>
                  </a:cubicBezTo>
                  <a:close/>
                  <a:moveTo>
                    <a:pt x="276" y="711"/>
                  </a:moveTo>
                  <a:cubicBezTo>
                    <a:pt x="274" y="715"/>
                    <a:pt x="273" y="719"/>
                    <a:pt x="273" y="722"/>
                  </a:cubicBezTo>
                  <a:cubicBezTo>
                    <a:pt x="272" y="721"/>
                    <a:pt x="270" y="721"/>
                    <a:pt x="269" y="720"/>
                  </a:cubicBezTo>
                  <a:cubicBezTo>
                    <a:pt x="272" y="717"/>
                    <a:pt x="274" y="714"/>
                    <a:pt x="277" y="710"/>
                  </a:cubicBezTo>
                  <a:cubicBezTo>
                    <a:pt x="277" y="711"/>
                    <a:pt x="276" y="711"/>
                    <a:pt x="276" y="711"/>
                  </a:cubicBezTo>
                  <a:close/>
                  <a:moveTo>
                    <a:pt x="301" y="821"/>
                  </a:moveTo>
                  <a:cubicBezTo>
                    <a:pt x="304" y="816"/>
                    <a:pt x="306" y="810"/>
                    <a:pt x="308" y="805"/>
                  </a:cubicBezTo>
                  <a:cubicBezTo>
                    <a:pt x="310" y="805"/>
                    <a:pt x="312" y="804"/>
                    <a:pt x="314" y="804"/>
                  </a:cubicBezTo>
                  <a:cubicBezTo>
                    <a:pt x="310" y="810"/>
                    <a:pt x="306" y="815"/>
                    <a:pt x="301" y="821"/>
                  </a:cubicBezTo>
                  <a:close/>
                  <a:moveTo>
                    <a:pt x="329" y="45"/>
                  </a:moveTo>
                  <a:cubicBezTo>
                    <a:pt x="326" y="45"/>
                    <a:pt x="323" y="47"/>
                    <a:pt x="320" y="48"/>
                  </a:cubicBezTo>
                  <a:cubicBezTo>
                    <a:pt x="325" y="44"/>
                    <a:pt x="330" y="40"/>
                    <a:pt x="335" y="36"/>
                  </a:cubicBezTo>
                  <a:cubicBezTo>
                    <a:pt x="333" y="39"/>
                    <a:pt x="331" y="42"/>
                    <a:pt x="329" y="45"/>
                  </a:cubicBezTo>
                  <a:close/>
                  <a:moveTo>
                    <a:pt x="391" y="756"/>
                  </a:moveTo>
                  <a:cubicBezTo>
                    <a:pt x="391" y="752"/>
                    <a:pt x="390" y="748"/>
                    <a:pt x="390" y="744"/>
                  </a:cubicBezTo>
                  <a:cubicBezTo>
                    <a:pt x="391" y="743"/>
                    <a:pt x="391" y="742"/>
                    <a:pt x="391" y="741"/>
                  </a:cubicBezTo>
                  <a:cubicBezTo>
                    <a:pt x="391" y="743"/>
                    <a:pt x="391" y="745"/>
                    <a:pt x="392" y="747"/>
                  </a:cubicBezTo>
                  <a:cubicBezTo>
                    <a:pt x="391" y="750"/>
                    <a:pt x="391" y="753"/>
                    <a:pt x="391" y="756"/>
                  </a:cubicBezTo>
                  <a:close/>
                  <a:moveTo>
                    <a:pt x="402" y="796"/>
                  </a:moveTo>
                  <a:cubicBezTo>
                    <a:pt x="402" y="796"/>
                    <a:pt x="402" y="796"/>
                    <a:pt x="402" y="796"/>
                  </a:cubicBezTo>
                  <a:cubicBezTo>
                    <a:pt x="402" y="796"/>
                    <a:pt x="403" y="796"/>
                    <a:pt x="403" y="797"/>
                  </a:cubicBezTo>
                  <a:cubicBezTo>
                    <a:pt x="404" y="799"/>
                    <a:pt x="404" y="801"/>
                    <a:pt x="405" y="803"/>
                  </a:cubicBezTo>
                  <a:cubicBezTo>
                    <a:pt x="404" y="801"/>
                    <a:pt x="403" y="798"/>
                    <a:pt x="402" y="796"/>
                  </a:cubicBezTo>
                  <a:close/>
                  <a:moveTo>
                    <a:pt x="399" y="64"/>
                  </a:moveTo>
                  <a:cubicBezTo>
                    <a:pt x="399" y="64"/>
                    <a:pt x="398" y="63"/>
                    <a:pt x="398" y="62"/>
                  </a:cubicBezTo>
                  <a:cubicBezTo>
                    <a:pt x="399" y="61"/>
                    <a:pt x="401" y="60"/>
                    <a:pt x="402" y="59"/>
                  </a:cubicBezTo>
                  <a:cubicBezTo>
                    <a:pt x="405" y="66"/>
                    <a:pt x="406" y="73"/>
                    <a:pt x="406" y="80"/>
                  </a:cubicBezTo>
                  <a:cubicBezTo>
                    <a:pt x="404" y="75"/>
                    <a:pt x="402" y="70"/>
                    <a:pt x="399" y="64"/>
                  </a:cubicBezTo>
                  <a:close/>
                  <a:moveTo>
                    <a:pt x="409" y="427"/>
                  </a:moveTo>
                  <a:cubicBezTo>
                    <a:pt x="409" y="425"/>
                    <a:pt x="409" y="423"/>
                    <a:pt x="408" y="421"/>
                  </a:cubicBezTo>
                  <a:cubicBezTo>
                    <a:pt x="409" y="423"/>
                    <a:pt x="410" y="426"/>
                    <a:pt x="411" y="428"/>
                  </a:cubicBezTo>
                  <a:cubicBezTo>
                    <a:pt x="410" y="428"/>
                    <a:pt x="410" y="427"/>
                    <a:pt x="409" y="427"/>
                  </a:cubicBezTo>
                  <a:close/>
                  <a:moveTo>
                    <a:pt x="442" y="517"/>
                  </a:moveTo>
                  <a:cubicBezTo>
                    <a:pt x="442" y="514"/>
                    <a:pt x="442" y="512"/>
                    <a:pt x="441" y="509"/>
                  </a:cubicBezTo>
                  <a:cubicBezTo>
                    <a:pt x="444" y="516"/>
                    <a:pt x="447" y="524"/>
                    <a:pt x="450" y="532"/>
                  </a:cubicBezTo>
                  <a:cubicBezTo>
                    <a:pt x="448" y="527"/>
                    <a:pt x="445" y="522"/>
                    <a:pt x="442" y="517"/>
                  </a:cubicBezTo>
                  <a:close/>
                  <a:moveTo>
                    <a:pt x="535" y="1004"/>
                  </a:moveTo>
                  <a:cubicBezTo>
                    <a:pt x="535" y="1004"/>
                    <a:pt x="536" y="1004"/>
                    <a:pt x="536" y="1004"/>
                  </a:cubicBezTo>
                  <a:cubicBezTo>
                    <a:pt x="537" y="1005"/>
                    <a:pt x="538" y="1006"/>
                    <a:pt x="539" y="1007"/>
                  </a:cubicBezTo>
                  <a:cubicBezTo>
                    <a:pt x="538" y="1006"/>
                    <a:pt x="536" y="1005"/>
                    <a:pt x="535" y="1004"/>
                  </a:cubicBezTo>
                  <a:close/>
                  <a:moveTo>
                    <a:pt x="581" y="757"/>
                  </a:moveTo>
                  <a:cubicBezTo>
                    <a:pt x="579" y="756"/>
                    <a:pt x="577" y="755"/>
                    <a:pt x="575" y="754"/>
                  </a:cubicBezTo>
                  <a:cubicBezTo>
                    <a:pt x="569" y="749"/>
                    <a:pt x="564" y="744"/>
                    <a:pt x="558" y="738"/>
                  </a:cubicBezTo>
                  <a:cubicBezTo>
                    <a:pt x="557" y="737"/>
                    <a:pt x="556" y="735"/>
                    <a:pt x="554" y="733"/>
                  </a:cubicBezTo>
                  <a:cubicBezTo>
                    <a:pt x="577" y="754"/>
                    <a:pt x="604" y="766"/>
                    <a:pt x="636" y="775"/>
                  </a:cubicBezTo>
                  <a:cubicBezTo>
                    <a:pt x="617" y="771"/>
                    <a:pt x="599" y="765"/>
                    <a:pt x="581" y="757"/>
                  </a:cubicBezTo>
                  <a:close/>
                </a:path>
              </a:pathLst>
            </a:custGeom>
            <a:solidFill>
              <a:srgbClr val="EFD1A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93" name="Freeform 77">
              <a:extLst>
                <a:ext uri="{FF2B5EF4-FFF2-40B4-BE49-F238E27FC236}">
                  <a16:creationId xmlns:a16="http://schemas.microsoft.com/office/drawing/2014/main" xmlns="" id="{5D23AF75-B730-452A-9CDF-5F55287BDBC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98312" y="2360736"/>
              <a:ext cx="244475" cy="233363"/>
            </a:xfrm>
            <a:custGeom>
              <a:avLst/>
              <a:gdLst>
                <a:gd name="T0" fmla="*/ 56 w 223"/>
                <a:gd name="T1" fmla="*/ 161 h 213"/>
                <a:gd name="T2" fmla="*/ 149 w 223"/>
                <a:gd name="T3" fmla="*/ 194 h 213"/>
                <a:gd name="T4" fmla="*/ 196 w 223"/>
                <a:gd name="T5" fmla="*/ 196 h 213"/>
                <a:gd name="T6" fmla="*/ 212 w 223"/>
                <a:gd name="T7" fmla="*/ 179 h 213"/>
                <a:gd name="T8" fmla="*/ 206 w 223"/>
                <a:gd name="T9" fmla="*/ 101 h 213"/>
                <a:gd name="T10" fmla="*/ 188 w 223"/>
                <a:gd name="T11" fmla="*/ 65 h 213"/>
                <a:gd name="T12" fmla="*/ 172 w 223"/>
                <a:gd name="T13" fmla="*/ 40 h 213"/>
                <a:gd name="T14" fmla="*/ 150 w 223"/>
                <a:gd name="T15" fmla="*/ 7 h 213"/>
                <a:gd name="T16" fmla="*/ 135 w 223"/>
                <a:gd name="T17" fmla="*/ 11 h 213"/>
                <a:gd name="T18" fmla="*/ 112 w 223"/>
                <a:gd name="T19" fmla="*/ 22 h 213"/>
                <a:gd name="T20" fmla="*/ 76 w 223"/>
                <a:gd name="T21" fmla="*/ 56 h 213"/>
                <a:gd name="T22" fmla="*/ 32 w 223"/>
                <a:gd name="T23" fmla="*/ 73 h 213"/>
                <a:gd name="T24" fmla="*/ 3 w 223"/>
                <a:gd name="T25" fmla="*/ 115 h 213"/>
                <a:gd name="T26" fmla="*/ 56 w 223"/>
                <a:gd name="T27" fmla="*/ 161 h 213"/>
                <a:gd name="T28" fmla="*/ 202 w 223"/>
                <a:gd name="T29" fmla="*/ 157 h 213"/>
                <a:gd name="T30" fmla="*/ 201 w 223"/>
                <a:gd name="T31" fmla="*/ 162 h 213"/>
                <a:gd name="T32" fmla="*/ 201 w 223"/>
                <a:gd name="T33" fmla="*/ 160 h 213"/>
                <a:gd name="T34" fmla="*/ 200 w 223"/>
                <a:gd name="T35" fmla="*/ 159 h 213"/>
                <a:gd name="T36" fmla="*/ 202 w 223"/>
                <a:gd name="T37" fmla="*/ 157 h 213"/>
                <a:gd name="T38" fmla="*/ 143 w 223"/>
                <a:gd name="T39" fmla="*/ 88 h 213"/>
                <a:gd name="T40" fmla="*/ 143 w 223"/>
                <a:gd name="T41" fmla="*/ 88 h 213"/>
                <a:gd name="T42" fmla="*/ 140 w 223"/>
                <a:gd name="T43" fmla="*/ 27 h 213"/>
                <a:gd name="T44" fmla="*/ 140 w 223"/>
                <a:gd name="T45" fmla="*/ 27 h 213"/>
                <a:gd name="T46" fmla="*/ 136 w 223"/>
                <a:gd name="T47" fmla="*/ 27 h 213"/>
                <a:gd name="T48" fmla="*/ 140 w 223"/>
                <a:gd name="T49" fmla="*/ 27 h 213"/>
                <a:gd name="T50" fmla="*/ 127 w 223"/>
                <a:gd name="T51" fmla="*/ 109 h 213"/>
                <a:gd name="T52" fmla="*/ 125 w 223"/>
                <a:gd name="T53" fmla="*/ 113 h 213"/>
                <a:gd name="T54" fmla="*/ 123 w 223"/>
                <a:gd name="T55" fmla="*/ 113 h 213"/>
                <a:gd name="T56" fmla="*/ 127 w 223"/>
                <a:gd name="T57" fmla="*/ 109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23" h="213">
                  <a:moveTo>
                    <a:pt x="56" y="161"/>
                  </a:moveTo>
                  <a:cubicBezTo>
                    <a:pt x="86" y="172"/>
                    <a:pt x="117" y="186"/>
                    <a:pt x="149" y="194"/>
                  </a:cubicBezTo>
                  <a:cubicBezTo>
                    <a:pt x="160" y="213"/>
                    <a:pt x="183" y="209"/>
                    <a:pt x="196" y="196"/>
                  </a:cubicBezTo>
                  <a:cubicBezTo>
                    <a:pt x="202" y="193"/>
                    <a:pt x="208" y="188"/>
                    <a:pt x="212" y="179"/>
                  </a:cubicBezTo>
                  <a:cubicBezTo>
                    <a:pt x="223" y="154"/>
                    <a:pt x="217" y="125"/>
                    <a:pt x="206" y="101"/>
                  </a:cubicBezTo>
                  <a:cubicBezTo>
                    <a:pt x="201" y="88"/>
                    <a:pt x="194" y="77"/>
                    <a:pt x="188" y="65"/>
                  </a:cubicBezTo>
                  <a:cubicBezTo>
                    <a:pt x="184" y="56"/>
                    <a:pt x="179" y="47"/>
                    <a:pt x="172" y="40"/>
                  </a:cubicBezTo>
                  <a:cubicBezTo>
                    <a:pt x="165" y="29"/>
                    <a:pt x="157" y="18"/>
                    <a:pt x="150" y="7"/>
                  </a:cubicBezTo>
                  <a:cubicBezTo>
                    <a:pt x="145" y="0"/>
                    <a:pt x="134" y="5"/>
                    <a:pt x="135" y="11"/>
                  </a:cubicBezTo>
                  <a:cubicBezTo>
                    <a:pt x="127" y="12"/>
                    <a:pt x="119" y="15"/>
                    <a:pt x="112" y="22"/>
                  </a:cubicBezTo>
                  <a:cubicBezTo>
                    <a:pt x="99" y="32"/>
                    <a:pt x="90" y="46"/>
                    <a:pt x="76" y="56"/>
                  </a:cubicBezTo>
                  <a:cubicBezTo>
                    <a:pt x="62" y="66"/>
                    <a:pt x="48" y="68"/>
                    <a:pt x="32" y="73"/>
                  </a:cubicBezTo>
                  <a:cubicBezTo>
                    <a:pt x="13" y="80"/>
                    <a:pt x="0" y="94"/>
                    <a:pt x="3" y="115"/>
                  </a:cubicBezTo>
                  <a:cubicBezTo>
                    <a:pt x="8" y="142"/>
                    <a:pt x="33" y="153"/>
                    <a:pt x="56" y="161"/>
                  </a:cubicBezTo>
                  <a:close/>
                  <a:moveTo>
                    <a:pt x="202" y="157"/>
                  </a:moveTo>
                  <a:cubicBezTo>
                    <a:pt x="202" y="158"/>
                    <a:pt x="202" y="160"/>
                    <a:pt x="201" y="162"/>
                  </a:cubicBezTo>
                  <a:cubicBezTo>
                    <a:pt x="201" y="161"/>
                    <a:pt x="201" y="161"/>
                    <a:pt x="201" y="160"/>
                  </a:cubicBezTo>
                  <a:cubicBezTo>
                    <a:pt x="200" y="160"/>
                    <a:pt x="200" y="160"/>
                    <a:pt x="200" y="159"/>
                  </a:cubicBezTo>
                  <a:cubicBezTo>
                    <a:pt x="201" y="158"/>
                    <a:pt x="202" y="158"/>
                    <a:pt x="202" y="157"/>
                  </a:cubicBezTo>
                  <a:close/>
                  <a:moveTo>
                    <a:pt x="143" y="88"/>
                  </a:moveTo>
                  <a:cubicBezTo>
                    <a:pt x="147" y="82"/>
                    <a:pt x="146" y="88"/>
                    <a:pt x="143" y="88"/>
                  </a:cubicBezTo>
                  <a:close/>
                  <a:moveTo>
                    <a:pt x="140" y="27"/>
                  </a:moveTo>
                  <a:cubicBezTo>
                    <a:pt x="140" y="27"/>
                    <a:pt x="140" y="27"/>
                    <a:pt x="140" y="27"/>
                  </a:cubicBezTo>
                  <a:cubicBezTo>
                    <a:pt x="138" y="27"/>
                    <a:pt x="137" y="27"/>
                    <a:pt x="136" y="27"/>
                  </a:cubicBezTo>
                  <a:cubicBezTo>
                    <a:pt x="137" y="26"/>
                    <a:pt x="138" y="26"/>
                    <a:pt x="140" y="27"/>
                  </a:cubicBezTo>
                  <a:close/>
                  <a:moveTo>
                    <a:pt x="127" y="109"/>
                  </a:moveTo>
                  <a:cubicBezTo>
                    <a:pt x="126" y="110"/>
                    <a:pt x="126" y="112"/>
                    <a:pt x="125" y="113"/>
                  </a:cubicBezTo>
                  <a:cubicBezTo>
                    <a:pt x="124" y="113"/>
                    <a:pt x="124" y="113"/>
                    <a:pt x="123" y="113"/>
                  </a:cubicBezTo>
                  <a:cubicBezTo>
                    <a:pt x="124" y="111"/>
                    <a:pt x="125" y="110"/>
                    <a:pt x="127" y="109"/>
                  </a:cubicBezTo>
                  <a:close/>
                </a:path>
              </a:pathLst>
            </a:custGeom>
            <a:solidFill>
              <a:srgbClr val="EFD1A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94" name="Rectangle 78">
              <a:extLst>
                <a:ext uri="{FF2B5EF4-FFF2-40B4-BE49-F238E27FC236}">
                  <a16:creationId xmlns:a16="http://schemas.microsoft.com/office/drawing/2014/main" xmlns="" id="{BB222E9A-A0F1-4716-859F-667C71DDAE4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574572" y="2514810"/>
              <a:ext cx="64594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H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96" name="Rectangle 79">
              <a:extLst>
                <a:ext uri="{FF2B5EF4-FFF2-40B4-BE49-F238E27FC236}">
                  <a16:creationId xmlns:a16="http://schemas.microsoft.com/office/drawing/2014/main" xmlns="" id="{E1CE25D1-0F51-4201-8D5F-D35C6C5BA3B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575365" y="2594186"/>
              <a:ext cx="64594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A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97" name="Rectangle 80">
              <a:extLst>
                <a:ext uri="{FF2B5EF4-FFF2-40B4-BE49-F238E27FC236}">
                  <a16:creationId xmlns:a16="http://schemas.microsoft.com/office/drawing/2014/main" xmlns="" id="{B179A220-0A04-414B-90F1-500D630F05E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578954" y="2664035"/>
              <a:ext cx="57416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P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98" name="Rectangle 81">
              <a:extLst>
                <a:ext uri="{FF2B5EF4-FFF2-40B4-BE49-F238E27FC236}">
                  <a16:creationId xmlns:a16="http://schemas.microsoft.com/office/drawing/2014/main" xmlns="" id="{B0CFBA09-CA20-4C9F-9207-CCE45A966BD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578954" y="2729122"/>
              <a:ext cx="57416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P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99" name="Rectangle 82">
              <a:extLst>
                <a:ext uri="{FF2B5EF4-FFF2-40B4-BE49-F238E27FC236}">
                  <a16:creationId xmlns:a16="http://schemas.microsoft.com/office/drawing/2014/main" xmlns="" id="{1BBCF2BA-D76A-47CF-A1A4-8EF61788005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576801" y="2794210"/>
              <a:ext cx="61723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Y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00" name="Rectangle 83">
              <a:extLst>
                <a:ext uri="{FF2B5EF4-FFF2-40B4-BE49-F238E27FC236}">
                  <a16:creationId xmlns:a16="http://schemas.microsoft.com/office/drawing/2014/main" xmlns="" id="{92527306-1597-49A1-9F46-1B1D3E0B4CA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31749" y="2541797"/>
              <a:ext cx="110527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MI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01" name="Rectangle 84">
              <a:extLst>
                <a:ext uri="{FF2B5EF4-FFF2-40B4-BE49-F238E27FC236}">
                  <a16:creationId xmlns:a16="http://schemas.microsoft.com/office/drawing/2014/main" xmlns="" id="{FB585C39-D6E8-4212-86D2-BB4360AD2D5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55434" y="2651335"/>
              <a:ext cx="63158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D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02" name="Rectangle 85">
              <a:extLst>
                <a:ext uri="{FF2B5EF4-FFF2-40B4-BE49-F238E27FC236}">
                  <a16:creationId xmlns:a16="http://schemas.microsoft.com/office/drawing/2014/main" xmlns="" id="{381B7A27-A4D6-4883-BF53-E6FBBE6BE54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59739" y="2708485"/>
              <a:ext cx="54545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-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03" name="Rectangle 86">
              <a:extLst>
                <a:ext uri="{FF2B5EF4-FFF2-40B4-BE49-F238E27FC236}">
                  <a16:creationId xmlns:a16="http://schemas.microsoft.com/office/drawing/2014/main" xmlns="" id="{D3F4848A-B22B-49D3-A44E-226136DF429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54715" y="2759285"/>
              <a:ext cx="64594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A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04" name="Rectangle 87">
              <a:extLst>
                <a:ext uri="{FF2B5EF4-FFF2-40B4-BE49-F238E27FC236}">
                  <a16:creationId xmlns:a16="http://schemas.microsoft.com/office/drawing/2014/main" xmlns="" id="{49ACDE34-C2DB-4F10-BB3A-D601B40EE37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28084" y="2865648"/>
              <a:ext cx="116269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UT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05" name="Rectangle 88">
              <a:extLst>
                <a:ext uri="{FF2B5EF4-FFF2-40B4-BE49-F238E27FC236}">
                  <a16:creationId xmlns:a16="http://schemas.microsoft.com/office/drawing/2014/main" xmlns="" id="{6D9FF551-333C-40FA-B204-85E2DE716BA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54639" y="2976772"/>
              <a:ext cx="63158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U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06" name="Rectangle 89">
              <a:extLst>
                <a:ext uri="{FF2B5EF4-FFF2-40B4-BE49-F238E27FC236}">
                  <a16:creationId xmlns:a16="http://schemas.microsoft.com/office/drawing/2014/main" xmlns="" id="{B3BEACCE-EAB5-4C29-BA81-2DA98BE9FB3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08706" y="3106947"/>
              <a:ext cx="155024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MN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07" name="Rectangle 90">
              <a:extLst>
                <a:ext uri="{FF2B5EF4-FFF2-40B4-BE49-F238E27FC236}">
                  <a16:creationId xmlns:a16="http://schemas.microsoft.com/office/drawing/2014/main" xmlns="" id="{4D380EB0-4213-4F60-83F2-C58CC175430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59665" y="3256172"/>
              <a:ext cx="53111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F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08" name="Rectangle 91">
              <a:extLst>
                <a:ext uri="{FF2B5EF4-FFF2-40B4-BE49-F238E27FC236}">
                  <a16:creationId xmlns:a16="http://schemas.microsoft.com/office/drawing/2014/main" xmlns="" id="{3DD96B8F-8DFB-4131-A7BB-F82E7B6B0F1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59022" y="3319672"/>
              <a:ext cx="55982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E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09" name="Rectangle 92">
              <a:extLst>
                <a:ext uri="{FF2B5EF4-FFF2-40B4-BE49-F238E27FC236}">
                  <a16:creationId xmlns:a16="http://schemas.microsoft.com/office/drawing/2014/main" xmlns="" id="{E46784BB-CB76-4A2A-92E2-009117C9743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58228" y="3381586"/>
              <a:ext cx="55982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S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10" name="Rectangle 93">
              <a:extLst>
                <a:ext uri="{FF2B5EF4-FFF2-40B4-BE49-F238E27FC236}">
                  <a16:creationId xmlns:a16="http://schemas.microsoft.com/office/drawing/2014/main" xmlns="" id="{3D1B38D5-5331-4324-8ABF-92AF2FCBEA5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45385" y="3462547"/>
              <a:ext cx="83254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TI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11" name="Rectangle 94">
              <a:extLst>
                <a:ext uri="{FF2B5EF4-FFF2-40B4-BE49-F238E27FC236}">
                  <a16:creationId xmlns:a16="http://schemas.microsoft.com/office/drawing/2014/main" xmlns="" id="{55068EEF-7FB7-4E18-96B7-625428C4A61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52564" y="3554623"/>
              <a:ext cx="68900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V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12" name="Rectangle 95">
              <a:extLst>
                <a:ext uri="{FF2B5EF4-FFF2-40B4-BE49-F238E27FC236}">
                  <a16:creationId xmlns:a16="http://schemas.microsoft.com/office/drawing/2014/main" xmlns="" id="{0FBFE9BF-4DC9-49C6-A64C-9E763A7F02F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54715" y="3614947"/>
              <a:ext cx="64594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A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13" name="Rectangle 96">
              <a:extLst>
                <a:ext uri="{FF2B5EF4-FFF2-40B4-BE49-F238E27FC236}">
                  <a16:creationId xmlns:a16="http://schemas.microsoft.com/office/drawing/2014/main" xmlns="" id="{2A0BF267-2F43-411B-B558-FC8CCC1839F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62535" y="3684798"/>
              <a:ext cx="47369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L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14" name="Rectangle 97">
              <a:extLst>
                <a:ext uri="{FF2B5EF4-FFF2-40B4-BE49-F238E27FC236}">
                  <a16:creationId xmlns:a16="http://schemas.microsoft.com/office/drawing/2014/main" xmlns="" id="{A64B1D6A-7D10-4F0F-9BA2-0F7E4E47B4F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4687637" y="2764003"/>
              <a:ext cx="1227276" cy="1777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花好月圆 团团圆圆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15" name="Freeform 98">
              <a:extLst>
                <a:ext uri="{FF2B5EF4-FFF2-40B4-BE49-F238E27FC236}">
                  <a16:creationId xmlns:a16="http://schemas.microsoft.com/office/drawing/2014/main" xmlns="" id="{11E7D1C2-4772-41F5-8F85-448D9A0694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07725" y="3265611"/>
              <a:ext cx="1138238" cy="660400"/>
            </a:xfrm>
            <a:custGeom>
              <a:avLst/>
              <a:gdLst>
                <a:gd name="T0" fmla="*/ 982 w 1041"/>
                <a:gd name="T1" fmla="*/ 305 h 603"/>
                <a:gd name="T2" fmla="*/ 703 w 1041"/>
                <a:gd name="T3" fmla="*/ 48 h 603"/>
                <a:gd name="T4" fmla="*/ 589 w 1041"/>
                <a:gd name="T5" fmla="*/ 285 h 603"/>
                <a:gd name="T6" fmla="*/ 299 w 1041"/>
                <a:gd name="T7" fmla="*/ 312 h 603"/>
                <a:gd name="T8" fmla="*/ 0 w 1041"/>
                <a:gd name="T9" fmla="*/ 467 h 603"/>
                <a:gd name="T10" fmla="*/ 74 w 1041"/>
                <a:gd name="T11" fmla="*/ 438 h 603"/>
                <a:gd name="T12" fmla="*/ 551 w 1041"/>
                <a:gd name="T13" fmla="*/ 509 h 603"/>
                <a:gd name="T14" fmla="*/ 804 w 1041"/>
                <a:gd name="T15" fmla="*/ 523 h 603"/>
                <a:gd name="T16" fmla="*/ 1026 w 1041"/>
                <a:gd name="T17" fmla="*/ 497 h 603"/>
                <a:gd name="T18" fmla="*/ 415 w 1041"/>
                <a:gd name="T19" fmla="*/ 328 h 603"/>
                <a:gd name="T20" fmla="*/ 666 w 1041"/>
                <a:gd name="T21" fmla="*/ 306 h 603"/>
                <a:gd name="T22" fmla="*/ 326 w 1041"/>
                <a:gd name="T23" fmla="*/ 336 h 603"/>
                <a:gd name="T24" fmla="*/ 353 w 1041"/>
                <a:gd name="T25" fmla="*/ 414 h 603"/>
                <a:gd name="T26" fmla="*/ 765 w 1041"/>
                <a:gd name="T27" fmla="*/ 458 h 603"/>
                <a:gd name="T28" fmla="*/ 353 w 1041"/>
                <a:gd name="T29" fmla="*/ 414 h 603"/>
                <a:gd name="T30" fmla="*/ 676 w 1041"/>
                <a:gd name="T31" fmla="*/ 435 h 603"/>
                <a:gd name="T32" fmla="*/ 342 w 1041"/>
                <a:gd name="T33" fmla="*/ 376 h 603"/>
                <a:gd name="T34" fmla="*/ 705 w 1041"/>
                <a:gd name="T35" fmla="*/ 311 h 603"/>
                <a:gd name="T36" fmla="*/ 784 w 1041"/>
                <a:gd name="T37" fmla="*/ 218 h 603"/>
                <a:gd name="T38" fmla="*/ 835 w 1041"/>
                <a:gd name="T39" fmla="*/ 339 h 603"/>
                <a:gd name="T40" fmla="*/ 900 w 1041"/>
                <a:gd name="T41" fmla="*/ 549 h 603"/>
                <a:gd name="T42" fmla="*/ 844 w 1041"/>
                <a:gd name="T43" fmla="*/ 365 h 603"/>
                <a:gd name="T44" fmla="*/ 864 w 1041"/>
                <a:gd name="T45" fmla="*/ 463 h 603"/>
                <a:gd name="T46" fmla="*/ 847 w 1041"/>
                <a:gd name="T47" fmla="*/ 484 h 603"/>
                <a:gd name="T48" fmla="*/ 946 w 1041"/>
                <a:gd name="T49" fmla="*/ 451 h 603"/>
                <a:gd name="T50" fmla="*/ 760 w 1041"/>
                <a:gd name="T51" fmla="*/ 192 h 603"/>
                <a:gd name="T52" fmla="*/ 616 w 1041"/>
                <a:gd name="T53" fmla="*/ 151 h 603"/>
                <a:gd name="T54" fmla="*/ 643 w 1041"/>
                <a:gd name="T55" fmla="*/ 229 h 603"/>
                <a:gd name="T56" fmla="*/ 638 w 1041"/>
                <a:gd name="T57" fmla="*/ 187 h 603"/>
                <a:gd name="T58" fmla="*/ 734 w 1041"/>
                <a:gd name="T59" fmla="*/ 209 h 603"/>
                <a:gd name="T60" fmla="*/ 638 w 1041"/>
                <a:gd name="T61" fmla="*/ 271 h 603"/>
                <a:gd name="T62" fmla="*/ 608 w 1041"/>
                <a:gd name="T63" fmla="*/ 72 h 603"/>
                <a:gd name="T64" fmla="*/ 846 w 1041"/>
                <a:gd name="T65" fmla="*/ 145 h 603"/>
                <a:gd name="T66" fmla="*/ 963 w 1041"/>
                <a:gd name="T67" fmla="*/ 362 h 603"/>
                <a:gd name="T68" fmla="*/ 900 w 1041"/>
                <a:gd name="T69" fmla="*/ 549 h 6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41" h="603">
                  <a:moveTo>
                    <a:pt x="998" y="368"/>
                  </a:moveTo>
                  <a:cubicBezTo>
                    <a:pt x="985" y="348"/>
                    <a:pt x="979" y="330"/>
                    <a:pt x="982" y="305"/>
                  </a:cubicBezTo>
                  <a:cubicBezTo>
                    <a:pt x="991" y="229"/>
                    <a:pt x="951" y="148"/>
                    <a:pt x="880" y="128"/>
                  </a:cubicBezTo>
                  <a:cubicBezTo>
                    <a:pt x="816" y="110"/>
                    <a:pt x="761" y="80"/>
                    <a:pt x="703" y="48"/>
                  </a:cubicBezTo>
                  <a:cubicBezTo>
                    <a:pt x="617" y="0"/>
                    <a:pt x="526" y="67"/>
                    <a:pt x="540" y="165"/>
                  </a:cubicBezTo>
                  <a:cubicBezTo>
                    <a:pt x="546" y="205"/>
                    <a:pt x="570" y="242"/>
                    <a:pt x="589" y="285"/>
                  </a:cubicBezTo>
                  <a:cubicBezTo>
                    <a:pt x="557" y="290"/>
                    <a:pt x="522" y="297"/>
                    <a:pt x="487" y="300"/>
                  </a:cubicBezTo>
                  <a:cubicBezTo>
                    <a:pt x="424" y="305"/>
                    <a:pt x="361" y="304"/>
                    <a:pt x="299" y="312"/>
                  </a:cubicBezTo>
                  <a:cubicBezTo>
                    <a:pt x="202" y="324"/>
                    <a:pt x="111" y="356"/>
                    <a:pt x="35" y="422"/>
                  </a:cubicBezTo>
                  <a:cubicBezTo>
                    <a:pt x="21" y="435"/>
                    <a:pt x="12" y="452"/>
                    <a:pt x="0" y="467"/>
                  </a:cubicBezTo>
                  <a:cubicBezTo>
                    <a:pt x="4" y="470"/>
                    <a:pt x="7" y="473"/>
                    <a:pt x="11" y="475"/>
                  </a:cubicBezTo>
                  <a:cubicBezTo>
                    <a:pt x="32" y="463"/>
                    <a:pt x="53" y="451"/>
                    <a:pt x="74" y="438"/>
                  </a:cubicBezTo>
                  <a:cubicBezTo>
                    <a:pt x="138" y="399"/>
                    <a:pt x="206" y="396"/>
                    <a:pt x="275" y="419"/>
                  </a:cubicBezTo>
                  <a:cubicBezTo>
                    <a:pt x="367" y="449"/>
                    <a:pt x="458" y="481"/>
                    <a:pt x="551" y="509"/>
                  </a:cubicBezTo>
                  <a:cubicBezTo>
                    <a:pt x="617" y="529"/>
                    <a:pt x="686" y="535"/>
                    <a:pt x="753" y="510"/>
                  </a:cubicBezTo>
                  <a:cubicBezTo>
                    <a:pt x="776" y="501"/>
                    <a:pt x="789" y="503"/>
                    <a:pt x="804" y="523"/>
                  </a:cubicBezTo>
                  <a:cubicBezTo>
                    <a:pt x="814" y="536"/>
                    <a:pt x="828" y="547"/>
                    <a:pt x="842" y="557"/>
                  </a:cubicBezTo>
                  <a:cubicBezTo>
                    <a:pt x="912" y="603"/>
                    <a:pt x="1002" y="575"/>
                    <a:pt x="1026" y="497"/>
                  </a:cubicBezTo>
                  <a:cubicBezTo>
                    <a:pt x="1041" y="450"/>
                    <a:pt x="1023" y="407"/>
                    <a:pt x="998" y="368"/>
                  </a:cubicBezTo>
                  <a:close/>
                  <a:moveTo>
                    <a:pt x="415" y="328"/>
                  </a:moveTo>
                  <a:cubicBezTo>
                    <a:pt x="482" y="327"/>
                    <a:pt x="549" y="328"/>
                    <a:pt x="613" y="300"/>
                  </a:cubicBezTo>
                  <a:cubicBezTo>
                    <a:pt x="626" y="295"/>
                    <a:pt x="644" y="303"/>
                    <a:pt x="666" y="306"/>
                  </a:cubicBezTo>
                  <a:cubicBezTo>
                    <a:pt x="625" y="347"/>
                    <a:pt x="579" y="350"/>
                    <a:pt x="534" y="349"/>
                  </a:cubicBezTo>
                  <a:cubicBezTo>
                    <a:pt x="464" y="349"/>
                    <a:pt x="395" y="344"/>
                    <a:pt x="326" y="336"/>
                  </a:cubicBezTo>
                  <a:cubicBezTo>
                    <a:pt x="355" y="333"/>
                    <a:pt x="385" y="329"/>
                    <a:pt x="415" y="328"/>
                  </a:cubicBezTo>
                  <a:close/>
                  <a:moveTo>
                    <a:pt x="353" y="414"/>
                  </a:moveTo>
                  <a:cubicBezTo>
                    <a:pt x="487" y="431"/>
                    <a:pt x="618" y="504"/>
                    <a:pt x="760" y="443"/>
                  </a:cubicBezTo>
                  <a:cubicBezTo>
                    <a:pt x="762" y="448"/>
                    <a:pt x="763" y="453"/>
                    <a:pt x="765" y="458"/>
                  </a:cubicBezTo>
                  <a:cubicBezTo>
                    <a:pt x="766" y="463"/>
                    <a:pt x="767" y="468"/>
                    <a:pt x="769" y="477"/>
                  </a:cubicBezTo>
                  <a:cubicBezTo>
                    <a:pt x="618" y="530"/>
                    <a:pt x="487" y="457"/>
                    <a:pt x="353" y="414"/>
                  </a:cubicBezTo>
                  <a:close/>
                  <a:moveTo>
                    <a:pt x="778" y="377"/>
                  </a:moveTo>
                  <a:cubicBezTo>
                    <a:pt x="757" y="425"/>
                    <a:pt x="717" y="436"/>
                    <a:pt x="676" y="435"/>
                  </a:cubicBezTo>
                  <a:cubicBezTo>
                    <a:pt x="612" y="434"/>
                    <a:pt x="547" y="424"/>
                    <a:pt x="484" y="413"/>
                  </a:cubicBezTo>
                  <a:cubicBezTo>
                    <a:pt x="433" y="404"/>
                    <a:pt x="385" y="388"/>
                    <a:pt x="342" y="376"/>
                  </a:cubicBezTo>
                  <a:cubicBezTo>
                    <a:pt x="399" y="376"/>
                    <a:pt x="464" y="376"/>
                    <a:pt x="529" y="377"/>
                  </a:cubicBezTo>
                  <a:cubicBezTo>
                    <a:pt x="596" y="377"/>
                    <a:pt x="656" y="362"/>
                    <a:pt x="705" y="311"/>
                  </a:cubicBezTo>
                  <a:cubicBezTo>
                    <a:pt x="730" y="286"/>
                    <a:pt x="764" y="271"/>
                    <a:pt x="765" y="230"/>
                  </a:cubicBezTo>
                  <a:cubicBezTo>
                    <a:pt x="766" y="225"/>
                    <a:pt x="777" y="219"/>
                    <a:pt x="784" y="218"/>
                  </a:cubicBezTo>
                  <a:cubicBezTo>
                    <a:pt x="828" y="207"/>
                    <a:pt x="872" y="239"/>
                    <a:pt x="876" y="286"/>
                  </a:cubicBezTo>
                  <a:cubicBezTo>
                    <a:pt x="880" y="322"/>
                    <a:pt x="870" y="330"/>
                    <a:pt x="835" y="339"/>
                  </a:cubicBezTo>
                  <a:cubicBezTo>
                    <a:pt x="813" y="344"/>
                    <a:pt x="786" y="359"/>
                    <a:pt x="778" y="377"/>
                  </a:cubicBezTo>
                  <a:close/>
                  <a:moveTo>
                    <a:pt x="900" y="549"/>
                  </a:moveTo>
                  <a:cubicBezTo>
                    <a:pt x="839" y="536"/>
                    <a:pt x="793" y="487"/>
                    <a:pt x="791" y="434"/>
                  </a:cubicBezTo>
                  <a:cubicBezTo>
                    <a:pt x="789" y="392"/>
                    <a:pt x="810" y="365"/>
                    <a:pt x="844" y="365"/>
                  </a:cubicBezTo>
                  <a:cubicBezTo>
                    <a:pt x="884" y="365"/>
                    <a:pt x="925" y="407"/>
                    <a:pt x="922" y="442"/>
                  </a:cubicBezTo>
                  <a:cubicBezTo>
                    <a:pt x="918" y="473"/>
                    <a:pt x="894" y="482"/>
                    <a:pt x="864" y="463"/>
                  </a:cubicBezTo>
                  <a:cubicBezTo>
                    <a:pt x="856" y="459"/>
                    <a:pt x="846" y="459"/>
                    <a:pt x="838" y="456"/>
                  </a:cubicBezTo>
                  <a:cubicBezTo>
                    <a:pt x="841" y="466"/>
                    <a:pt x="842" y="481"/>
                    <a:pt x="847" y="484"/>
                  </a:cubicBezTo>
                  <a:cubicBezTo>
                    <a:pt x="868" y="491"/>
                    <a:pt x="892" y="501"/>
                    <a:pt x="910" y="496"/>
                  </a:cubicBezTo>
                  <a:cubicBezTo>
                    <a:pt x="925" y="492"/>
                    <a:pt x="942" y="469"/>
                    <a:pt x="946" y="451"/>
                  </a:cubicBezTo>
                  <a:cubicBezTo>
                    <a:pt x="956" y="405"/>
                    <a:pt x="928" y="374"/>
                    <a:pt x="891" y="349"/>
                  </a:cubicBezTo>
                  <a:cubicBezTo>
                    <a:pt x="927" y="244"/>
                    <a:pt x="869" y="177"/>
                    <a:pt x="760" y="192"/>
                  </a:cubicBezTo>
                  <a:cubicBezTo>
                    <a:pt x="744" y="158"/>
                    <a:pt x="722" y="128"/>
                    <a:pt x="680" y="122"/>
                  </a:cubicBezTo>
                  <a:cubicBezTo>
                    <a:pt x="651" y="118"/>
                    <a:pt x="630" y="127"/>
                    <a:pt x="616" y="151"/>
                  </a:cubicBezTo>
                  <a:cubicBezTo>
                    <a:pt x="602" y="177"/>
                    <a:pt x="609" y="200"/>
                    <a:pt x="626" y="222"/>
                  </a:cubicBezTo>
                  <a:cubicBezTo>
                    <a:pt x="629" y="226"/>
                    <a:pt x="637" y="227"/>
                    <a:pt x="643" y="229"/>
                  </a:cubicBezTo>
                  <a:cubicBezTo>
                    <a:pt x="644" y="222"/>
                    <a:pt x="648" y="215"/>
                    <a:pt x="647" y="209"/>
                  </a:cubicBezTo>
                  <a:cubicBezTo>
                    <a:pt x="646" y="201"/>
                    <a:pt x="640" y="194"/>
                    <a:pt x="638" y="187"/>
                  </a:cubicBezTo>
                  <a:cubicBezTo>
                    <a:pt x="633" y="161"/>
                    <a:pt x="651" y="143"/>
                    <a:pt x="676" y="149"/>
                  </a:cubicBezTo>
                  <a:cubicBezTo>
                    <a:pt x="708" y="156"/>
                    <a:pt x="730" y="177"/>
                    <a:pt x="734" y="209"/>
                  </a:cubicBezTo>
                  <a:cubicBezTo>
                    <a:pt x="736" y="228"/>
                    <a:pt x="730" y="254"/>
                    <a:pt x="718" y="266"/>
                  </a:cubicBezTo>
                  <a:cubicBezTo>
                    <a:pt x="696" y="288"/>
                    <a:pt x="666" y="286"/>
                    <a:pt x="638" y="271"/>
                  </a:cubicBezTo>
                  <a:cubicBezTo>
                    <a:pt x="591" y="245"/>
                    <a:pt x="567" y="204"/>
                    <a:pt x="564" y="152"/>
                  </a:cubicBezTo>
                  <a:cubicBezTo>
                    <a:pt x="562" y="117"/>
                    <a:pt x="577" y="89"/>
                    <a:pt x="608" y="72"/>
                  </a:cubicBezTo>
                  <a:cubicBezTo>
                    <a:pt x="646" y="50"/>
                    <a:pt x="687" y="60"/>
                    <a:pt x="716" y="86"/>
                  </a:cubicBezTo>
                  <a:cubicBezTo>
                    <a:pt x="755" y="120"/>
                    <a:pt x="795" y="137"/>
                    <a:pt x="846" y="145"/>
                  </a:cubicBezTo>
                  <a:cubicBezTo>
                    <a:pt x="923" y="157"/>
                    <a:pt x="969" y="243"/>
                    <a:pt x="954" y="319"/>
                  </a:cubicBezTo>
                  <a:cubicBezTo>
                    <a:pt x="951" y="332"/>
                    <a:pt x="958" y="348"/>
                    <a:pt x="963" y="362"/>
                  </a:cubicBezTo>
                  <a:cubicBezTo>
                    <a:pt x="975" y="398"/>
                    <a:pt x="997" y="432"/>
                    <a:pt x="1001" y="469"/>
                  </a:cubicBezTo>
                  <a:cubicBezTo>
                    <a:pt x="1007" y="524"/>
                    <a:pt x="955" y="561"/>
                    <a:pt x="900" y="549"/>
                  </a:cubicBezTo>
                  <a:close/>
                </a:path>
              </a:pathLst>
            </a:custGeom>
            <a:solidFill>
              <a:srgbClr val="EFD1A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</p:grpSp>
      <p:sp>
        <p:nvSpPr>
          <p:cNvPr id="74" name="任意多边形: 形状 73">
            <a:extLst>
              <a:ext uri="{FF2B5EF4-FFF2-40B4-BE49-F238E27FC236}">
                <a16:creationId xmlns:a16="http://schemas.microsoft.com/office/drawing/2014/main" xmlns="" id="{22267BB3-C7A0-4D71-809F-0BAD1676ADDE}"/>
              </a:ext>
            </a:extLst>
          </p:cNvPr>
          <p:cNvSpPr/>
          <p:nvPr/>
        </p:nvSpPr>
        <p:spPr>
          <a:xfrm>
            <a:off x="0" y="1867238"/>
            <a:ext cx="11260582" cy="4990762"/>
          </a:xfrm>
          <a:custGeom>
            <a:avLst/>
            <a:gdLst>
              <a:gd name="connsiteX0" fmla="*/ 5406732 w 11260582"/>
              <a:gd name="connsiteY0" fmla="*/ 0 h 4990762"/>
              <a:gd name="connsiteX1" fmla="*/ 11260582 w 11260582"/>
              <a:gd name="connsiteY1" fmla="*/ 4990762 h 4990762"/>
              <a:gd name="connsiteX2" fmla="*/ 0 w 11260582"/>
              <a:gd name="connsiteY2" fmla="*/ 4990762 h 4990762"/>
              <a:gd name="connsiteX3" fmla="*/ 0 w 11260582"/>
              <a:gd name="connsiteY3" fmla="*/ 4609567 h 4990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60582" h="4990762">
                <a:moveTo>
                  <a:pt x="5406732" y="0"/>
                </a:moveTo>
                <a:lnTo>
                  <a:pt x="11260582" y="4990762"/>
                </a:lnTo>
                <a:lnTo>
                  <a:pt x="0" y="4990762"/>
                </a:lnTo>
                <a:lnTo>
                  <a:pt x="0" y="4609567"/>
                </a:lnTo>
                <a:close/>
              </a:path>
            </a:pathLst>
          </a:custGeom>
          <a:solidFill>
            <a:srgbClr val="F3C900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00号-方方先锋体" panose="00000500000000000000" pitchFamily="2" charset="-122"/>
              <a:ea typeface="字魂100号-方方先锋体" panose="00000500000000000000" pitchFamily="2" charset="-122"/>
              <a:cs typeface="+mn-cs"/>
            </a:endParaRPr>
          </a:p>
        </p:txBody>
      </p:sp>
      <p:sp>
        <p:nvSpPr>
          <p:cNvPr id="14" name="矩形: 圆角 13">
            <a:extLst>
              <a:ext uri="{FF2B5EF4-FFF2-40B4-BE49-F238E27FC236}">
                <a16:creationId xmlns:a16="http://schemas.microsoft.com/office/drawing/2014/main" xmlns="" id="{E585B5D6-9992-40F6-B3D0-858D0986D71B}"/>
              </a:ext>
            </a:extLst>
          </p:cNvPr>
          <p:cNvSpPr/>
          <p:nvPr/>
        </p:nvSpPr>
        <p:spPr>
          <a:xfrm>
            <a:off x="1414041" y="853633"/>
            <a:ext cx="9363919" cy="5150734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00号-方方先锋体" panose="00000500000000000000" pitchFamily="2" charset="-122"/>
              <a:ea typeface="字魂100号-方方先锋体" panose="00000500000000000000" pitchFamily="2" charset="-122"/>
              <a:cs typeface="+mn-cs"/>
            </a:endParaRPr>
          </a:p>
        </p:txBody>
      </p:sp>
      <p:grpSp>
        <p:nvGrpSpPr>
          <p:cNvPr id="23" name="组合 22">
            <a:extLst>
              <a:ext uri="{FF2B5EF4-FFF2-40B4-BE49-F238E27FC236}">
                <a16:creationId xmlns:a16="http://schemas.microsoft.com/office/drawing/2014/main" xmlns="" id="{BF943CFD-86D3-46E0-A20B-E9D43FDF0D06}"/>
              </a:ext>
            </a:extLst>
          </p:cNvPr>
          <p:cNvGrpSpPr/>
          <p:nvPr/>
        </p:nvGrpSpPr>
        <p:grpSpPr>
          <a:xfrm rot="5400000">
            <a:off x="329630" y="331026"/>
            <a:ext cx="1068196" cy="406144"/>
            <a:chOff x="5014913" y="3255963"/>
            <a:chExt cx="2163763" cy="568325"/>
          </a:xfrm>
        </p:grpSpPr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xmlns="" id="{E57B2D7C-814C-46D6-8287-D3D1412C9EB7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4913" y="3255963"/>
              <a:ext cx="2163763" cy="117475"/>
            </a:xfrm>
            <a:custGeom>
              <a:avLst/>
              <a:gdLst>
                <a:gd name="T0" fmla="*/ 0 w 1363"/>
                <a:gd name="T1" fmla="*/ 0 h 74"/>
                <a:gd name="T2" fmla="*/ 151 w 1363"/>
                <a:gd name="T3" fmla="*/ 74 h 74"/>
                <a:gd name="T4" fmla="*/ 302 w 1363"/>
                <a:gd name="T5" fmla="*/ 0 h 74"/>
                <a:gd name="T6" fmla="*/ 455 w 1363"/>
                <a:gd name="T7" fmla="*/ 74 h 74"/>
                <a:gd name="T8" fmla="*/ 606 w 1363"/>
                <a:gd name="T9" fmla="*/ 0 h 74"/>
                <a:gd name="T10" fmla="*/ 757 w 1363"/>
                <a:gd name="T11" fmla="*/ 74 h 74"/>
                <a:gd name="T12" fmla="*/ 909 w 1363"/>
                <a:gd name="T13" fmla="*/ 0 h 74"/>
                <a:gd name="T14" fmla="*/ 1060 w 1363"/>
                <a:gd name="T15" fmla="*/ 74 h 74"/>
                <a:gd name="T16" fmla="*/ 1211 w 1363"/>
                <a:gd name="T17" fmla="*/ 0 h 74"/>
                <a:gd name="T18" fmla="*/ 1363 w 1363"/>
                <a:gd name="T19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63" h="74">
                  <a:moveTo>
                    <a:pt x="0" y="0"/>
                  </a:moveTo>
                  <a:lnTo>
                    <a:pt x="151" y="74"/>
                  </a:lnTo>
                  <a:lnTo>
                    <a:pt x="302" y="0"/>
                  </a:lnTo>
                  <a:lnTo>
                    <a:pt x="455" y="74"/>
                  </a:lnTo>
                  <a:lnTo>
                    <a:pt x="606" y="0"/>
                  </a:lnTo>
                  <a:lnTo>
                    <a:pt x="757" y="74"/>
                  </a:lnTo>
                  <a:lnTo>
                    <a:pt x="909" y="0"/>
                  </a:lnTo>
                  <a:lnTo>
                    <a:pt x="1060" y="74"/>
                  </a:lnTo>
                  <a:lnTo>
                    <a:pt x="1211" y="0"/>
                  </a:lnTo>
                  <a:lnTo>
                    <a:pt x="1363" y="74"/>
                  </a:lnTo>
                </a:path>
              </a:pathLst>
            </a:custGeom>
            <a:noFill/>
            <a:ln w="58738" cap="rnd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xmlns="" id="{926FBF88-0783-48D1-8585-9322E377C324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4913" y="3482976"/>
              <a:ext cx="2163763" cy="115888"/>
            </a:xfrm>
            <a:custGeom>
              <a:avLst/>
              <a:gdLst>
                <a:gd name="T0" fmla="*/ 0 w 1363"/>
                <a:gd name="T1" fmla="*/ 0 h 73"/>
                <a:gd name="T2" fmla="*/ 151 w 1363"/>
                <a:gd name="T3" fmla="*/ 73 h 73"/>
                <a:gd name="T4" fmla="*/ 302 w 1363"/>
                <a:gd name="T5" fmla="*/ 0 h 73"/>
                <a:gd name="T6" fmla="*/ 455 w 1363"/>
                <a:gd name="T7" fmla="*/ 73 h 73"/>
                <a:gd name="T8" fmla="*/ 606 w 1363"/>
                <a:gd name="T9" fmla="*/ 0 h 73"/>
                <a:gd name="T10" fmla="*/ 757 w 1363"/>
                <a:gd name="T11" fmla="*/ 73 h 73"/>
                <a:gd name="T12" fmla="*/ 909 w 1363"/>
                <a:gd name="T13" fmla="*/ 0 h 73"/>
                <a:gd name="T14" fmla="*/ 1060 w 1363"/>
                <a:gd name="T15" fmla="*/ 73 h 73"/>
                <a:gd name="T16" fmla="*/ 1211 w 1363"/>
                <a:gd name="T17" fmla="*/ 0 h 73"/>
                <a:gd name="T18" fmla="*/ 1363 w 1363"/>
                <a:gd name="T19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63" h="73">
                  <a:moveTo>
                    <a:pt x="0" y="0"/>
                  </a:moveTo>
                  <a:lnTo>
                    <a:pt x="151" y="73"/>
                  </a:lnTo>
                  <a:lnTo>
                    <a:pt x="302" y="0"/>
                  </a:lnTo>
                  <a:lnTo>
                    <a:pt x="455" y="73"/>
                  </a:lnTo>
                  <a:lnTo>
                    <a:pt x="606" y="0"/>
                  </a:lnTo>
                  <a:lnTo>
                    <a:pt x="757" y="73"/>
                  </a:lnTo>
                  <a:lnTo>
                    <a:pt x="909" y="0"/>
                  </a:lnTo>
                  <a:lnTo>
                    <a:pt x="1060" y="73"/>
                  </a:lnTo>
                  <a:lnTo>
                    <a:pt x="1211" y="0"/>
                  </a:lnTo>
                  <a:lnTo>
                    <a:pt x="1363" y="73"/>
                  </a:lnTo>
                </a:path>
              </a:pathLst>
            </a:custGeom>
            <a:noFill/>
            <a:ln w="58738" cap="rnd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xmlns="" id="{A9BD7925-63B1-4A6D-9A10-22F6DC81AA92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4913" y="3706813"/>
              <a:ext cx="2163763" cy="117475"/>
            </a:xfrm>
            <a:custGeom>
              <a:avLst/>
              <a:gdLst>
                <a:gd name="T0" fmla="*/ 0 w 1363"/>
                <a:gd name="T1" fmla="*/ 0 h 74"/>
                <a:gd name="T2" fmla="*/ 151 w 1363"/>
                <a:gd name="T3" fmla="*/ 74 h 74"/>
                <a:gd name="T4" fmla="*/ 302 w 1363"/>
                <a:gd name="T5" fmla="*/ 0 h 74"/>
                <a:gd name="T6" fmla="*/ 455 w 1363"/>
                <a:gd name="T7" fmla="*/ 74 h 74"/>
                <a:gd name="T8" fmla="*/ 606 w 1363"/>
                <a:gd name="T9" fmla="*/ 0 h 74"/>
                <a:gd name="T10" fmla="*/ 757 w 1363"/>
                <a:gd name="T11" fmla="*/ 74 h 74"/>
                <a:gd name="T12" fmla="*/ 909 w 1363"/>
                <a:gd name="T13" fmla="*/ 0 h 74"/>
                <a:gd name="T14" fmla="*/ 1060 w 1363"/>
                <a:gd name="T15" fmla="*/ 74 h 74"/>
                <a:gd name="T16" fmla="*/ 1211 w 1363"/>
                <a:gd name="T17" fmla="*/ 0 h 74"/>
                <a:gd name="T18" fmla="*/ 1363 w 1363"/>
                <a:gd name="T19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63" h="74">
                  <a:moveTo>
                    <a:pt x="0" y="0"/>
                  </a:moveTo>
                  <a:lnTo>
                    <a:pt x="151" y="74"/>
                  </a:lnTo>
                  <a:lnTo>
                    <a:pt x="302" y="0"/>
                  </a:lnTo>
                  <a:lnTo>
                    <a:pt x="455" y="74"/>
                  </a:lnTo>
                  <a:lnTo>
                    <a:pt x="606" y="0"/>
                  </a:lnTo>
                  <a:lnTo>
                    <a:pt x="757" y="74"/>
                  </a:lnTo>
                  <a:lnTo>
                    <a:pt x="909" y="0"/>
                  </a:lnTo>
                  <a:lnTo>
                    <a:pt x="1060" y="74"/>
                  </a:lnTo>
                  <a:lnTo>
                    <a:pt x="1211" y="0"/>
                  </a:lnTo>
                  <a:lnTo>
                    <a:pt x="1363" y="74"/>
                  </a:lnTo>
                </a:path>
              </a:pathLst>
            </a:custGeom>
            <a:noFill/>
            <a:ln w="58738" cap="rnd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</p:grpSp>
      <p:pic>
        <p:nvPicPr>
          <p:cNvPr id="166" name="图片 165">
            <a:extLst>
              <a:ext uri="{FF2B5EF4-FFF2-40B4-BE49-F238E27FC236}">
                <a16:creationId xmlns:a16="http://schemas.microsoft.com/office/drawing/2014/main" xmlns="" id="{0B58F1A8-BAB3-4D54-9E20-0EA734634CBC}"/>
              </a:ext>
            </a:extLst>
          </p:cNvPr>
          <p:cNvPicPr>
            <a:picLocks noChangeAspect="1"/>
          </p:cNvPicPr>
          <p:nvPr/>
        </p:nvPicPr>
        <p:blipFill>
          <a:blip r:embed="rId5">
            <a:biLevel thresh="75000"/>
          </a:blip>
          <a:srcRect b="48901"/>
          <a:stretch>
            <a:fillRect/>
          </a:stretch>
        </p:blipFill>
        <p:spPr>
          <a:xfrm>
            <a:off x="982848" y="6053098"/>
            <a:ext cx="1664097" cy="804902"/>
          </a:xfrm>
          <a:custGeom>
            <a:avLst/>
            <a:gdLst>
              <a:gd name="connsiteX0" fmla="*/ 0 w 1664097"/>
              <a:gd name="connsiteY0" fmla="*/ 0 h 804902"/>
              <a:gd name="connsiteX1" fmla="*/ 1664097 w 1664097"/>
              <a:gd name="connsiteY1" fmla="*/ 0 h 804902"/>
              <a:gd name="connsiteX2" fmla="*/ 1664097 w 1664097"/>
              <a:gd name="connsiteY2" fmla="*/ 804902 h 804902"/>
              <a:gd name="connsiteX3" fmla="*/ 0 w 1664097"/>
              <a:gd name="connsiteY3" fmla="*/ 804902 h 804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64097" h="804902">
                <a:moveTo>
                  <a:pt x="0" y="0"/>
                </a:moveTo>
                <a:lnTo>
                  <a:pt x="1664097" y="0"/>
                </a:lnTo>
                <a:lnTo>
                  <a:pt x="1664097" y="804902"/>
                </a:lnTo>
                <a:lnTo>
                  <a:pt x="0" y="804902"/>
                </a:lnTo>
                <a:close/>
              </a:path>
            </a:pathLst>
          </a:custGeom>
        </p:spPr>
      </p:pic>
      <p:sp>
        <p:nvSpPr>
          <p:cNvPr id="92" name="矩形: 圆角 91">
            <a:extLst>
              <a:ext uri="{FF2B5EF4-FFF2-40B4-BE49-F238E27FC236}">
                <a16:creationId xmlns:a16="http://schemas.microsoft.com/office/drawing/2014/main" xmlns="" id="{AE62C07E-54A4-4022-A579-44B52E5A69F2}"/>
              </a:ext>
            </a:extLst>
          </p:cNvPr>
          <p:cNvSpPr/>
          <p:nvPr/>
        </p:nvSpPr>
        <p:spPr>
          <a:xfrm>
            <a:off x="1898544" y="1314532"/>
            <a:ext cx="8394912" cy="4228936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00号-方方先锋体" panose="00000500000000000000" pitchFamily="2" charset="-122"/>
              <a:ea typeface="字魂100号-方方先锋体" panose="00000500000000000000" pitchFamily="2" charset="-122"/>
              <a:cs typeface="+mn-cs"/>
            </a:endParaRPr>
          </a:p>
        </p:txBody>
      </p:sp>
      <p:pic>
        <p:nvPicPr>
          <p:cNvPr id="90" name="图片 89">
            <a:extLst>
              <a:ext uri="{FF2B5EF4-FFF2-40B4-BE49-F238E27FC236}">
                <a16:creationId xmlns:a16="http://schemas.microsoft.com/office/drawing/2014/main" xmlns="" id="{23F737CC-7930-4493-A9B2-EBDC855453EF}"/>
              </a:ext>
            </a:extLst>
          </p:cNvPr>
          <p:cNvPicPr>
            <a:picLocks noChangeAspect="1"/>
          </p:cNvPicPr>
          <p:nvPr/>
        </p:nvPicPr>
        <p:blipFill>
          <a:blip r:embed="rId5">
            <a:biLevel thresh="75000"/>
          </a:blip>
          <a:stretch>
            <a:fillRect/>
          </a:stretch>
        </p:blipFill>
        <p:spPr>
          <a:xfrm>
            <a:off x="9889685" y="126678"/>
            <a:ext cx="1664097" cy="1575173"/>
          </a:xfrm>
          <a:prstGeom prst="rect">
            <a:avLst/>
          </a:prstGeom>
        </p:spPr>
      </p:pic>
      <p:pic>
        <p:nvPicPr>
          <p:cNvPr id="96" name="图片 95">
            <a:extLst>
              <a:ext uri="{FF2B5EF4-FFF2-40B4-BE49-F238E27FC236}">
                <a16:creationId xmlns:a16="http://schemas.microsoft.com/office/drawing/2014/main" xmlns="" id="{57AA8D6E-01A1-45A5-A037-C87404BDE8E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27" t="46922" r="1330" b="8050"/>
          <a:stretch/>
        </p:blipFill>
        <p:spPr>
          <a:xfrm>
            <a:off x="7968981" y="1372197"/>
            <a:ext cx="4503187" cy="5331756"/>
          </a:xfrm>
          <a:custGeom>
            <a:avLst/>
            <a:gdLst>
              <a:gd name="connsiteX0" fmla="*/ 0 w 11300460"/>
              <a:gd name="connsiteY0" fmla="*/ 0 h 6858000"/>
              <a:gd name="connsiteX1" fmla="*/ 11300460 w 11300460"/>
              <a:gd name="connsiteY1" fmla="*/ 0 h 6858000"/>
              <a:gd name="connsiteX2" fmla="*/ 11300460 w 11300460"/>
              <a:gd name="connsiteY2" fmla="*/ 6858000 h 6858000"/>
              <a:gd name="connsiteX3" fmla="*/ 0 w 1130046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300460" h="6858000">
                <a:moveTo>
                  <a:pt x="0" y="0"/>
                </a:moveTo>
                <a:lnTo>
                  <a:pt x="11300460" y="0"/>
                </a:lnTo>
                <a:lnTo>
                  <a:pt x="1130046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grpSp>
        <p:nvGrpSpPr>
          <p:cNvPr id="29" name="组合 28">
            <a:extLst>
              <a:ext uri="{FF2B5EF4-FFF2-40B4-BE49-F238E27FC236}">
                <a16:creationId xmlns:a16="http://schemas.microsoft.com/office/drawing/2014/main" xmlns="" id="{0F2DEED4-6EC6-4402-A0F9-DDD16B1F9535}"/>
              </a:ext>
            </a:extLst>
          </p:cNvPr>
          <p:cNvGrpSpPr/>
          <p:nvPr/>
        </p:nvGrpSpPr>
        <p:grpSpPr>
          <a:xfrm>
            <a:off x="1570728" y="1709625"/>
            <a:ext cx="172707" cy="3438751"/>
            <a:chOff x="1611368" y="1646445"/>
            <a:chExt cx="172707" cy="3438751"/>
          </a:xfrm>
          <a:solidFill>
            <a:schemeClr val="bg1">
              <a:lumMod val="65000"/>
            </a:schemeClr>
          </a:solidFill>
        </p:grpSpPr>
        <p:sp>
          <p:nvSpPr>
            <p:cNvPr id="143" name="椭圆 142">
              <a:extLst>
                <a:ext uri="{FF2B5EF4-FFF2-40B4-BE49-F238E27FC236}">
                  <a16:creationId xmlns:a16="http://schemas.microsoft.com/office/drawing/2014/main" xmlns="" id="{35DB8F72-4160-4962-A63D-5A478C0886A4}"/>
                </a:ext>
              </a:extLst>
            </p:cNvPr>
            <p:cNvSpPr/>
            <p:nvPr/>
          </p:nvSpPr>
          <p:spPr>
            <a:xfrm rot="5400000">
              <a:off x="1611368" y="1646445"/>
              <a:ext cx="172707" cy="1727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44" name="椭圆 143">
              <a:extLst>
                <a:ext uri="{FF2B5EF4-FFF2-40B4-BE49-F238E27FC236}">
                  <a16:creationId xmlns:a16="http://schemas.microsoft.com/office/drawing/2014/main" xmlns="" id="{8B9CE240-FB86-40C6-96D5-BB906F6E3B1E}"/>
                </a:ext>
              </a:extLst>
            </p:cNvPr>
            <p:cNvSpPr/>
            <p:nvPr/>
          </p:nvSpPr>
          <p:spPr>
            <a:xfrm rot="5400000">
              <a:off x="1611368" y="2299654"/>
              <a:ext cx="172707" cy="172707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45" name="椭圆 144">
              <a:extLst>
                <a:ext uri="{FF2B5EF4-FFF2-40B4-BE49-F238E27FC236}">
                  <a16:creationId xmlns:a16="http://schemas.microsoft.com/office/drawing/2014/main" xmlns="" id="{A5AF2950-8DD7-4C36-A355-B0AAC10C7BD1}"/>
                </a:ext>
              </a:extLst>
            </p:cNvPr>
            <p:cNvSpPr/>
            <p:nvPr/>
          </p:nvSpPr>
          <p:spPr>
            <a:xfrm rot="5400000">
              <a:off x="1611368" y="2952863"/>
              <a:ext cx="172707" cy="172707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46" name="椭圆 145">
              <a:extLst>
                <a:ext uri="{FF2B5EF4-FFF2-40B4-BE49-F238E27FC236}">
                  <a16:creationId xmlns:a16="http://schemas.microsoft.com/office/drawing/2014/main" xmlns="" id="{D8035FBD-716F-4EAC-A177-AA1CD55B5DB9}"/>
                </a:ext>
              </a:extLst>
            </p:cNvPr>
            <p:cNvSpPr/>
            <p:nvPr/>
          </p:nvSpPr>
          <p:spPr>
            <a:xfrm rot="5400000">
              <a:off x="1611368" y="3606071"/>
              <a:ext cx="172707" cy="172707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47" name="椭圆 146">
              <a:extLst>
                <a:ext uri="{FF2B5EF4-FFF2-40B4-BE49-F238E27FC236}">
                  <a16:creationId xmlns:a16="http://schemas.microsoft.com/office/drawing/2014/main" xmlns="" id="{9AC063D8-DDDF-442B-A29B-69E1A31D7299}"/>
                </a:ext>
              </a:extLst>
            </p:cNvPr>
            <p:cNvSpPr/>
            <p:nvPr/>
          </p:nvSpPr>
          <p:spPr>
            <a:xfrm rot="5400000">
              <a:off x="1611368" y="4259280"/>
              <a:ext cx="172707" cy="172707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48" name="椭圆 147">
              <a:extLst>
                <a:ext uri="{FF2B5EF4-FFF2-40B4-BE49-F238E27FC236}">
                  <a16:creationId xmlns:a16="http://schemas.microsoft.com/office/drawing/2014/main" xmlns="" id="{EB6127AE-0C60-4188-BDCB-B977BE52BD0D}"/>
                </a:ext>
              </a:extLst>
            </p:cNvPr>
            <p:cNvSpPr/>
            <p:nvPr/>
          </p:nvSpPr>
          <p:spPr>
            <a:xfrm rot="5400000">
              <a:off x="1611368" y="4912489"/>
              <a:ext cx="172707" cy="172707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</p:grpSp>
      <p:grpSp>
        <p:nvGrpSpPr>
          <p:cNvPr id="155" name="组合 154">
            <a:extLst>
              <a:ext uri="{FF2B5EF4-FFF2-40B4-BE49-F238E27FC236}">
                <a16:creationId xmlns:a16="http://schemas.microsoft.com/office/drawing/2014/main" xmlns="" id="{2F0753BC-7468-4554-81D0-7B40AEE52592}"/>
              </a:ext>
            </a:extLst>
          </p:cNvPr>
          <p:cNvGrpSpPr/>
          <p:nvPr/>
        </p:nvGrpSpPr>
        <p:grpSpPr>
          <a:xfrm>
            <a:off x="10408926" y="1709625"/>
            <a:ext cx="172707" cy="3438751"/>
            <a:chOff x="1611368" y="1646445"/>
            <a:chExt cx="172707" cy="3438751"/>
          </a:xfrm>
          <a:solidFill>
            <a:schemeClr val="bg1">
              <a:lumMod val="65000"/>
            </a:schemeClr>
          </a:solidFill>
        </p:grpSpPr>
        <p:sp>
          <p:nvSpPr>
            <p:cNvPr id="156" name="椭圆 155">
              <a:extLst>
                <a:ext uri="{FF2B5EF4-FFF2-40B4-BE49-F238E27FC236}">
                  <a16:creationId xmlns:a16="http://schemas.microsoft.com/office/drawing/2014/main" xmlns="" id="{12BA7A56-7AF8-48FC-9575-307193CE1AB5}"/>
                </a:ext>
              </a:extLst>
            </p:cNvPr>
            <p:cNvSpPr/>
            <p:nvPr/>
          </p:nvSpPr>
          <p:spPr>
            <a:xfrm rot="5400000">
              <a:off x="1611368" y="1646445"/>
              <a:ext cx="172707" cy="1727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57" name="椭圆 156">
              <a:extLst>
                <a:ext uri="{FF2B5EF4-FFF2-40B4-BE49-F238E27FC236}">
                  <a16:creationId xmlns:a16="http://schemas.microsoft.com/office/drawing/2014/main" xmlns="" id="{D92E709E-7B72-40A5-B4E9-A7F52DE51C95}"/>
                </a:ext>
              </a:extLst>
            </p:cNvPr>
            <p:cNvSpPr/>
            <p:nvPr/>
          </p:nvSpPr>
          <p:spPr>
            <a:xfrm rot="5400000">
              <a:off x="1611368" y="2299654"/>
              <a:ext cx="172707" cy="172707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58" name="椭圆 157">
              <a:extLst>
                <a:ext uri="{FF2B5EF4-FFF2-40B4-BE49-F238E27FC236}">
                  <a16:creationId xmlns:a16="http://schemas.microsoft.com/office/drawing/2014/main" xmlns="" id="{8598004A-E9C6-4D58-84FC-CDE742F6C52A}"/>
                </a:ext>
              </a:extLst>
            </p:cNvPr>
            <p:cNvSpPr/>
            <p:nvPr/>
          </p:nvSpPr>
          <p:spPr>
            <a:xfrm rot="5400000">
              <a:off x="1611368" y="2952863"/>
              <a:ext cx="172707" cy="172707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59" name="椭圆 158">
              <a:extLst>
                <a:ext uri="{FF2B5EF4-FFF2-40B4-BE49-F238E27FC236}">
                  <a16:creationId xmlns:a16="http://schemas.microsoft.com/office/drawing/2014/main" xmlns="" id="{60D06F4E-05F3-4E97-A51B-B935099E0A64}"/>
                </a:ext>
              </a:extLst>
            </p:cNvPr>
            <p:cNvSpPr/>
            <p:nvPr/>
          </p:nvSpPr>
          <p:spPr>
            <a:xfrm rot="5400000">
              <a:off x="1611368" y="3606071"/>
              <a:ext cx="172707" cy="172707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60" name="椭圆 159">
              <a:extLst>
                <a:ext uri="{FF2B5EF4-FFF2-40B4-BE49-F238E27FC236}">
                  <a16:creationId xmlns:a16="http://schemas.microsoft.com/office/drawing/2014/main" xmlns="" id="{E781FF4A-692B-472D-9623-0553E392F4CF}"/>
                </a:ext>
              </a:extLst>
            </p:cNvPr>
            <p:cNvSpPr/>
            <p:nvPr/>
          </p:nvSpPr>
          <p:spPr>
            <a:xfrm rot="5400000">
              <a:off x="1611368" y="4259280"/>
              <a:ext cx="172707" cy="172707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61" name="椭圆 160">
              <a:extLst>
                <a:ext uri="{FF2B5EF4-FFF2-40B4-BE49-F238E27FC236}">
                  <a16:creationId xmlns:a16="http://schemas.microsoft.com/office/drawing/2014/main" xmlns="" id="{45DB70DE-EAC8-4FD9-941E-8EDC7C047E23}"/>
                </a:ext>
              </a:extLst>
            </p:cNvPr>
            <p:cNvSpPr/>
            <p:nvPr/>
          </p:nvSpPr>
          <p:spPr>
            <a:xfrm rot="5400000">
              <a:off x="1611368" y="4912489"/>
              <a:ext cx="172707" cy="172707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</p:grpSp>
      <p:sp>
        <p:nvSpPr>
          <p:cNvPr id="80" name="任意多边形: 形状 79">
            <a:extLst>
              <a:ext uri="{FF2B5EF4-FFF2-40B4-BE49-F238E27FC236}">
                <a16:creationId xmlns:a16="http://schemas.microsoft.com/office/drawing/2014/main" xmlns="" id="{75C7F911-0F7A-4410-B786-3D88FE37896E}"/>
              </a:ext>
            </a:extLst>
          </p:cNvPr>
          <p:cNvSpPr/>
          <p:nvPr/>
        </p:nvSpPr>
        <p:spPr>
          <a:xfrm flipH="1">
            <a:off x="0" y="5317496"/>
            <a:ext cx="8797195" cy="1020245"/>
          </a:xfrm>
          <a:custGeom>
            <a:avLst/>
            <a:gdLst>
              <a:gd name="connsiteX0" fmla="*/ 5012747 w 8797195"/>
              <a:gd name="connsiteY0" fmla="*/ 0 h 1125760"/>
              <a:gd name="connsiteX1" fmla="*/ 4944692 w 8797195"/>
              <a:gd name="connsiteY1" fmla="*/ 5100 h 1125760"/>
              <a:gd name="connsiteX2" fmla="*/ 896139 w 8797195"/>
              <a:gd name="connsiteY2" fmla="*/ 0 h 1125760"/>
              <a:gd name="connsiteX3" fmla="*/ 0 w 8797195"/>
              <a:gd name="connsiteY3" fmla="*/ 562880 h 1125760"/>
              <a:gd name="connsiteX4" fmla="*/ 896139 w 8797195"/>
              <a:gd name="connsiteY4" fmla="*/ 1125760 h 1125760"/>
              <a:gd name="connsiteX5" fmla="*/ 5012747 w 8797195"/>
              <a:gd name="connsiteY5" fmla="*/ 1125760 h 1125760"/>
              <a:gd name="connsiteX6" fmla="*/ 5375757 w 8797195"/>
              <a:gd name="connsiteY6" fmla="*/ 1125760 h 1125760"/>
              <a:gd name="connsiteX7" fmla="*/ 8797195 w 8797195"/>
              <a:gd name="connsiteY7" fmla="*/ 1125760 h 1125760"/>
              <a:gd name="connsiteX8" fmla="*/ 8040123 w 8797195"/>
              <a:gd name="connsiteY8" fmla="*/ 562880 h 1125760"/>
              <a:gd name="connsiteX9" fmla="*/ 8561036 w 8797195"/>
              <a:gd name="connsiteY9" fmla="*/ 5291 h 112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797195" h="1125760">
                <a:moveTo>
                  <a:pt x="5012747" y="0"/>
                </a:moveTo>
                <a:lnTo>
                  <a:pt x="4944692" y="5100"/>
                </a:lnTo>
                <a:lnTo>
                  <a:pt x="896139" y="0"/>
                </a:lnTo>
                <a:cubicBezTo>
                  <a:pt x="401031" y="0"/>
                  <a:pt x="0" y="252058"/>
                  <a:pt x="0" y="562880"/>
                </a:cubicBezTo>
                <a:cubicBezTo>
                  <a:pt x="0" y="873703"/>
                  <a:pt x="401031" y="1125760"/>
                  <a:pt x="896139" y="1125760"/>
                </a:cubicBezTo>
                <a:lnTo>
                  <a:pt x="5012747" y="1125760"/>
                </a:lnTo>
                <a:lnTo>
                  <a:pt x="5375757" y="1125760"/>
                </a:lnTo>
                <a:lnTo>
                  <a:pt x="8797195" y="1125760"/>
                </a:lnTo>
                <a:cubicBezTo>
                  <a:pt x="8378921" y="1125760"/>
                  <a:pt x="8079635" y="749644"/>
                  <a:pt x="8040123" y="562880"/>
                </a:cubicBezTo>
                <a:cubicBezTo>
                  <a:pt x="8000612" y="376117"/>
                  <a:pt x="8142762" y="5291"/>
                  <a:pt x="8561036" y="5291"/>
                </a:cubicBezTo>
                <a:close/>
              </a:path>
            </a:pathLst>
          </a:custGeom>
          <a:solidFill>
            <a:srgbClr val="B9C9E7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00号-方方先锋体" panose="00000500000000000000" pitchFamily="2" charset="-122"/>
              <a:ea typeface="字魂100号-方方先锋体" panose="00000500000000000000" pitchFamily="2" charset="-122"/>
              <a:cs typeface="+mn-cs"/>
            </a:endParaRPr>
          </a:p>
        </p:txBody>
      </p:sp>
      <p:pic>
        <p:nvPicPr>
          <p:cNvPr id="164" name="图片 163">
            <a:extLst>
              <a:ext uri="{FF2B5EF4-FFF2-40B4-BE49-F238E27FC236}">
                <a16:creationId xmlns:a16="http://schemas.microsoft.com/office/drawing/2014/main" xmlns="" id="{AEB65FF9-C4A8-4900-9962-1ECA85B5639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5225993">
            <a:off x="9179197" y="2686273"/>
            <a:ext cx="523810" cy="546530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xmlns="" id="{DF2FE307-7408-43AB-AC5F-ACEEFDEB798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biLevel thresh="75000"/>
          </a:blip>
          <a:srcRect b="82089"/>
          <a:stretch/>
        </p:blipFill>
        <p:spPr>
          <a:xfrm flipV="1">
            <a:off x="6056678" y="5333845"/>
            <a:ext cx="1776786" cy="320796"/>
          </a:xfrm>
          <a:prstGeom prst="rect">
            <a:avLst/>
          </a:prstGeom>
        </p:spPr>
      </p:pic>
      <p:pic>
        <p:nvPicPr>
          <p:cNvPr id="97" name="Picture 96">
            <a:extLst>
              <a:ext uri="{FF2B5EF4-FFF2-40B4-BE49-F238E27FC236}">
                <a16:creationId xmlns:a16="http://schemas.microsoft.com/office/drawing/2014/main" xmlns="" id="{F309FC0A-33CD-4211-994B-CB4D3F75AFC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81678" y="671142"/>
            <a:ext cx="5432007" cy="95715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CED6B17-56F1-43AF-A8EA-0043D535DC0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75939" y="1992160"/>
            <a:ext cx="7687722" cy="205453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1CC1442-C838-49CD-9620-94F5073D408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453550" y="3530680"/>
            <a:ext cx="1932599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1788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7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7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75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7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75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92" grpId="0" animBg="1"/>
      <p:bldP spid="8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xmlns="" id="{AFA2A031-9D52-42FC-A0E7-CDCF16D0E82A}"/>
              </a:ext>
            </a:extLst>
          </p:cNvPr>
          <p:cNvSpPr/>
          <p:nvPr/>
        </p:nvSpPr>
        <p:spPr>
          <a:xfrm>
            <a:off x="2190750" y="85725"/>
            <a:ext cx="7972426" cy="885825"/>
          </a:xfrm>
          <a:custGeom>
            <a:avLst/>
            <a:gdLst>
              <a:gd name="connsiteX0" fmla="*/ 0 w 7972426"/>
              <a:gd name="connsiteY0" fmla="*/ 147640 h 885825"/>
              <a:gd name="connsiteX1" fmla="*/ 147640 w 7972426"/>
              <a:gd name="connsiteY1" fmla="*/ 0 h 885825"/>
              <a:gd name="connsiteX2" fmla="*/ 7824786 w 7972426"/>
              <a:gd name="connsiteY2" fmla="*/ 0 h 885825"/>
              <a:gd name="connsiteX3" fmla="*/ 7972426 w 7972426"/>
              <a:gd name="connsiteY3" fmla="*/ 147640 h 885825"/>
              <a:gd name="connsiteX4" fmla="*/ 7972426 w 7972426"/>
              <a:gd name="connsiteY4" fmla="*/ 738185 h 885825"/>
              <a:gd name="connsiteX5" fmla="*/ 7824786 w 7972426"/>
              <a:gd name="connsiteY5" fmla="*/ 885825 h 885825"/>
              <a:gd name="connsiteX6" fmla="*/ 147640 w 7972426"/>
              <a:gd name="connsiteY6" fmla="*/ 885825 h 885825"/>
              <a:gd name="connsiteX7" fmla="*/ 0 w 7972426"/>
              <a:gd name="connsiteY7" fmla="*/ 738185 h 885825"/>
              <a:gd name="connsiteX8" fmla="*/ 0 w 7972426"/>
              <a:gd name="connsiteY8" fmla="*/ 147640 h 885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72426" h="885825" fill="none" extrusionOk="0">
                <a:moveTo>
                  <a:pt x="0" y="147640"/>
                </a:moveTo>
                <a:cubicBezTo>
                  <a:pt x="5874" y="80818"/>
                  <a:pt x="69381" y="-421"/>
                  <a:pt x="147640" y="0"/>
                </a:cubicBezTo>
                <a:cubicBezTo>
                  <a:pt x="3554056" y="71791"/>
                  <a:pt x="6988544" y="-21596"/>
                  <a:pt x="7824786" y="0"/>
                </a:cubicBezTo>
                <a:cubicBezTo>
                  <a:pt x="7902232" y="2370"/>
                  <a:pt x="7976534" y="50855"/>
                  <a:pt x="7972426" y="147640"/>
                </a:cubicBezTo>
                <a:cubicBezTo>
                  <a:pt x="7959473" y="318700"/>
                  <a:pt x="7938772" y="523360"/>
                  <a:pt x="7972426" y="738185"/>
                </a:cubicBezTo>
                <a:cubicBezTo>
                  <a:pt x="7977447" y="823181"/>
                  <a:pt x="7908560" y="879719"/>
                  <a:pt x="7824786" y="885825"/>
                </a:cubicBezTo>
                <a:cubicBezTo>
                  <a:pt x="4868862" y="914960"/>
                  <a:pt x="3003542" y="1033887"/>
                  <a:pt x="147640" y="885825"/>
                </a:cubicBezTo>
                <a:cubicBezTo>
                  <a:pt x="61009" y="882707"/>
                  <a:pt x="3975" y="827047"/>
                  <a:pt x="0" y="738185"/>
                </a:cubicBezTo>
                <a:cubicBezTo>
                  <a:pt x="18456" y="618271"/>
                  <a:pt x="-5701" y="342173"/>
                  <a:pt x="0" y="147640"/>
                </a:cubicBezTo>
                <a:close/>
              </a:path>
              <a:path w="7972426" h="885825" stroke="0" extrusionOk="0">
                <a:moveTo>
                  <a:pt x="0" y="147640"/>
                </a:moveTo>
                <a:cubicBezTo>
                  <a:pt x="-13571" y="63847"/>
                  <a:pt x="69273" y="-9022"/>
                  <a:pt x="147640" y="0"/>
                </a:cubicBezTo>
                <a:cubicBezTo>
                  <a:pt x="3365655" y="36278"/>
                  <a:pt x="6968258" y="37634"/>
                  <a:pt x="7824786" y="0"/>
                </a:cubicBezTo>
                <a:cubicBezTo>
                  <a:pt x="7918702" y="-6557"/>
                  <a:pt x="7975599" y="66472"/>
                  <a:pt x="7972426" y="147640"/>
                </a:cubicBezTo>
                <a:cubicBezTo>
                  <a:pt x="7998934" y="296884"/>
                  <a:pt x="7993669" y="473303"/>
                  <a:pt x="7972426" y="738185"/>
                </a:cubicBezTo>
                <a:cubicBezTo>
                  <a:pt x="7970497" y="820259"/>
                  <a:pt x="7902529" y="886434"/>
                  <a:pt x="7824786" y="885825"/>
                </a:cubicBezTo>
                <a:cubicBezTo>
                  <a:pt x="6096186" y="950001"/>
                  <a:pt x="2573090" y="831991"/>
                  <a:pt x="147640" y="885825"/>
                </a:cubicBezTo>
                <a:cubicBezTo>
                  <a:pt x="67395" y="888799"/>
                  <a:pt x="5142" y="825433"/>
                  <a:pt x="0" y="738185"/>
                </a:cubicBezTo>
                <a:cubicBezTo>
                  <a:pt x="133" y="492790"/>
                  <a:pt x="15184" y="412818"/>
                  <a:pt x="0" y="147640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002060"/>
            </a:solidFill>
            <a:prstDash val="dashDot"/>
            <a:extLst>
              <a:ext uri="{C807C97D-BFC1-408E-A445-0C87EB9F89A2}">
                <ask:lineSketchStyleProps xmlns:ask="http://schemas.microsoft.com/office/drawing/2018/sketchyshapes" xmlns="" sd="1141774834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+mn-cs"/>
              </a:rPr>
              <a:t>Em sẽ ứng xử như thế nào trong tình huống sau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C4C9C64-4435-42C7-B9F1-9FE4C8881F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525" y="2143125"/>
            <a:ext cx="6794776" cy="3152776"/>
          </a:xfrm>
          <a:prstGeom prst="rect">
            <a:avLst/>
          </a:prstGeom>
        </p:spPr>
      </p:pic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xmlns="" id="{7D9E5FA9-673F-46FB-9FDF-307DF4DC8689}"/>
              </a:ext>
            </a:extLst>
          </p:cNvPr>
          <p:cNvSpPr/>
          <p:nvPr/>
        </p:nvSpPr>
        <p:spPr>
          <a:xfrm>
            <a:off x="7677150" y="1476375"/>
            <a:ext cx="3790950" cy="1104900"/>
          </a:xfrm>
          <a:prstGeom prst="wedgeRoundRectCallout">
            <a:avLst>
              <a:gd name="adj1" fmla="val -53073"/>
              <a:gd name="adj2" fmla="val 68535"/>
              <a:gd name="adj3" fmla="val 16667"/>
            </a:avLst>
          </a:prstGeom>
          <a:solidFill>
            <a:srgbClr val="F7CDDD"/>
          </a:solidFill>
          <a:ln w="38100">
            <a:solidFill>
              <a:srgbClr val="FF339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b="1" dirty="0">
                <a:solidFill>
                  <a:srgbClr val="0070C0"/>
                </a:solidFill>
                <a:effectLst/>
                <a:latin typeface="+mj-lt"/>
                <a:ea typeface="Times New Roman" panose="02020603050405020304" pitchFamily="18" charset="0"/>
              </a:rPr>
              <a:t>Quan sát tranh, tranh vẽ tình huống gì?</a:t>
            </a:r>
            <a:endParaRPr lang="en-US" sz="28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32" name="Speech Bubble: Rectangle with Corners Rounded 31">
            <a:extLst>
              <a:ext uri="{FF2B5EF4-FFF2-40B4-BE49-F238E27FC236}">
                <a16:creationId xmlns:a16="http://schemas.microsoft.com/office/drawing/2014/main" xmlns="" id="{50CDF327-7D27-476B-AE22-AA5BA5992583}"/>
              </a:ext>
            </a:extLst>
          </p:cNvPr>
          <p:cNvSpPr/>
          <p:nvPr/>
        </p:nvSpPr>
        <p:spPr>
          <a:xfrm>
            <a:off x="7772400" y="3000375"/>
            <a:ext cx="3790950" cy="704850"/>
          </a:xfrm>
          <a:prstGeom prst="wedgeRoundRectCallout">
            <a:avLst>
              <a:gd name="adj1" fmla="val -53073"/>
              <a:gd name="adj2" fmla="val 68535"/>
              <a:gd name="adj3" fmla="val 16667"/>
            </a:avLst>
          </a:prstGeom>
          <a:solidFill>
            <a:srgbClr val="F7CDDD"/>
          </a:solidFill>
          <a:ln w="38100">
            <a:solidFill>
              <a:srgbClr val="FF339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b="1" dirty="0">
                <a:solidFill>
                  <a:srgbClr val="0070C0"/>
                </a:solidFill>
                <a:latin typeface="+mj-lt"/>
                <a:ea typeface="Times New Roman" panose="02020603050405020304" pitchFamily="18" charset="0"/>
              </a:rPr>
              <a:t>Điều gì đang diễn ra?</a:t>
            </a:r>
            <a:endParaRPr lang="en-US" sz="28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33" name="Speech Bubble: Rectangle with Corners Rounded 32">
            <a:extLst>
              <a:ext uri="{FF2B5EF4-FFF2-40B4-BE49-F238E27FC236}">
                <a16:creationId xmlns:a16="http://schemas.microsoft.com/office/drawing/2014/main" xmlns="" id="{AA0D7D1D-D04B-465D-96FF-21E688795B57}"/>
              </a:ext>
            </a:extLst>
          </p:cNvPr>
          <p:cNvSpPr/>
          <p:nvPr/>
        </p:nvSpPr>
        <p:spPr>
          <a:xfrm>
            <a:off x="7791450" y="4086224"/>
            <a:ext cx="3790950" cy="1209676"/>
          </a:xfrm>
          <a:prstGeom prst="wedgeRoundRectCallout">
            <a:avLst>
              <a:gd name="adj1" fmla="val -53073"/>
              <a:gd name="adj2" fmla="val 68535"/>
              <a:gd name="adj3" fmla="val 16667"/>
            </a:avLst>
          </a:prstGeom>
          <a:solidFill>
            <a:srgbClr val="F7CDDD"/>
          </a:solidFill>
          <a:ln w="38100">
            <a:solidFill>
              <a:srgbClr val="FF339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b="1" dirty="0">
                <a:solidFill>
                  <a:srgbClr val="0070C0"/>
                </a:solidFill>
                <a:latin typeface="+mj-lt"/>
                <a:ea typeface="Times New Roman" panose="02020603050405020304" pitchFamily="18" charset="0"/>
              </a:rPr>
              <a:t>Nếu là em, em sẽ làm gì, nói gì khi gặp tình huống đó?</a:t>
            </a:r>
            <a:endParaRPr lang="en-US" sz="2800" b="1" dirty="0">
              <a:solidFill>
                <a:srgbClr val="0070C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97013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5" grpId="0" animBg="1"/>
      <p:bldP spid="32" grpId="0" animBg="1"/>
      <p:bldP spid="3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173C84FC-C13B-4584-9200-7E3083E8A65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58216" b="-6662"/>
          <a:stretch>
            <a:fillRect/>
          </a:stretch>
        </p:blipFill>
        <p:spPr>
          <a:xfrm>
            <a:off x="4392393" y="190500"/>
            <a:ext cx="3246658" cy="1115658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DED6DBF2-79E7-4187-A94F-81777FC5D11D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6096000" y="3429000"/>
            <a:ext cx="0" cy="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" name="Speech Bubble: Rectangle with Corners Rounded 29">
            <a:extLst>
              <a:ext uri="{FF2B5EF4-FFF2-40B4-BE49-F238E27FC236}">
                <a16:creationId xmlns:a16="http://schemas.microsoft.com/office/drawing/2014/main" xmlns="" id="{25AFD844-0BC3-4C51-B2E7-549F67BF0033}"/>
              </a:ext>
            </a:extLst>
          </p:cNvPr>
          <p:cNvSpPr/>
          <p:nvPr/>
        </p:nvSpPr>
        <p:spPr>
          <a:xfrm>
            <a:off x="4714875" y="1552576"/>
            <a:ext cx="6353175" cy="2095499"/>
          </a:xfrm>
          <a:prstGeom prst="wedgeRoundRectCallout">
            <a:avLst>
              <a:gd name="adj1" fmla="val 47800"/>
              <a:gd name="adj2" fmla="val 63204"/>
              <a:gd name="adj3" fmla="val 16667"/>
            </a:avLst>
          </a:prstGeom>
          <a:solidFill>
            <a:schemeClr val="bg1"/>
          </a:solidFill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20000"/>
              </a:lnSpc>
            </a:pPr>
            <a:r>
              <a:rPr lang="vi-VN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Tranh vẽ:</a:t>
            </a:r>
            <a:endParaRPr lang="en-US" sz="24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4572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vi-VN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Hoa đi học về nhìn thấy em của mình đang chơi đồ chơi trên sàn nhà.</a:t>
            </a:r>
          </a:p>
          <a:p>
            <a:pPr marL="457200" lvl="0" indent="-4572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vi-VN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Đèn bàn học vẫn bật sáng. Ti vi đang bật và phát ra âm thanh</a:t>
            </a:r>
          </a:p>
        </p:txBody>
      </p:sp>
      <p:pic>
        <p:nvPicPr>
          <p:cNvPr id="31" name="图片 8">
            <a:extLst>
              <a:ext uri="{FF2B5EF4-FFF2-40B4-BE49-F238E27FC236}">
                <a16:creationId xmlns:a16="http://schemas.microsoft.com/office/drawing/2014/main" xmlns="" id="{71244ECE-CB66-4663-8178-BACC05DAD19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1715" y="3524249"/>
            <a:ext cx="2100285" cy="3284569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xmlns="" id="{FD1B50FC-0D59-444D-B011-B6CF6083CE1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2925" y="1895475"/>
            <a:ext cx="4124325" cy="2019300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F1E99865-D5BE-4A36-A504-2815617FD495}"/>
              </a:ext>
            </a:extLst>
          </p:cNvPr>
          <p:cNvSpPr txBox="1"/>
          <p:nvPr/>
        </p:nvSpPr>
        <p:spPr>
          <a:xfrm>
            <a:off x="4695825" y="4429797"/>
            <a:ext cx="5714999" cy="2092881"/>
          </a:xfrm>
          <a:custGeom>
            <a:avLst/>
            <a:gdLst>
              <a:gd name="connsiteX0" fmla="*/ 0 w 5714999"/>
              <a:gd name="connsiteY0" fmla="*/ 0 h 2092881"/>
              <a:gd name="connsiteX1" fmla="*/ 5714999 w 5714999"/>
              <a:gd name="connsiteY1" fmla="*/ 0 h 2092881"/>
              <a:gd name="connsiteX2" fmla="*/ 5714999 w 5714999"/>
              <a:gd name="connsiteY2" fmla="*/ 2092881 h 2092881"/>
              <a:gd name="connsiteX3" fmla="*/ 0 w 5714999"/>
              <a:gd name="connsiteY3" fmla="*/ 2092881 h 2092881"/>
              <a:gd name="connsiteX4" fmla="*/ 0 w 5714999"/>
              <a:gd name="connsiteY4" fmla="*/ 0 h 2092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14999" h="2092881" fill="none" extrusionOk="0">
                <a:moveTo>
                  <a:pt x="0" y="0"/>
                </a:moveTo>
                <a:cubicBezTo>
                  <a:pt x="2300373" y="5222"/>
                  <a:pt x="3394046" y="24918"/>
                  <a:pt x="5714999" y="0"/>
                </a:cubicBezTo>
                <a:cubicBezTo>
                  <a:pt x="5553754" y="728296"/>
                  <a:pt x="5671239" y="1570677"/>
                  <a:pt x="5714999" y="2092881"/>
                </a:cubicBezTo>
                <a:cubicBezTo>
                  <a:pt x="4009379" y="1928120"/>
                  <a:pt x="714127" y="2211031"/>
                  <a:pt x="0" y="2092881"/>
                </a:cubicBezTo>
                <a:cubicBezTo>
                  <a:pt x="-55725" y="1493874"/>
                  <a:pt x="17072" y="317554"/>
                  <a:pt x="0" y="0"/>
                </a:cubicBezTo>
                <a:close/>
              </a:path>
              <a:path w="5714999" h="2092881" stroke="0" extrusionOk="0">
                <a:moveTo>
                  <a:pt x="0" y="0"/>
                </a:moveTo>
                <a:cubicBezTo>
                  <a:pt x="728484" y="11849"/>
                  <a:pt x="3822018" y="-161459"/>
                  <a:pt x="5714999" y="0"/>
                </a:cubicBezTo>
                <a:cubicBezTo>
                  <a:pt x="5718129" y="295810"/>
                  <a:pt x="5613823" y="1664235"/>
                  <a:pt x="5714999" y="2092881"/>
                </a:cubicBezTo>
                <a:cubicBezTo>
                  <a:pt x="3612074" y="1947021"/>
                  <a:pt x="2814294" y="2014557"/>
                  <a:pt x="0" y="2092881"/>
                </a:cubicBezTo>
                <a:cubicBezTo>
                  <a:pt x="74291" y="1548887"/>
                  <a:pt x="168006" y="404426"/>
                  <a:pt x="0" y="0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72EFA3"/>
            </a:solidFill>
            <a:prstDash val="sysDash"/>
            <a:extLst>
              <a:ext uri="{C807C97D-BFC1-408E-A445-0C87EB9F89A2}">
                <ask:lineSketchStyleProps xmlns:ask="http://schemas.microsoft.com/office/drawing/2018/sketchyshapes" xmlns="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nl-NL" sz="2600" b="1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Em sẽ nói với em trai là nên tắt các thiết bị điện khi không sử dụng.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nl-NL" sz="2600" b="1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Tắt ti vi khi không xem, tắt đèn khi không sử dụng để tránh lãng phí điện và tiền.</a:t>
            </a:r>
          </a:p>
        </p:txBody>
      </p:sp>
      <p:sp>
        <p:nvSpPr>
          <p:cNvPr id="49" name="Freeform: Shape 34">
            <a:extLst>
              <a:ext uri="{FF2B5EF4-FFF2-40B4-BE49-F238E27FC236}">
                <a16:creationId xmlns:a16="http://schemas.microsoft.com/office/drawing/2014/main" xmlns="" id="{9218A1C5-F2C6-4CDB-BA5E-CCC66CBFD2AB}"/>
              </a:ext>
            </a:extLst>
          </p:cNvPr>
          <p:cNvSpPr/>
          <p:nvPr/>
        </p:nvSpPr>
        <p:spPr>
          <a:xfrm>
            <a:off x="4531142" y="3616284"/>
            <a:ext cx="1412457" cy="698542"/>
          </a:xfrm>
          <a:custGeom>
            <a:avLst/>
            <a:gdLst>
              <a:gd name="connsiteX0" fmla="*/ 5495 w 730885"/>
              <a:gd name="connsiteY0" fmla="*/ 130766 h 536889"/>
              <a:gd name="connsiteX1" fmla="*/ 71904 w 730885"/>
              <a:gd name="connsiteY1" fmla="*/ 222717 h 536889"/>
              <a:gd name="connsiteX2" fmla="*/ 189397 w 730885"/>
              <a:gd name="connsiteY2" fmla="*/ 322331 h 536889"/>
              <a:gd name="connsiteX3" fmla="*/ 350311 w 730885"/>
              <a:gd name="connsiteY3" fmla="*/ 424498 h 536889"/>
              <a:gd name="connsiteX4" fmla="*/ 460141 w 730885"/>
              <a:gd name="connsiteY4" fmla="*/ 455148 h 536889"/>
              <a:gd name="connsiteX5" fmla="*/ 416720 w 730885"/>
              <a:gd name="connsiteY5" fmla="*/ 534328 h 536889"/>
              <a:gd name="connsiteX6" fmla="*/ 603176 w 730885"/>
              <a:gd name="connsiteY6" fmla="*/ 519003 h 536889"/>
              <a:gd name="connsiteX7" fmla="*/ 730885 w 730885"/>
              <a:gd name="connsiteY7" fmla="*/ 508786 h 536889"/>
              <a:gd name="connsiteX8" fmla="*/ 603176 w 730885"/>
              <a:gd name="connsiteY8" fmla="*/ 289126 h 536889"/>
              <a:gd name="connsiteX9" fmla="*/ 521442 w 730885"/>
              <a:gd name="connsiteY9" fmla="*/ 347872 h 536889"/>
              <a:gd name="connsiteX10" fmla="*/ 332431 w 730885"/>
              <a:gd name="connsiteY10" fmla="*/ 179296 h 536889"/>
              <a:gd name="connsiteX11" fmla="*/ 214939 w 730885"/>
              <a:gd name="connsiteY11" fmla="*/ 503 h 536889"/>
              <a:gd name="connsiteX12" fmla="*/ 5495 w 730885"/>
              <a:gd name="connsiteY12" fmla="*/ 130766 h 536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30885" h="536889">
                <a:moveTo>
                  <a:pt x="5495" y="130766"/>
                </a:moveTo>
                <a:cubicBezTo>
                  <a:pt x="-18344" y="167802"/>
                  <a:pt x="41254" y="190789"/>
                  <a:pt x="71904" y="222717"/>
                </a:cubicBezTo>
                <a:cubicBezTo>
                  <a:pt x="102554" y="254645"/>
                  <a:pt x="142996" y="288701"/>
                  <a:pt x="189397" y="322331"/>
                </a:cubicBezTo>
                <a:cubicBezTo>
                  <a:pt x="235798" y="355961"/>
                  <a:pt x="305187" y="402362"/>
                  <a:pt x="350311" y="424498"/>
                </a:cubicBezTo>
                <a:cubicBezTo>
                  <a:pt x="395435" y="446634"/>
                  <a:pt x="449073" y="436843"/>
                  <a:pt x="460141" y="455148"/>
                </a:cubicBezTo>
                <a:cubicBezTo>
                  <a:pt x="471209" y="473453"/>
                  <a:pt x="392881" y="523686"/>
                  <a:pt x="416720" y="534328"/>
                </a:cubicBezTo>
                <a:cubicBezTo>
                  <a:pt x="440559" y="544971"/>
                  <a:pt x="603176" y="519003"/>
                  <a:pt x="603176" y="519003"/>
                </a:cubicBezTo>
                <a:cubicBezTo>
                  <a:pt x="655537" y="514746"/>
                  <a:pt x="730885" y="547099"/>
                  <a:pt x="730885" y="508786"/>
                </a:cubicBezTo>
                <a:cubicBezTo>
                  <a:pt x="730885" y="470473"/>
                  <a:pt x="638083" y="315945"/>
                  <a:pt x="603176" y="289126"/>
                </a:cubicBezTo>
                <a:cubicBezTo>
                  <a:pt x="568269" y="262307"/>
                  <a:pt x="566566" y="366177"/>
                  <a:pt x="521442" y="347872"/>
                </a:cubicBezTo>
                <a:cubicBezTo>
                  <a:pt x="476318" y="329567"/>
                  <a:pt x="383515" y="237191"/>
                  <a:pt x="332431" y="179296"/>
                </a:cubicBezTo>
                <a:cubicBezTo>
                  <a:pt x="281347" y="121401"/>
                  <a:pt x="267726" y="9017"/>
                  <a:pt x="214939" y="503"/>
                </a:cubicBezTo>
                <a:cubicBezTo>
                  <a:pt x="162152" y="-8011"/>
                  <a:pt x="29334" y="93730"/>
                  <a:pt x="5495" y="130766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F0502020204030204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6010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ldLvl="0" animBg="1"/>
      <p:bldP spid="48" grpId="0" animBg="1"/>
      <p:bldP spid="4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oogle Shape;3517;p75">
            <a:extLst>
              <a:ext uri="{FF2B5EF4-FFF2-40B4-BE49-F238E27FC236}">
                <a16:creationId xmlns:a16="http://schemas.microsoft.com/office/drawing/2014/main" xmlns="" id="{1C113137-4B57-43F1-B47C-426BA309775C}"/>
              </a:ext>
            </a:extLst>
          </p:cNvPr>
          <p:cNvGrpSpPr/>
          <p:nvPr/>
        </p:nvGrpSpPr>
        <p:grpSpPr>
          <a:xfrm>
            <a:off x="2582719" y="4227938"/>
            <a:ext cx="7026563" cy="3373613"/>
            <a:chOff x="1937039" y="3937303"/>
            <a:chExt cx="5269922" cy="2530210"/>
          </a:xfrm>
        </p:grpSpPr>
        <p:sp>
          <p:nvSpPr>
            <p:cNvPr id="85" name="Google Shape;3518;p75">
              <a:extLst>
                <a:ext uri="{FF2B5EF4-FFF2-40B4-BE49-F238E27FC236}">
                  <a16:creationId xmlns:a16="http://schemas.microsoft.com/office/drawing/2014/main" xmlns="" id="{2541F354-8BB0-4AA8-AA8A-2CBE6462DAE8}"/>
                </a:ext>
              </a:extLst>
            </p:cNvPr>
            <p:cNvSpPr/>
            <p:nvPr/>
          </p:nvSpPr>
          <p:spPr>
            <a:xfrm>
              <a:off x="1937039" y="3937303"/>
              <a:ext cx="345497" cy="2530210"/>
            </a:xfrm>
            <a:custGeom>
              <a:avLst/>
              <a:gdLst/>
              <a:ahLst/>
              <a:cxnLst/>
              <a:rect l="l" t="t" r="r" b="b"/>
              <a:pathLst>
                <a:path w="5575" h="20532" extrusionOk="0">
                  <a:moveTo>
                    <a:pt x="0" y="1"/>
                  </a:moveTo>
                  <a:lnTo>
                    <a:pt x="0" y="20532"/>
                  </a:lnTo>
                  <a:lnTo>
                    <a:pt x="5575" y="20532"/>
                  </a:lnTo>
                  <a:lnTo>
                    <a:pt x="5575" y="1"/>
                  </a:ln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" name="Google Shape;3519;p75">
              <a:extLst>
                <a:ext uri="{FF2B5EF4-FFF2-40B4-BE49-F238E27FC236}">
                  <a16:creationId xmlns:a16="http://schemas.microsoft.com/office/drawing/2014/main" xmlns="" id="{9DE9FF2F-DAB2-4B9D-940F-2C53C03171C6}"/>
                </a:ext>
              </a:extLst>
            </p:cNvPr>
            <p:cNvSpPr/>
            <p:nvPr/>
          </p:nvSpPr>
          <p:spPr>
            <a:xfrm>
              <a:off x="6861464" y="3937303"/>
              <a:ext cx="345497" cy="2530210"/>
            </a:xfrm>
            <a:custGeom>
              <a:avLst/>
              <a:gdLst/>
              <a:ahLst/>
              <a:cxnLst/>
              <a:rect l="l" t="t" r="r" b="b"/>
              <a:pathLst>
                <a:path w="5575" h="20532" extrusionOk="0">
                  <a:moveTo>
                    <a:pt x="0" y="1"/>
                  </a:moveTo>
                  <a:lnTo>
                    <a:pt x="0" y="20532"/>
                  </a:lnTo>
                  <a:lnTo>
                    <a:pt x="5575" y="20532"/>
                  </a:lnTo>
                  <a:lnTo>
                    <a:pt x="5575" y="1"/>
                  </a:ln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87" name="Google Shape;3522;p75">
            <a:extLst>
              <a:ext uri="{FF2B5EF4-FFF2-40B4-BE49-F238E27FC236}">
                <a16:creationId xmlns:a16="http://schemas.microsoft.com/office/drawing/2014/main" xmlns="" id="{D01E943B-3A3F-4F1C-908D-CB68633AC229}"/>
              </a:ext>
            </a:extLst>
          </p:cNvPr>
          <p:cNvSpPr/>
          <p:nvPr/>
        </p:nvSpPr>
        <p:spPr>
          <a:xfrm>
            <a:off x="1276400" y="1828800"/>
            <a:ext cx="9639200" cy="2945500"/>
          </a:xfrm>
          <a:prstGeom prst="roundRect">
            <a:avLst>
              <a:gd name="adj" fmla="val 11095"/>
            </a:avLst>
          </a:prstGeom>
          <a:solidFill>
            <a:srgbClr val="FFFFFF"/>
          </a:solidFill>
          <a:ln w="762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xmlns="" id="{D98D9133-EF02-4832-B60C-8CF348EDC653}"/>
              </a:ext>
            </a:extLst>
          </p:cNvPr>
          <p:cNvSpPr txBox="1"/>
          <p:nvPr/>
        </p:nvSpPr>
        <p:spPr>
          <a:xfrm>
            <a:off x="1790073" y="2084894"/>
            <a:ext cx="900492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buClr>
                <a:srgbClr val="000000"/>
              </a:buClr>
              <a:defRPr/>
            </a:pPr>
            <a:r>
              <a:rPr lang="vi-VN" sz="4800" b="1" kern="0" dirty="0">
                <a:solidFill>
                  <a:srgbClr val="D4852F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Tắt các thiết bị khi không sử dụng để tiết kiệm điện, tiết kiệm tiền bạc và bảo vệ môi trường.</a:t>
            </a:r>
            <a:endParaRPr lang="en-US" sz="4800" kern="0" dirty="0">
              <a:solidFill>
                <a:srgbClr val="D4852F">
                  <a:lumMod val="75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89" name="Picture 88">
            <a:extLst>
              <a:ext uri="{FF2B5EF4-FFF2-40B4-BE49-F238E27FC236}">
                <a16:creationId xmlns:a16="http://schemas.microsoft.com/office/drawing/2014/main" xmlns="" id="{BA4509E0-9B92-40EF-872C-3882324D84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7271" y="0"/>
            <a:ext cx="7746656" cy="2235393"/>
          </a:xfrm>
          <a:prstGeom prst="rect">
            <a:avLst/>
          </a:prstGeom>
        </p:spPr>
      </p:pic>
      <p:pic>
        <p:nvPicPr>
          <p:cNvPr id="90" name="Picture 89">
            <a:extLst>
              <a:ext uri="{FF2B5EF4-FFF2-40B4-BE49-F238E27FC236}">
                <a16:creationId xmlns:a16="http://schemas.microsoft.com/office/drawing/2014/main" xmlns="" id="{9AEB621A-7BA4-4BED-8686-9279FF64A99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6" r="74221" b="68000"/>
          <a:stretch/>
        </p:blipFill>
        <p:spPr>
          <a:xfrm flipH="1">
            <a:off x="8737346" y="4813345"/>
            <a:ext cx="1447767" cy="2136867"/>
          </a:xfrm>
          <a:prstGeom prst="rect">
            <a:avLst/>
          </a:prstGeom>
        </p:spPr>
      </p:pic>
      <p:pic>
        <p:nvPicPr>
          <p:cNvPr id="91" name="Picture 90">
            <a:extLst>
              <a:ext uri="{FF2B5EF4-FFF2-40B4-BE49-F238E27FC236}">
                <a16:creationId xmlns:a16="http://schemas.microsoft.com/office/drawing/2014/main" xmlns="" id="{2E7BB529-7370-4CAE-9E1C-B2B868D8436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5" t="68667" r="74222"/>
          <a:stretch/>
        </p:blipFill>
        <p:spPr>
          <a:xfrm>
            <a:off x="7767996" y="4661544"/>
            <a:ext cx="1325880" cy="2148840"/>
          </a:xfrm>
          <a:prstGeom prst="rect">
            <a:avLst/>
          </a:prstGeom>
        </p:spPr>
      </p:pic>
      <p:pic>
        <p:nvPicPr>
          <p:cNvPr id="92" name="Picture 91">
            <a:extLst>
              <a:ext uri="{FF2B5EF4-FFF2-40B4-BE49-F238E27FC236}">
                <a16:creationId xmlns:a16="http://schemas.microsoft.com/office/drawing/2014/main" xmlns="" id="{692D1133-BD42-426A-928F-4139B6445C0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06" t="33249" r="53183" b="34529"/>
          <a:stretch/>
        </p:blipFill>
        <p:spPr>
          <a:xfrm>
            <a:off x="10016233" y="4404956"/>
            <a:ext cx="1310640" cy="2420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549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522;p75">
            <a:extLst>
              <a:ext uri="{FF2B5EF4-FFF2-40B4-BE49-F238E27FC236}">
                <a16:creationId xmlns:a16="http://schemas.microsoft.com/office/drawing/2014/main" xmlns="" id="{A4474F0C-D5E7-4968-8DC8-9D7C6A0131F0}"/>
              </a:ext>
            </a:extLst>
          </p:cNvPr>
          <p:cNvSpPr/>
          <p:nvPr/>
        </p:nvSpPr>
        <p:spPr>
          <a:xfrm>
            <a:off x="1447850" y="1162049"/>
            <a:ext cx="9639200" cy="2120899"/>
          </a:xfrm>
          <a:prstGeom prst="roundRect">
            <a:avLst>
              <a:gd name="adj" fmla="val 11095"/>
            </a:avLst>
          </a:prstGeom>
          <a:solidFill>
            <a:srgbClr val="FFFFFF"/>
          </a:solidFill>
          <a:ln w="19050" cap="flat" cmpd="sng">
            <a:solidFill>
              <a:srgbClr val="E1556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FC910540-2CB0-4859-9771-D42ACEF98F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2263" y="3013155"/>
            <a:ext cx="4974767" cy="3357155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98074EF7-1A6E-42C2-95F3-7D3BD28D3A2B}"/>
              </a:ext>
            </a:extLst>
          </p:cNvPr>
          <p:cNvSpPr txBox="1"/>
          <p:nvPr/>
        </p:nvSpPr>
        <p:spPr>
          <a:xfrm>
            <a:off x="1679863" y="1376549"/>
            <a:ext cx="940723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vi-VN" sz="3600" b="1" kern="0" dirty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Kể một số việc em và gia đình đã thực hiện để tiêu dùng tiết kiệm, bảo vệ môi trường trong cuộc sống hằng ngày. </a:t>
            </a:r>
            <a:endParaRPr lang="en-US" sz="3600" b="1" kern="0" dirty="0">
              <a:solidFill>
                <a:srgbClr val="002060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67517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75265" y="2642197"/>
            <a:ext cx="894267" cy="1192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"/>
            <a:ext cx="12192001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1438" y="1055084"/>
            <a:ext cx="2116968" cy="2316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90200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530467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08567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429233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383901" y="-100082"/>
            <a:ext cx="1333999" cy="1333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40584" y="3705967"/>
            <a:ext cx="2330733" cy="2330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87;p14">
            <a:extLst>
              <a:ext uri="{FF2B5EF4-FFF2-40B4-BE49-F238E27FC236}">
                <a16:creationId xmlns:a16="http://schemas.microsoft.com/office/drawing/2014/main" xmlns="" id="{D36BBD45-F213-4F68-B37B-AC56AF0EF7B9}"/>
              </a:ext>
            </a:extLst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065113" y="974663"/>
            <a:ext cx="6371708" cy="3791229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95;p14">
            <a:extLst>
              <a:ext uri="{FF2B5EF4-FFF2-40B4-BE49-F238E27FC236}">
                <a16:creationId xmlns:a16="http://schemas.microsoft.com/office/drawing/2014/main" xmlns="" id="{3E0DA39B-87D4-493D-B09A-A5B0539A1CD2}"/>
              </a:ext>
            </a:extLst>
          </p:cNvPr>
          <p:cNvSpPr txBox="1"/>
          <p:nvPr/>
        </p:nvSpPr>
        <p:spPr>
          <a:xfrm>
            <a:off x="3322859" y="1130744"/>
            <a:ext cx="5856134" cy="323639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4667" b="1" i="0" u="none" strike="noStrike" kern="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95" name="Google Shape;81;p14">
            <a:extLst>
              <a:ext uri="{FF2B5EF4-FFF2-40B4-BE49-F238E27FC236}">
                <a16:creationId xmlns:a16="http://schemas.microsoft.com/office/drawing/2014/main" xmlns="" id="{41963B24-EFB3-481D-B566-FACAC77F48AA}"/>
              </a:ext>
            </a:extLst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0944963" y="1194857"/>
            <a:ext cx="1091037" cy="1328842"/>
          </a:xfrm>
          <a:prstGeom prst="rect">
            <a:avLst/>
          </a:prstGeom>
          <a:noFill/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6" name="Google Shape;82;p14">
            <a:extLst>
              <a:ext uri="{FF2B5EF4-FFF2-40B4-BE49-F238E27FC236}">
                <a16:creationId xmlns:a16="http://schemas.microsoft.com/office/drawing/2014/main" xmlns="" id="{526CF1DF-E40C-44BF-835B-EAD31A2112F5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 l="13052" t="3784" r="13119" b="3450"/>
          <a:stretch/>
        </p:blipFill>
        <p:spPr>
          <a:xfrm>
            <a:off x="9663256" y="1211636"/>
            <a:ext cx="1091038" cy="1360728"/>
          </a:xfrm>
          <a:prstGeom prst="rect">
            <a:avLst/>
          </a:prstGeom>
          <a:noFill/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B5EE0D9C-F92A-4408-9D5D-8DC38946A18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339612" y="2128100"/>
            <a:ext cx="5877496" cy="791198"/>
          </a:xfrm>
          <a:prstGeom prst="rect">
            <a:avLst/>
          </a:prstGeom>
        </p:spPr>
      </p:pic>
      <p:pic>
        <p:nvPicPr>
          <p:cNvPr id="1026" name="Picture 2" descr="Feliz Menino Bonitinho Garoto Com Idéia De Luz | Art drawings for kids,  School art activities, Back to school art activity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869" b="100000" l="9904" r="89936">
                        <a14:foregroundMark x1="44569" y1="44702" x2="44569" y2="44702"/>
                        <a14:foregroundMark x1="45687" y1="45283" x2="46006" y2="53266"/>
                        <a14:foregroundMark x1="59425" y1="45283" x2="58147" y2="54572"/>
                        <a14:foregroundMark x1="54633" y1="79390" x2="57508" y2="85341"/>
                        <a14:foregroundMark x1="48243" y1="79826" x2="43291" y2="88824"/>
                        <a14:foregroundMark x1="57029" y1="86938" x2="65335" y2="901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067" y="2840826"/>
            <a:ext cx="3849227" cy="4236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4497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3485;p74">
            <a:extLst>
              <a:ext uri="{FF2B5EF4-FFF2-40B4-BE49-F238E27FC236}">
                <a16:creationId xmlns:a16="http://schemas.microsoft.com/office/drawing/2014/main" xmlns="" id="{EC3008BD-B3D0-46F1-89B8-A82012BC5423}"/>
              </a:ext>
            </a:extLst>
          </p:cNvPr>
          <p:cNvSpPr/>
          <p:nvPr/>
        </p:nvSpPr>
        <p:spPr>
          <a:xfrm>
            <a:off x="2743200" y="471205"/>
            <a:ext cx="7153275" cy="986120"/>
          </a:xfrm>
          <a:custGeom>
            <a:avLst/>
            <a:gdLst>
              <a:gd name="connsiteX0" fmla="*/ 0 w 7153275"/>
              <a:gd name="connsiteY0" fmla="*/ 91029 h 986120"/>
              <a:gd name="connsiteX1" fmla="*/ 91029 w 7153275"/>
              <a:gd name="connsiteY1" fmla="*/ 0 h 986120"/>
              <a:gd name="connsiteX2" fmla="*/ 648726 w 7153275"/>
              <a:gd name="connsiteY2" fmla="*/ 0 h 986120"/>
              <a:gd name="connsiteX3" fmla="*/ 1345848 w 7153275"/>
              <a:gd name="connsiteY3" fmla="*/ 0 h 986120"/>
              <a:gd name="connsiteX4" fmla="*/ 2042970 w 7153275"/>
              <a:gd name="connsiteY4" fmla="*/ 0 h 986120"/>
              <a:gd name="connsiteX5" fmla="*/ 2809804 w 7153275"/>
              <a:gd name="connsiteY5" fmla="*/ 0 h 986120"/>
              <a:gd name="connsiteX6" fmla="*/ 3297789 w 7153275"/>
              <a:gd name="connsiteY6" fmla="*/ 0 h 986120"/>
              <a:gd name="connsiteX7" fmla="*/ 3925198 w 7153275"/>
              <a:gd name="connsiteY7" fmla="*/ 0 h 986120"/>
              <a:gd name="connsiteX8" fmla="*/ 4482896 w 7153275"/>
              <a:gd name="connsiteY8" fmla="*/ 0 h 986120"/>
              <a:gd name="connsiteX9" fmla="*/ 5180017 w 7153275"/>
              <a:gd name="connsiteY9" fmla="*/ 0 h 986120"/>
              <a:gd name="connsiteX10" fmla="*/ 5877139 w 7153275"/>
              <a:gd name="connsiteY10" fmla="*/ 0 h 986120"/>
              <a:gd name="connsiteX11" fmla="*/ 7062246 w 7153275"/>
              <a:gd name="connsiteY11" fmla="*/ 0 h 986120"/>
              <a:gd name="connsiteX12" fmla="*/ 7153275 w 7153275"/>
              <a:gd name="connsiteY12" fmla="*/ 91029 h 986120"/>
              <a:gd name="connsiteX13" fmla="*/ 7153275 w 7153275"/>
              <a:gd name="connsiteY13" fmla="*/ 485019 h 986120"/>
              <a:gd name="connsiteX14" fmla="*/ 7153275 w 7153275"/>
              <a:gd name="connsiteY14" fmla="*/ 895091 h 986120"/>
              <a:gd name="connsiteX15" fmla="*/ 7062246 w 7153275"/>
              <a:gd name="connsiteY15" fmla="*/ 986120 h 986120"/>
              <a:gd name="connsiteX16" fmla="*/ 6574261 w 7153275"/>
              <a:gd name="connsiteY16" fmla="*/ 986120 h 986120"/>
              <a:gd name="connsiteX17" fmla="*/ 5737715 w 7153275"/>
              <a:gd name="connsiteY17" fmla="*/ 986120 h 986120"/>
              <a:gd name="connsiteX18" fmla="*/ 4901169 w 7153275"/>
              <a:gd name="connsiteY18" fmla="*/ 986120 h 986120"/>
              <a:gd name="connsiteX19" fmla="*/ 4273759 w 7153275"/>
              <a:gd name="connsiteY19" fmla="*/ 986120 h 986120"/>
              <a:gd name="connsiteX20" fmla="*/ 3576638 w 7153275"/>
              <a:gd name="connsiteY20" fmla="*/ 986120 h 986120"/>
              <a:gd name="connsiteX21" fmla="*/ 2879516 w 7153275"/>
              <a:gd name="connsiteY21" fmla="*/ 986120 h 986120"/>
              <a:gd name="connsiteX22" fmla="*/ 2321818 w 7153275"/>
              <a:gd name="connsiteY22" fmla="*/ 986120 h 986120"/>
              <a:gd name="connsiteX23" fmla="*/ 1694409 w 7153275"/>
              <a:gd name="connsiteY23" fmla="*/ 986120 h 986120"/>
              <a:gd name="connsiteX24" fmla="*/ 857863 w 7153275"/>
              <a:gd name="connsiteY24" fmla="*/ 986120 h 986120"/>
              <a:gd name="connsiteX25" fmla="*/ 91029 w 7153275"/>
              <a:gd name="connsiteY25" fmla="*/ 986120 h 986120"/>
              <a:gd name="connsiteX26" fmla="*/ 0 w 7153275"/>
              <a:gd name="connsiteY26" fmla="*/ 895091 h 986120"/>
              <a:gd name="connsiteX27" fmla="*/ 0 w 7153275"/>
              <a:gd name="connsiteY27" fmla="*/ 476979 h 986120"/>
              <a:gd name="connsiteX28" fmla="*/ 0 w 7153275"/>
              <a:gd name="connsiteY28" fmla="*/ 91029 h 986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7153275" h="986120" fill="none" extrusionOk="0">
                <a:moveTo>
                  <a:pt x="0" y="91029"/>
                </a:moveTo>
                <a:cubicBezTo>
                  <a:pt x="1696" y="41167"/>
                  <a:pt x="38242" y="4218"/>
                  <a:pt x="91029" y="0"/>
                </a:cubicBezTo>
                <a:cubicBezTo>
                  <a:pt x="319814" y="-15588"/>
                  <a:pt x="484052" y="24735"/>
                  <a:pt x="648726" y="0"/>
                </a:cubicBezTo>
                <a:cubicBezTo>
                  <a:pt x="813400" y="-24735"/>
                  <a:pt x="1112640" y="-2303"/>
                  <a:pt x="1345848" y="0"/>
                </a:cubicBezTo>
                <a:cubicBezTo>
                  <a:pt x="1579056" y="2303"/>
                  <a:pt x="1792328" y="33307"/>
                  <a:pt x="2042970" y="0"/>
                </a:cubicBezTo>
                <a:cubicBezTo>
                  <a:pt x="2293612" y="-33307"/>
                  <a:pt x="2484782" y="-26335"/>
                  <a:pt x="2809804" y="0"/>
                </a:cubicBezTo>
                <a:cubicBezTo>
                  <a:pt x="3134826" y="26335"/>
                  <a:pt x="3149000" y="10085"/>
                  <a:pt x="3297789" y="0"/>
                </a:cubicBezTo>
                <a:cubicBezTo>
                  <a:pt x="3446579" y="-10085"/>
                  <a:pt x="3705795" y="-18592"/>
                  <a:pt x="3925198" y="0"/>
                </a:cubicBezTo>
                <a:cubicBezTo>
                  <a:pt x="4144601" y="18592"/>
                  <a:pt x="4272411" y="-4108"/>
                  <a:pt x="4482896" y="0"/>
                </a:cubicBezTo>
                <a:cubicBezTo>
                  <a:pt x="4693381" y="4108"/>
                  <a:pt x="4831699" y="32875"/>
                  <a:pt x="5180017" y="0"/>
                </a:cubicBezTo>
                <a:cubicBezTo>
                  <a:pt x="5528335" y="-32875"/>
                  <a:pt x="5724111" y="-10471"/>
                  <a:pt x="5877139" y="0"/>
                </a:cubicBezTo>
                <a:cubicBezTo>
                  <a:pt x="6030167" y="10471"/>
                  <a:pt x="6505318" y="34517"/>
                  <a:pt x="7062246" y="0"/>
                </a:cubicBezTo>
                <a:cubicBezTo>
                  <a:pt x="7111540" y="-1665"/>
                  <a:pt x="7150092" y="39943"/>
                  <a:pt x="7153275" y="91029"/>
                </a:cubicBezTo>
                <a:cubicBezTo>
                  <a:pt x="7161618" y="210871"/>
                  <a:pt x="7150287" y="325750"/>
                  <a:pt x="7153275" y="485019"/>
                </a:cubicBezTo>
                <a:cubicBezTo>
                  <a:pt x="7156264" y="644288"/>
                  <a:pt x="7147000" y="795202"/>
                  <a:pt x="7153275" y="895091"/>
                </a:cubicBezTo>
                <a:cubicBezTo>
                  <a:pt x="7150248" y="943839"/>
                  <a:pt x="7113661" y="993437"/>
                  <a:pt x="7062246" y="986120"/>
                </a:cubicBezTo>
                <a:cubicBezTo>
                  <a:pt x="6954241" y="973236"/>
                  <a:pt x="6776163" y="963584"/>
                  <a:pt x="6574261" y="986120"/>
                </a:cubicBezTo>
                <a:cubicBezTo>
                  <a:pt x="6372359" y="1008656"/>
                  <a:pt x="5974931" y="1020959"/>
                  <a:pt x="5737715" y="986120"/>
                </a:cubicBezTo>
                <a:cubicBezTo>
                  <a:pt x="5500499" y="951281"/>
                  <a:pt x="5246411" y="982327"/>
                  <a:pt x="4901169" y="986120"/>
                </a:cubicBezTo>
                <a:cubicBezTo>
                  <a:pt x="4555927" y="989913"/>
                  <a:pt x="4554255" y="1005822"/>
                  <a:pt x="4273759" y="986120"/>
                </a:cubicBezTo>
                <a:cubicBezTo>
                  <a:pt x="3993263" y="966419"/>
                  <a:pt x="3817517" y="978096"/>
                  <a:pt x="3576638" y="986120"/>
                </a:cubicBezTo>
                <a:cubicBezTo>
                  <a:pt x="3335759" y="994144"/>
                  <a:pt x="3177525" y="992492"/>
                  <a:pt x="2879516" y="986120"/>
                </a:cubicBezTo>
                <a:cubicBezTo>
                  <a:pt x="2581507" y="979748"/>
                  <a:pt x="2466383" y="999285"/>
                  <a:pt x="2321818" y="986120"/>
                </a:cubicBezTo>
                <a:cubicBezTo>
                  <a:pt x="2177253" y="972955"/>
                  <a:pt x="1957025" y="958207"/>
                  <a:pt x="1694409" y="986120"/>
                </a:cubicBezTo>
                <a:cubicBezTo>
                  <a:pt x="1431793" y="1014033"/>
                  <a:pt x="1251449" y="1000064"/>
                  <a:pt x="857863" y="986120"/>
                </a:cubicBezTo>
                <a:cubicBezTo>
                  <a:pt x="464277" y="972176"/>
                  <a:pt x="415800" y="993893"/>
                  <a:pt x="91029" y="986120"/>
                </a:cubicBezTo>
                <a:cubicBezTo>
                  <a:pt x="42763" y="990198"/>
                  <a:pt x="-859" y="944298"/>
                  <a:pt x="0" y="895091"/>
                </a:cubicBezTo>
                <a:cubicBezTo>
                  <a:pt x="-14462" y="789015"/>
                  <a:pt x="404" y="652294"/>
                  <a:pt x="0" y="476979"/>
                </a:cubicBezTo>
                <a:cubicBezTo>
                  <a:pt x="-404" y="301664"/>
                  <a:pt x="3349" y="201357"/>
                  <a:pt x="0" y="91029"/>
                </a:cubicBezTo>
                <a:close/>
              </a:path>
              <a:path w="7153275" h="986120" stroke="0" extrusionOk="0">
                <a:moveTo>
                  <a:pt x="0" y="91029"/>
                </a:moveTo>
                <a:cubicBezTo>
                  <a:pt x="1882" y="36654"/>
                  <a:pt x="42261" y="2181"/>
                  <a:pt x="91029" y="0"/>
                </a:cubicBezTo>
                <a:cubicBezTo>
                  <a:pt x="377202" y="-8469"/>
                  <a:pt x="506099" y="-19187"/>
                  <a:pt x="857863" y="0"/>
                </a:cubicBezTo>
                <a:cubicBezTo>
                  <a:pt x="1209627" y="19187"/>
                  <a:pt x="1194873" y="-2865"/>
                  <a:pt x="1345848" y="0"/>
                </a:cubicBezTo>
                <a:cubicBezTo>
                  <a:pt x="1496823" y="2865"/>
                  <a:pt x="1751434" y="13332"/>
                  <a:pt x="2042970" y="0"/>
                </a:cubicBezTo>
                <a:cubicBezTo>
                  <a:pt x="2334506" y="-13332"/>
                  <a:pt x="2432628" y="18574"/>
                  <a:pt x="2530955" y="0"/>
                </a:cubicBezTo>
                <a:cubicBezTo>
                  <a:pt x="2629283" y="-18574"/>
                  <a:pt x="2903329" y="15017"/>
                  <a:pt x="3228077" y="0"/>
                </a:cubicBezTo>
                <a:cubicBezTo>
                  <a:pt x="3552825" y="-15017"/>
                  <a:pt x="3643679" y="-7854"/>
                  <a:pt x="3994911" y="0"/>
                </a:cubicBezTo>
                <a:cubicBezTo>
                  <a:pt x="4346143" y="7854"/>
                  <a:pt x="4516727" y="29715"/>
                  <a:pt x="4831457" y="0"/>
                </a:cubicBezTo>
                <a:cubicBezTo>
                  <a:pt x="5146187" y="-29715"/>
                  <a:pt x="5138285" y="11791"/>
                  <a:pt x="5319442" y="0"/>
                </a:cubicBezTo>
                <a:cubicBezTo>
                  <a:pt x="5500600" y="-11791"/>
                  <a:pt x="5711649" y="-24986"/>
                  <a:pt x="5877139" y="0"/>
                </a:cubicBezTo>
                <a:cubicBezTo>
                  <a:pt x="6042629" y="24986"/>
                  <a:pt x="6172178" y="20920"/>
                  <a:pt x="6365124" y="0"/>
                </a:cubicBezTo>
                <a:cubicBezTo>
                  <a:pt x="6558070" y="-20920"/>
                  <a:pt x="6826733" y="-24413"/>
                  <a:pt x="7062246" y="0"/>
                </a:cubicBezTo>
                <a:cubicBezTo>
                  <a:pt x="7106518" y="9466"/>
                  <a:pt x="7160947" y="32007"/>
                  <a:pt x="7153275" y="91029"/>
                </a:cubicBezTo>
                <a:cubicBezTo>
                  <a:pt x="7133394" y="279119"/>
                  <a:pt x="7133118" y="393145"/>
                  <a:pt x="7153275" y="509141"/>
                </a:cubicBezTo>
                <a:cubicBezTo>
                  <a:pt x="7173432" y="625137"/>
                  <a:pt x="7148209" y="777110"/>
                  <a:pt x="7153275" y="895091"/>
                </a:cubicBezTo>
                <a:cubicBezTo>
                  <a:pt x="7155732" y="934684"/>
                  <a:pt x="7113652" y="986456"/>
                  <a:pt x="7062246" y="986120"/>
                </a:cubicBezTo>
                <a:cubicBezTo>
                  <a:pt x="6932406" y="989008"/>
                  <a:pt x="6791734" y="1010088"/>
                  <a:pt x="6574261" y="986120"/>
                </a:cubicBezTo>
                <a:cubicBezTo>
                  <a:pt x="6356789" y="962152"/>
                  <a:pt x="6215601" y="968646"/>
                  <a:pt x="6016563" y="986120"/>
                </a:cubicBezTo>
                <a:cubicBezTo>
                  <a:pt x="5817525" y="1003594"/>
                  <a:pt x="5671945" y="1005229"/>
                  <a:pt x="5528578" y="986120"/>
                </a:cubicBezTo>
                <a:cubicBezTo>
                  <a:pt x="5385211" y="967011"/>
                  <a:pt x="4915295" y="950444"/>
                  <a:pt x="4692032" y="986120"/>
                </a:cubicBezTo>
                <a:cubicBezTo>
                  <a:pt x="4468769" y="1021796"/>
                  <a:pt x="4254350" y="979503"/>
                  <a:pt x="4134335" y="986120"/>
                </a:cubicBezTo>
                <a:cubicBezTo>
                  <a:pt x="4014320" y="992737"/>
                  <a:pt x="3662855" y="1017488"/>
                  <a:pt x="3437213" y="986120"/>
                </a:cubicBezTo>
                <a:cubicBezTo>
                  <a:pt x="3211571" y="954752"/>
                  <a:pt x="3048862" y="1023968"/>
                  <a:pt x="2670379" y="986120"/>
                </a:cubicBezTo>
                <a:cubicBezTo>
                  <a:pt x="2291896" y="948272"/>
                  <a:pt x="2258656" y="989875"/>
                  <a:pt x="1903545" y="986120"/>
                </a:cubicBezTo>
                <a:cubicBezTo>
                  <a:pt x="1548434" y="982365"/>
                  <a:pt x="1486436" y="988090"/>
                  <a:pt x="1276136" y="986120"/>
                </a:cubicBezTo>
                <a:cubicBezTo>
                  <a:pt x="1065836" y="984150"/>
                  <a:pt x="991090" y="969618"/>
                  <a:pt x="788151" y="986120"/>
                </a:cubicBezTo>
                <a:cubicBezTo>
                  <a:pt x="585213" y="1002622"/>
                  <a:pt x="371084" y="994676"/>
                  <a:pt x="91029" y="986120"/>
                </a:cubicBezTo>
                <a:cubicBezTo>
                  <a:pt x="39006" y="985906"/>
                  <a:pt x="3847" y="938132"/>
                  <a:pt x="0" y="895091"/>
                </a:cubicBezTo>
                <a:cubicBezTo>
                  <a:pt x="-16462" y="789929"/>
                  <a:pt x="11955" y="580970"/>
                  <a:pt x="0" y="501101"/>
                </a:cubicBezTo>
                <a:cubicBezTo>
                  <a:pt x="-11955" y="421232"/>
                  <a:pt x="1762" y="287220"/>
                  <a:pt x="0" y="91029"/>
                </a:cubicBezTo>
                <a:close/>
              </a:path>
            </a:pathLst>
          </a:custGeom>
          <a:solidFill>
            <a:srgbClr val="E15561"/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xmlns="" sd="4266176630">
                  <a:prstGeom prst="roundRect">
                    <a:avLst>
                      <a:gd name="adj" fmla="val 9231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nl-NL" sz="3200" b="1" dirty="0">
                <a:solidFill>
                  <a:srgbClr val="FFFF00"/>
                </a:solidFill>
                <a:latin typeface="+mj-lt"/>
                <a:ea typeface="Times New Roman" panose="02020603050405020304" pitchFamily="18" charset="0"/>
              </a:rPr>
              <a:t>N</a:t>
            </a:r>
            <a:r>
              <a:rPr lang="nl-NL" sz="3200" b="1" dirty="0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</a:rPr>
              <a:t>hững việc làm để tiết kiệm tiêu dùng, bảo vệ môi trường:</a:t>
            </a:r>
            <a:endParaRPr lang="en-US" sz="3200" b="1" dirty="0">
              <a:solidFill>
                <a:srgbClr val="FFFF00"/>
              </a:solidFill>
              <a:effectLst/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BB6605A-CF89-4B4F-8AB9-928C1AD0AD51}"/>
              </a:ext>
            </a:extLst>
          </p:cNvPr>
          <p:cNvSpPr txBox="1"/>
          <p:nvPr/>
        </p:nvSpPr>
        <p:spPr>
          <a:xfrm>
            <a:off x="1905000" y="1857375"/>
            <a:ext cx="79724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nl-NL" sz="2800" b="1" dirty="0">
                <a:solidFill>
                  <a:srgbClr val="002060"/>
                </a:solidFill>
                <a:effectLst/>
                <a:latin typeface="+mj-lt"/>
                <a:ea typeface="Times New Roman" panose="02020603050405020304" pitchFamily="18" charset="0"/>
              </a:rPr>
              <a:t>Tắt các thiết bị điện trước khi ra ngoài.</a:t>
            </a:r>
            <a:endParaRPr lang="en-US" sz="2800" b="1" dirty="0">
              <a:solidFill>
                <a:srgbClr val="002060"/>
              </a:solidFill>
              <a:effectLst/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DB3D4D4E-7A5A-4D76-AC78-3AEB084CFCED}"/>
              </a:ext>
            </a:extLst>
          </p:cNvPr>
          <p:cNvSpPr txBox="1"/>
          <p:nvPr/>
        </p:nvSpPr>
        <p:spPr>
          <a:xfrm>
            <a:off x="1962150" y="2295525"/>
            <a:ext cx="7972425" cy="5749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indent="-3429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l-NL" sz="2800" b="1" dirty="0">
                <a:solidFill>
                  <a:srgbClr val="002060"/>
                </a:solidFill>
                <a:effectLst/>
                <a:latin typeface="+mj-lt"/>
                <a:ea typeface="Times New Roman" panose="02020603050405020304" pitchFamily="18" charset="0"/>
              </a:rPr>
              <a:t>Không lãng phí thức ăn.</a:t>
            </a:r>
            <a:endParaRPr lang="en-US" sz="2800" b="1" dirty="0">
              <a:solidFill>
                <a:srgbClr val="002060"/>
              </a:solidFill>
              <a:effectLst/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E5C751EE-9DBE-4768-90EA-928A372D3FC3}"/>
              </a:ext>
            </a:extLst>
          </p:cNvPr>
          <p:cNvSpPr txBox="1"/>
          <p:nvPr/>
        </p:nvSpPr>
        <p:spPr>
          <a:xfrm>
            <a:off x="1943100" y="2733675"/>
            <a:ext cx="7972425" cy="5749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indent="-3429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l-NL" sz="2800" b="1" dirty="0">
                <a:solidFill>
                  <a:srgbClr val="002060"/>
                </a:solidFill>
                <a:effectLst/>
                <a:latin typeface="+mj-lt"/>
                <a:ea typeface="Times New Roman" panose="02020603050405020304" pitchFamily="18" charset="0"/>
              </a:rPr>
              <a:t>Sử dụng các nguồn năng lượng xanh.</a:t>
            </a:r>
            <a:endParaRPr lang="en-US" sz="2800" b="1" dirty="0">
              <a:solidFill>
                <a:srgbClr val="002060"/>
              </a:solidFill>
              <a:effectLst/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7ECE0D34-5141-4CA7-9EED-080DCB6A330B}"/>
              </a:ext>
            </a:extLst>
          </p:cNvPr>
          <p:cNvSpPr txBox="1"/>
          <p:nvPr/>
        </p:nvSpPr>
        <p:spPr>
          <a:xfrm>
            <a:off x="1962150" y="3181350"/>
            <a:ext cx="7972425" cy="5749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indent="-3429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l-NL" sz="2800" b="1" dirty="0">
                <a:solidFill>
                  <a:srgbClr val="002060"/>
                </a:solidFill>
                <a:effectLst/>
                <a:latin typeface="+mj-lt"/>
                <a:ea typeface="Times New Roman" panose="02020603050405020304" pitchFamily="18" charset="0"/>
              </a:rPr>
              <a:t>Sử dụng túi giấy, túi vải thay cho túi nilon.</a:t>
            </a:r>
            <a:endParaRPr lang="en-US" sz="2800" b="1" dirty="0">
              <a:solidFill>
                <a:srgbClr val="002060"/>
              </a:solidFill>
              <a:effectLst/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6AEE8E3E-9CFB-4766-8606-F7E4125D474D}"/>
              </a:ext>
            </a:extLst>
          </p:cNvPr>
          <p:cNvSpPr txBox="1"/>
          <p:nvPr/>
        </p:nvSpPr>
        <p:spPr>
          <a:xfrm>
            <a:off x="1924050" y="3686175"/>
            <a:ext cx="92678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indent="-34290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l-NL" sz="2800" b="1" dirty="0">
                <a:solidFill>
                  <a:srgbClr val="002060"/>
                </a:solidFill>
                <a:effectLst/>
                <a:latin typeface="+mj-lt"/>
                <a:ea typeface="Times New Roman" panose="02020603050405020304" pitchFamily="18" charset="0"/>
              </a:rPr>
              <a:t>Sử dụng đồ dùng ở trong nhà một cách cẩn thận để tránh hư hỏng. </a:t>
            </a:r>
            <a:endParaRPr lang="en-US" sz="2800" b="1" dirty="0">
              <a:solidFill>
                <a:srgbClr val="002060"/>
              </a:solidFill>
              <a:effectLst/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FF86E3BC-DA9D-4777-A911-6C6DC56514BC}"/>
              </a:ext>
            </a:extLst>
          </p:cNvPr>
          <p:cNvSpPr txBox="1"/>
          <p:nvPr/>
        </p:nvSpPr>
        <p:spPr>
          <a:xfrm>
            <a:off x="1905000" y="4667250"/>
            <a:ext cx="79724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indent="-34290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l-NL" sz="2800" b="1" dirty="0">
                <a:solidFill>
                  <a:srgbClr val="002060"/>
                </a:solidFill>
                <a:effectLst/>
                <a:latin typeface="+mj-lt"/>
                <a:ea typeface="Times New Roman" panose="02020603050405020304" pitchFamily="18" charset="0"/>
              </a:rPr>
              <a:t>Không mua các đồ dùng, đồ chơi không cần thiết. </a:t>
            </a:r>
            <a:endParaRPr lang="en-US" sz="2800" b="1" dirty="0">
              <a:solidFill>
                <a:srgbClr val="002060"/>
              </a:solidFill>
              <a:effectLst/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09FA9FD8-94E0-4B30-A49A-C8C9503C3CAF}"/>
              </a:ext>
            </a:extLst>
          </p:cNvPr>
          <p:cNvSpPr txBox="1"/>
          <p:nvPr/>
        </p:nvSpPr>
        <p:spPr>
          <a:xfrm>
            <a:off x="1952625" y="5248275"/>
            <a:ext cx="79724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indent="-34290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l-NL" sz="2800" b="1" dirty="0">
                <a:solidFill>
                  <a:srgbClr val="002060"/>
                </a:solidFill>
                <a:effectLst/>
                <a:latin typeface="+mj-lt"/>
                <a:ea typeface="Times New Roman" panose="02020603050405020304" pitchFamily="18" charset="0"/>
              </a:rPr>
              <a:t>Sử dụng các bộ phận của thực vật để làm thức ăn cho các vật nuôi hoặc làm phân bón.</a:t>
            </a:r>
            <a:endParaRPr lang="en-US" sz="2800" b="1" dirty="0">
              <a:solidFill>
                <a:srgbClr val="002060"/>
              </a:solidFill>
              <a:effectLst/>
              <a:latin typeface="+mj-lt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3645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" grpId="0"/>
      <p:bldP spid="30" grpId="0"/>
      <p:bldP spid="31" grpId="0"/>
      <p:bldP spid="32" grpId="0"/>
      <p:bldP spid="33" grpId="0"/>
      <p:bldP spid="34" grpId="0"/>
      <p:bldP spid="3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73" name="图片 5672" hidden="1">
            <a:extLst>
              <a:ext uri="{FF2B5EF4-FFF2-40B4-BE49-F238E27FC236}">
                <a16:creationId xmlns:a16="http://schemas.microsoft.com/office/drawing/2014/main" xmlns="" id="{90825852-68BA-4386-AB43-B4A5FA78C2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4026" y="1915501"/>
            <a:ext cx="3499722" cy="4086677"/>
          </a:xfrm>
          <a:prstGeom prst="rect">
            <a:avLst/>
          </a:prstGeom>
        </p:spPr>
      </p:pic>
      <p:pic>
        <p:nvPicPr>
          <p:cNvPr id="77" name="图片 76" hidden="1">
            <a:extLst>
              <a:ext uri="{FF2B5EF4-FFF2-40B4-BE49-F238E27FC236}">
                <a16:creationId xmlns:a16="http://schemas.microsoft.com/office/drawing/2014/main" xmlns="" id="{91C491A0-F000-47BC-9DDE-863DA49C29D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9968" y="323497"/>
            <a:ext cx="3963204" cy="3963204"/>
          </a:xfrm>
          <a:prstGeom prst="rect">
            <a:avLst/>
          </a:prstGeom>
        </p:spPr>
      </p:pic>
      <p:grpSp>
        <p:nvGrpSpPr>
          <p:cNvPr id="216" name="组合 215" hidden="1">
            <a:extLst>
              <a:ext uri="{FF2B5EF4-FFF2-40B4-BE49-F238E27FC236}">
                <a16:creationId xmlns:a16="http://schemas.microsoft.com/office/drawing/2014/main" xmlns="" id="{54F6F840-8FEE-4CE2-9147-DD2F973DF9AD}"/>
              </a:ext>
            </a:extLst>
          </p:cNvPr>
          <p:cNvGrpSpPr/>
          <p:nvPr/>
        </p:nvGrpSpPr>
        <p:grpSpPr>
          <a:xfrm>
            <a:off x="4846489" y="1376546"/>
            <a:ext cx="2941500" cy="3832903"/>
            <a:chOff x="4988537" y="793873"/>
            <a:chExt cx="2613026" cy="3432175"/>
          </a:xfrm>
        </p:grpSpPr>
        <p:sp>
          <p:nvSpPr>
            <p:cNvPr id="98" name="Freeform 50">
              <a:extLst>
                <a:ext uri="{FF2B5EF4-FFF2-40B4-BE49-F238E27FC236}">
                  <a16:creationId xmlns:a16="http://schemas.microsoft.com/office/drawing/2014/main" xmlns="" id="{C143A990-5927-48A5-8F15-F8CD15D9F32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8950" y="2986211"/>
              <a:ext cx="4763" cy="9525"/>
            </a:xfrm>
            <a:custGeom>
              <a:avLst/>
              <a:gdLst>
                <a:gd name="T0" fmla="*/ 4 w 4"/>
                <a:gd name="T1" fmla="*/ 8 h 8"/>
                <a:gd name="T2" fmla="*/ 2 w 4"/>
                <a:gd name="T3" fmla="*/ 0 h 8"/>
                <a:gd name="T4" fmla="*/ 4 w 4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4" y="8"/>
                  </a:moveTo>
                  <a:cubicBezTo>
                    <a:pt x="4" y="5"/>
                    <a:pt x="4" y="2"/>
                    <a:pt x="2" y="0"/>
                  </a:cubicBezTo>
                  <a:cubicBezTo>
                    <a:pt x="0" y="3"/>
                    <a:pt x="2" y="7"/>
                    <a:pt x="4" y="8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99" name="Freeform 51">
              <a:extLst>
                <a:ext uri="{FF2B5EF4-FFF2-40B4-BE49-F238E27FC236}">
                  <a16:creationId xmlns:a16="http://schemas.microsoft.com/office/drawing/2014/main" xmlns="" id="{17330DEE-00A5-4B65-8B2A-F055D807979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0037" y="2862386"/>
              <a:ext cx="1588" cy="12700"/>
            </a:xfrm>
            <a:custGeom>
              <a:avLst/>
              <a:gdLst>
                <a:gd name="T0" fmla="*/ 0 w 2"/>
                <a:gd name="T1" fmla="*/ 10 h 11"/>
                <a:gd name="T2" fmla="*/ 0 w 2"/>
                <a:gd name="T3" fmla="*/ 0 h 11"/>
                <a:gd name="T4" fmla="*/ 0 w 2"/>
                <a:gd name="T5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1">
                  <a:moveTo>
                    <a:pt x="0" y="10"/>
                  </a:moveTo>
                  <a:cubicBezTo>
                    <a:pt x="2" y="11"/>
                    <a:pt x="1" y="3"/>
                    <a:pt x="0" y="0"/>
                  </a:cubicBezTo>
                  <a:cubicBezTo>
                    <a:pt x="0" y="3"/>
                    <a:pt x="0" y="5"/>
                    <a:pt x="0" y="10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00" name="Freeform 52">
              <a:extLst>
                <a:ext uri="{FF2B5EF4-FFF2-40B4-BE49-F238E27FC236}">
                  <a16:creationId xmlns:a16="http://schemas.microsoft.com/office/drawing/2014/main" xmlns="" id="{E28FFCDC-EFC2-4376-8E3A-0656954B1ED5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5275" y="2878261"/>
              <a:ext cx="1588" cy="9525"/>
            </a:xfrm>
            <a:custGeom>
              <a:avLst/>
              <a:gdLst>
                <a:gd name="T0" fmla="*/ 2 w 2"/>
                <a:gd name="T1" fmla="*/ 9 h 9"/>
                <a:gd name="T2" fmla="*/ 1 w 2"/>
                <a:gd name="T3" fmla="*/ 0 h 9"/>
                <a:gd name="T4" fmla="*/ 2 w 2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9">
                  <a:moveTo>
                    <a:pt x="2" y="9"/>
                  </a:moveTo>
                  <a:cubicBezTo>
                    <a:pt x="1" y="7"/>
                    <a:pt x="2" y="0"/>
                    <a:pt x="1" y="0"/>
                  </a:cubicBezTo>
                  <a:cubicBezTo>
                    <a:pt x="1" y="2"/>
                    <a:pt x="0" y="9"/>
                    <a:pt x="2" y="9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01" name="Freeform 53">
              <a:extLst>
                <a:ext uri="{FF2B5EF4-FFF2-40B4-BE49-F238E27FC236}">
                  <a16:creationId xmlns:a16="http://schemas.microsoft.com/office/drawing/2014/main" xmlns="" id="{13EB1EC8-63F3-4666-82BF-D4ADB0674650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9087" y="2919536"/>
              <a:ext cx="1588" cy="11113"/>
            </a:xfrm>
            <a:custGeom>
              <a:avLst/>
              <a:gdLst>
                <a:gd name="T0" fmla="*/ 1 w 2"/>
                <a:gd name="T1" fmla="*/ 10 h 10"/>
                <a:gd name="T2" fmla="*/ 1 w 2"/>
                <a:gd name="T3" fmla="*/ 0 h 10"/>
                <a:gd name="T4" fmla="*/ 1 w 2"/>
                <a:gd name="T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0">
                  <a:moveTo>
                    <a:pt x="1" y="10"/>
                  </a:moveTo>
                  <a:cubicBezTo>
                    <a:pt x="2" y="8"/>
                    <a:pt x="2" y="2"/>
                    <a:pt x="1" y="0"/>
                  </a:cubicBezTo>
                  <a:cubicBezTo>
                    <a:pt x="1" y="3"/>
                    <a:pt x="0" y="9"/>
                    <a:pt x="1" y="10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02" name="Freeform 54">
              <a:extLst>
                <a:ext uri="{FF2B5EF4-FFF2-40B4-BE49-F238E27FC236}">
                  <a16:creationId xmlns:a16="http://schemas.microsoft.com/office/drawing/2014/main" xmlns="" id="{6C367BA6-31CF-4759-855B-BA44E674353B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5275" y="2938586"/>
              <a:ext cx="1588" cy="19050"/>
            </a:xfrm>
            <a:custGeom>
              <a:avLst/>
              <a:gdLst>
                <a:gd name="T0" fmla="*/ 2 w 2"/>
                <a:gd name="T1" fmla="*/ 17 h 17"/>
                <a:gd name="T2" fmla="*/ 0 w 2"/>
                <a:gd name="T3" fmla="*/ 0 h 17"/>
                <a:gd name="T4" fmla="*/ 2 w 2"/>
                <a:gd name="T5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7">
                  <a:moveTo>
                    <a:pt x="2" y="17"/>
                  </a:moveTo>
                  <a:cubicBezTo>
                    <a:pt x="2" y="9"/>
                    <a:pt x="2" y="3"/>
                    <a:pt x="0" y="0"/>
                  </a:cubicBezTo>
                  <a:cubicBezTo>
                    <a:pt x="0" y="6"/>
                    <a:pt x="0" y="14"/>
                    <a:pt x="2" y="17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03" name="Freeform 55">
              <a:extLst>
                <a:ext uri="{FF2B5EF4-FFF2-40B4-BE49-F238E27FC236}">
                  <a16:creationId xmlns:a16="http://schemas.microsoft.com/office/drawing/2014/main" xmlns="" id="{1D573781-4EA7-45CC-BC0B-3E0F8446D188}"/>
                </a:ext>
              </a:extLst>
            </p:cNvPr>
            <p:cNvSpPr>
              <a:spLocks/>
            </p:cNvSpPr>
            <p:nvPr/>
          </p:nvSpPr>
          <p:spPr bwMode="auto">
            <a:xfrm>
              <a:off x="5680687" y="3252911"/>
              <a:ext cx="6350" cy="33338"/>
            </a:xfrm>
            <a:custGeom>
              <a:avLst/>
              <a:gdLst>
                <a:gd name="T0" fmla="*/ 2 w 6"/>
                <a:gd name="T1" fmla="*/ 31 h 31"/>
                <a:gd name="T2" fmla="*/ 2 w 6"/>
                <a:gd name="T3" fmla="*/ 0 h 31"/>
                <a:gd name="T4" fmla="*/ 2 w 6"/>
                <a:gd name="T5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31">
                  <a:moveTo>
                    <a:pt x="2" y="31"/>
                  </a:moveTo>
                  <a:cubicBezTo>
                    <a:pt x="6" y="25"/>
                    <a:pt x="2" y="8"/>
                    <a:pt x="2" y="0"/>
                  </a:cubicBezTo>
                  <a:cubicBezTo>
                    <a:pt x="0" y="9"/>
                    <a:pt x="4" y="21"/>
                    <a:pt x="2" y="31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04" name="Freeform 56">
              <a:extLst>
                <a:ext uri="{FF2B5EF4-FFF2-40B4-BE49-F238E27FC236}">
                  <a16:creationId xmlns:a16="http://schemas.microsoft.com/office/drawing/2014/main" xmlns="" id="{C6DC3353-E7D6-4ACB-950B-AF4A053A9A2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0062" y="3254498"/>
              <a:ext cx="3175" cy="39688"/>
            </a:xfrm>
            <a:custGeom>
              <a:avLst/>
              <a:gdLst>
                <a:gd name="T0" fmla="*/ 3 w 3"/>
                <a:gd name="T1" fmla="*/ 36 h 36"/>
                <a:gd name="T2" fmla="*/ 1 w 3"/>
                <a:gd name="T3" fmla="*/ 0 h 36"/>
                <a:gd name="T4" fmla="*/ 3 w 3"/>
                <a:gd name="T5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6">
                  <a:moveTo>
                    <a:pt x="3" y="36"/>
                  </a:moveTo>
                  <a:cubicBezTo>
                    <a:pt x="3" y="20"/>
                    <a:pt x="3" y="8"/>
                    <a:pt x="1" y="0"/>
                  </a:cubicBezTo>
                  <a:cubicBezTo>
                    <a:pt x="0" y="6"/>
                    <a:pt x="1" y="33"/>
                    <a:pt x="3" y="36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05" name="Freeform 57">
              <a:extLst>
                <a:ext uri="{FF2B5EF4-FFF2-40B4-BE49-F238E27FC236}">
                  <a16:creationId xmlns:a16="http://schemas.microsoft.com/office/drawing/2014/main" xmlns="" id="{2DC3816A-E0FF-44AE-A0C9-A9FAD657A92B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3237" y="3322761"/>
              <a:ext cx="3175" cy="66675"/>
            </a:xfrm>
            <a:custGeom>
              <a:avLst/>
              <a:gdLst>
                <a:gd name="T0" fmla="*/ 0 w 3"/>
                <a:gd name="T1" fmla="*/ 0 h 62"/>
                <a:gd name="T2" fmla="*/ 2 w 3"/>
                <a:gd name="T3" fmla="*/ 62 h 62"/>
                <a:gd name="T4" fmla="*/ 0 w 3"/>
                <a:gd name="T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62">
                  <a:moveTo>
                    <a:pt x="0" y="0"/>
                  </a:moveTo>
                  <a:cubicBezTo>
                    <a:pt x="1" y="20"/>
                    <a:pt x="0" y="49"/>
                    <a:pt x="2" y="62"/>
                  </a:cubicBezTo>
                  <a:cubicBezTo>
                    <a:pt x="2" y="40"/>
                    <a:pt x="3" y="10"/>
                    <a:pt x="0" y="0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06" name="Freeform 58">
              <a:extLst>
                <a:ext uri="{FF2B5EF4-FFF2-40B4-BE49-F238E27FC236}">
                  <a16:creationId xmlns:a16="http://schemas.microsoft.com/office/drawing/2014/main" xmlns="" id="{AE415E12-878C-4F1D-AE87-4B87CE2A3A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3237" y="3402136"/>
              <a:ext cx="7938" cy="95250"/>
            </a:xfrm>
            <a:custGeom>
              <a:avLst/>
              <a:gdLst>
                <a:gd name="T0" fmla="*/ 3 w 7"/>
                <a:gd name="T1" fmla="*/ 87 h 87"/>
                <a:gd name="T2" fmla="*/ 2 w 7"/>
                <a:gd name="T3" fmla="*/ 0 h 87"/>
                <a:gd name="T4" fmla="*/ 3 w 7"/>
                <a:gd name="T5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87">
                  <a:moveTo>
                    <a:pt x="3" y="87"/>
                  </a:moveTo>
                  <a:cubicBezTo>
                    <a:pt x="3" y="65"/>
                    <a:pt x="7" y="26"/>
                    <a:pt x="2" y="0"/>
                  </a:cubicBezTo>
                  <a:cubicBezTo>
                    <a:pt x="5" y="28"/>
                    <a:pt x="0" y="63"/>
                    <a:pt x="3" y="87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08" name="Freeform 59">
              <a:extLst>
                <a:ext uri="{FF2B5EF4-FFF2-40B4-BE49-F238E27FC236}">
                  <a16:creationId xmlns:a16="http://schemas.microsoft.com/office/drawing/2014/main" xmlns="" id="{F12E8074-5C7E-490B-80F1-02509A72B4B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88537" y="793873"/>
              <a:ext cx="1693863" cy="3432175"/>
            </a:xfrm>
            <a:custGeom>
              <a:avLst/>
              <a:gdLst>
                <a:gd name="T0" fmla="*/ 875 w 1549"/>
                <a:gd name="T1" fmla="*/ 1783 h 3140"/>
                <a:gd name="T2" fmla="*/ 875 w 1549"/>
                <a:gd name="T3" fmla="*/ 1576 h 3140"/>
                <a:gd name="T4" fmla="*/ 876 w 1549"/>
                <a:gd name="T5" fmla="*/ 1224 h 3140"/>
                <a:gd name="T6" fmla="*/ 993 w 1549"/>
                <a:gd name="T7" fmla="*/ 1266 h 3140"/>
                <a:gd name="T8" fmla="*/ 1320 w 1549"/>
                <a:gd name="T9" fmla="*/ 1177 h 3140"/>
                <a:gd name="T10" fmla="*/ 1119 w 1549"/>
                <a:gd name="T11" fmla="*/ 930 h 3140"/>
                <a:gd name="T12" fmla="*/ 1431 w 1549"/>
                <a:gd name="T13" fmla="*/ 518 h 3140"/>
                <a:gd name="T14" fmla="*/ 899 w 1549"/>
                <a:gd name="T15" fmla="*/ 383 h 3140"/>
                <a:gd name="T16" fmla="*/ 862 w 1549"/>
                <a:gd name="T17" fmla="*/ 39 h 3140"/>
                <a:gd name="T18" fmla="*/ 673 w 1549"/>
                <a:gd name="T19" fmla="*/ 499 h 3140"/>
                <a:gd name="T20" fmla="*/ 55 w 1549"/>
                <a:gd name="T21" fmla="*/ 578 h 3140"/>
                <a:gd name="T22" fmla="*/ 345 w 1549"/>
                <a:gd name="T23" fmla="*/ 1292 h 3140"/>
                <a:gd name="T24" fmla="*/ 437 w 1549"/>
                <a:gd name="T25" fmla="*/ 1116 h 3140"/>
                <a:gd name="T26" fmla="*/ 399 w 1549"/>
                <a:gd name="T27" fmla="*/ 1053 h 3140"/>
                <a:gd name="T28" fmla="*/ 709 w 1549"/>
                <a:gd name="T29" fmla="*/ 685 h 3140"/>
                <a:gd name="T30" fmla="*/ 710 w 1549"/>
                <a:gd name="T31" fmla="*/ 823 h 3140"/>
                <a:gd name="T32" fmla="*/ 717 w 1549"/>
                <a:gd name="T33" fmla="*/ 1202 h 3140"/>
                <a:gd name="T34" fmla="*/ 720 w 1549"/>
                <a:gd name="T35" fmla="*/ 1386 h 3140"/>
                <a:gd name="T36" fmla="*/ 721 w 1549"/>
                <a:gd name="T37" fmla="*/ 2047 h 3140"/>
                <a:gd name="T38" fmla="*/ 727 w 1549"/>
                <a:gd name="T39" fmla="*/ 2878 h 3140"/>
                <a:gd name="T40" fmla="*/ 742 w 1549"/>
                <a:gd name="T41" fmla="*/ 2512 h 3140"/>
                <a:gd name="T42" fmla="*/ 745 w 1549"/>
                <a:gd name="T43" fmla="*/ 2577 h 3140"/>
                <a:gd name="T44" fmla="*/ 759 w 1549"/>
                <a:gd name="T45" fmla="*/ 2716 h 3140"/>
                <a:gd name="T46" fmla="*/ 766 w 1549"/>
                <a:gd name="T47" fmla="*/ 2810 h 3140"/>
                <a:gd name="T48" fmla="*/ 775 w 1549"/>
                <a:gd name="T49" fmla="*/ 2867 h 3140"/>
                <a:gd name="T50" fmla="*/ 781 w 1549"/>
                <a:gd name="T51" fmla="*/ 2957 h 3140"/>
                <a:gd name="T52" fmla="*/ 782 w 1549"/>
                <a:gd name="T53" fmla="*/ 2929 h 3140"/>
                <a:gd name="T54" fmla="*/ 788 w 1549"/>
                <a:gd name="T55" fmla="*/ 2842 h 3140"/>
                <a:gd name="T56" fmla="*/ 796 w 1549"/>
                <a:gd name="T57" fmla="*/ 2863 h 3140"/>
                <a:gd name="T58" fmla="*/ 798 w 1549"/>
                <a:gd name="T59" fmla="*/ 2793 h 3140"/>
                <a:gd name="T60" fmla="*/ 806 w 1549"/>
                <a:gd name="T61" fmla="*/ 2913 h 3140"/>
                <a:gd name="T62" fmla="*/ 810 w 1549"/>
                <a:gd name="T63" fmla="*/ 2852 h 3140"/>
                <a:gd name="T64" fmla="*/ 831 w 1549"/>
                <a:gd name="T65" fmla="*/ 2753 h 3140"/>
                <a:gd name="T66" fmla="*/ 852 w 1549"/>
                <a:gd name="T67" fmla="*/ 2913 h 3140"/>
                <a:gd name="T68" fmla="*/ 857 w 1549"/>
                <a:gd name="T69" fmla="*/ 2847 h 3140"/>
                <a:gd name="T70" fmla="*/ 870 w 1549"/>
                <a:gd name="T71" fmla="*/ 2793 h 3140"/>
                <a:gd name="T72" fmla="*/ 873 w 1549"/>
                <a:gd name="T73" fmla="*/ 2668 h 3140"/>
                <a:gd name="T74" fmla="*/ 879 w 1549"/>
                <a:gd name="T75" fmla="*/ 2412 h 3140"/>
                <a:gd name="T76" fmla="*/ 879 w 1549"/>
                <a:gd name="T77" fmla="*/ 2100 h 3140"/>
                <a:gd name="T78" fmla="*/ 1414 w 1549"/>
                <a:gd name="T79" fmla="*/ 1021 h 3140"/>
                <a:gd name="T80" fmla="*/ 1382 w 1549"/>
                <a:gd name="T81" fmla="*/ 668 h 3140"/>
                <a:gd name="T82" fmla="*/ 1367 w 1549"/>
                <a:gd name="T83" fmla="*/ 644 h 3140"/>
                <a:gd name="T84" fmla="*/ 1367 w 1549"/>
                <a:gd name="T85" fmla="*/ 644 h 3140"/>
                <a:gd name="T86" fmla="*/ 1317 w 1549"/>
                <a:gd name="T87" fmla="*/ 745 h 3140"/>
                <a:gd name="T88" fmla="*/ 1264 w 1549"/>
                <a:gd name="T89" fmla="*/ 619 h 3140"/>
                <a:gd name="T90" fmla="*/ 896 w 1549"/>
                <a:gd name="T91" fmla="*/ 1070 h 3140"/>
                <a:gd name="T92" fmla="*/ 892 w 1549"/>
                <a:gd name="T93" fmla="*/ 247 h 3140"/>
                <a:gd name="T94" fmla="*/ 882 w 1549"/>
                <a:gd name="T95" fmla="*/ 637 h 3140"/>
                <a:gd name="T96" fmla="*/ 880 w 1549"/>
                <a:gd name="T97" fmla="*/ 682 h 3140"/>
                <a:gd name="T98" fmla="*/ 660 w 1549"/>
                <a:gd name="T99" fmla="*/ 1059 h 3140"/>
                <a:gd name="T100" fmla="*/ 769 w 1549"/>
                <a:gd name="T101" fmla="*/ 67 h 3140"/>
                <a:gd name="T102" fmla="*/ 772 w 1549"/>
                <a:gd name="T103" fmla="*/ 2842 h 3140"/>
                <a:gd name="T104" fmla="*/ 779 w 1549"/>
                <a:gd name="T105" fmla="*/ 2871 h 3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49" h="3140">
                  <a:moveTo>
                    <a:pt x="879" y="2100"/>
                  </a:moveTo>
                  <a:cubicBezTo>
                    <a:pt x="879" y="2064"/>
                    <a:pt x="877" y="2031"/>
                    <a:pt x="878" y="1999"/>
                  </a:cubicBezTo>
                  <a:cubicBezTo>
                    <a:pt x="876" y="1957"/>
                    <a:pt x="877" y="1920"/>
                    <a:pt x="876" y="1881"/>
                  </a:cubicBezTo>
                  <a:cubicBezTo>
                    <a:pt x="876" y="1852"/>
                    <a:pt x="877" y="1821"/>
                    <a:pt x="876" y="1797"/>
                  </a:cubicBezTo>
                  <a:cubicBezTo>
                    <a:pt x="876" y="1792"/>
                    <a:pt x="875" y="1788"/>
                    <a:pt x="875" y="1783"/>
                  </a:cubicBezTo>
                  <a:cubicBezTo>
                    <a:pt x="875" y="1775"/>
                    <a:pt x="876" y="1768"/>
                    <a:pt x="876" y="1761"/>
                  </a:cubicBezTo>
                  <a:cubicBezTo>
                    <a:pt x="877" y="1741"/>
                    <a:pt x="874" y="1721"/>
                    <a:pt x="874" y="1702"/>
                  </a:cubicBezTo>
                  <a:cubicBezTo>
                    <a:pt x="875" y="1680"/>
                    <a:pt x="875" y="1658"/>
                    <a:pt x="875" y="1637"/>
                  </a:cubicBezTo>
                  <a:cubicBezTo>
                    <a:pt x="875" y="1625"/>
                    <a:pt x="874" y="1613"/>
                    <a:pt x="873" y="1601"/>
                  </a:cubicBezTo>
                  <a:cubicBezTo>
                    <a:pt x="873" y="1593"/>
                    <a:pt x="875" y="1585"/>
                    <a:pt x="875" y="1576"/>
                  </a:cubicBezTo>
                  <a:cubicBezTo>
                    <a:pt x="875" y="1553"/>
                    <a:pt x="872" y="1529"/>
                    <a:pt x="873" y="1507"/>
                  </a:cubicBezTo>
                  <a:cubicBezTo>
                    <a:pt x="873" y="1478"/>
                    <a:pt x="876" y="1448"/>
                    <a:pt x="873" y="1418"/>
                  </a:cubicBezTo>
                  <a:cubicBezTo>
                    <a:pt x="875" y="1385"/>
                    <a:pt x="875" y="1345"/>
                    <a:pt x="874" y="1313"/>
                  </a:cubicBezTo>
                  <a:cubicBezTo>
                    <a:pt x="878" y="1288"/>
                    <a:pt x="874" y="1261"/>
                    <a:pt x="875" y="1232"/>
                  </a:cubicBezTo>
                  <a:cubicBezTo>
                    <a:pt x="875" y="1229"/>
                    <a:pt x="875" y="1227"/>
                    <a:pt x="876" y="1224"/>
                  </a:cubicBezTo>
                  <a:cubicBezTo>
                    <a:pt x="876" y="1221"/>
                    <a:pt x="876" y="1218"/>
                    <a:pt x="876" y="1214"/>
                  </a:cubicBezTo>
                  <a:cubicBezTo>
                    <a:pt x="932" y="1216"/>
                    <a:pt x="989" y="1214"/>
                    <a:pt x="1045" y="1209"/>
                  </a:cubicBezTo>
                  <a:cubicBezTo>
                    <a:pt x="1049" y="1209"/>
                    <a:pt x="1053" y="1209"/>
                    <a:pt x="1058" y="1208"/>
                  </a:cubicBezTo>
                  <a:cubicBezTo>
                    <a:pt x="1029" y="1216"/>
                    <a:pt x="1000" y="1224"/>
                    <a:pt x="990" y="1258"/>
                  </a:cubicBezTo>
                  <a:cubicBezTo>
                    <a:pt x="989" y="1261"/>
                    <a:pt x="990" y="1264"/>
                    <a:pt x="993" y="1266"/>
                  </a:cubicBezTo>
                  <a:cubicBezTo>
                    <a:pt x="989" y="1271"/>
                    <a:pt x="993" y="1280"/>
                    <a:pt x="1001" y="1278"/>
                  </a:cubicBezTo>
                  <a:cubicBezTo>
                    <a:pt x="1037" y="1269"/>
                    <a:pt x="1071" y="1254"/>
                    <a:pt x="1101" y="1233"/>
                  </a:cubicBezTo>
                  <a:cubicBezTo>
                    <a:pt x="1102" y="1233"/>
                    <a:pt x="1102" y="1232"/>
                    <a:pt x="1102" y="1232"/>
                  </a:cubicBezTo>
                  <a:cubicBezTo>
                    <a:pt x="1131" y="1221"/>
                    <a:pt x="1159" y="1209"/>
                    <a:pt x="1186" y="1195"/>
                  </a:cubicBezTo>
                  <a:cubicBezTo>
                    <a:pt x="1231" y="1189"/>
                    <a:pt x="1275" y="1183"/>
                    <a:pt x="1320" y="1177"/>
                  </a:cubicBezTo>
                  <a:cubicBezTo>
                    <a:pt x="1388" y="1167"/>
                    <a:pt x="1479" y="1160"/>
                    <a:pt x="1506" y="1083"/>
                  </a:cubicBezTo>
                  <a:cubicBezTo>
                    <a:pt x="1521" y="1042"/>
                    <a:pt x="1504" y="996"/>
                    <a:pt x="1474" y="965"/>
                  </a:cubicBezTo>
                  <a:cubicBezTo>
                    <a:pt x="1439" y="931"/>
                    <a:pt x="1392" y="919"/>
                    <a:pt x="1344" y="920"/>
                  </a:cubicBezTo>
                  <a:cubicBezTo>
                    <a:pt x="1295" y="921"/>
                    <a:pt x="1247" y="931"/>
                    <a:pt x="1198" y="932"/>
                  </a:cubicBezTo>
                  <a:cubicBezTo>
                    <a:pt x="1171" y="933"/>
                    <a:pt x="1145" y="932"/>
                    <a:pt x="1119" y="930"/>
                  </a:cubicBezTo>
                  <a:cubicBezTo>
                    <a:pt x="1189" y="873"/>
                    <a:pt x="1284" y="844"/>
                    <a:pt x="1368" y="814"/>
                  </a:cubicBezTo>
                  <a:cubicBezTo>
                    <a:pt x="1397" y="803"/>
                    <a:pt x="1427" y="792"/>
                    <a:pt x="1456" y="779"/>
                  </a:cubicBezTo>
                  <a:cubicBezTo>
                    <a:pt x="1486" y="766"/>
                    <a:pt x="1523" y="753"/>
                    <a:pt x="1535" y="719"/>
                  </a:cubicBezTo>
                  <a:cubicBezTo>
                    <a:pt x="1549" y="679"/>
                    <a:pt x="1525" y="647"/>
                    <a:pt x="1503" y="617"/>
                  </a:cubicBezTo>
                  <a:cubicBezTo>
                    <a:pt x="1479" y="584"/>
                    <a:pt x="1455" y="551"/>
                    <a:pt x="1431" y="518"/>
                  </a:cubicBezTo>
                  <a:cubicBezTo>
                    <a:pt x="1388" y="458"/>
                    <a:pt x="1338" y="405"/>
                    <a:pt x="1262" y="391"/>
                  </a:cubicBezTo>
                  <a:cubicBezTo>
                    <a:pt x="1184" y="377"/>
                    <a:pt x="1100" y="379"/>
                    <a:pt x="1022" y="386"/>
                  </a:cubicBezTo>
                  <a:cubicBezTo>
                    <a:pt x="981" y="390"/>
                    <a:pt x="941" y="397"/>
                    <a:pt x="901" y="407"/>
                  </a:cubicBezTo>
                  <a:cubicBezTo>
                    <a:pt x="901" y="406"/>
                    <a:pt x="901" y="404"/>
                    <a:pt x="901" y="403"/>
                  </a:cubicBezTo>
                  <a:cubicBezTo>
                    <a:pt x="901" y="397"/>
                    <a:pt x="899" y="390"/>
                    <a:pt x="899" y="383"/>
                  </a:cubicBezTo>
                  <a:cubicBezTo>
                    <a:pt x="899" y="368"/>
                    <a:pt x="901" y="355"/>
                    <a:pt x="900" y="339"/>
                  </a:cubicBezTo>
                  <a:cubicBezTo>
                    <a:pt x="900" y="337"/>
                    <a:pt x="900" y="336"/>
                    <a:pt x="900" y="334"/>
                  </a:cubicBezTo>
                  <a:cubicBezTo>
                    <a:pt x="934" y="306"/>
                    <a:pt x="960" y="269"/>
                    <a:pt x="954" y="228"/>
                  </a:cubicBezTo>
                  <a:cubicBezTo>
                    <a:pt x="948" y="194"/>
                    <a:pt x="928" y="158"/>
                    <a:pt x="915" y="126"/>
                  </a:cubicBezTo>
                  <a:cubicBezTo>
                    <a:pt x="902" y="95"/>
                    <a:pt x="887" y="63"/>
                    <a:pt x="862" y="39"/>
                  </a:cubicBezTo>
                  <a:cubicBezTo>
                    <a:pt x="837" y="16"/>
                    <a:pt x="803" y="0"/>
                    <a:pt x="768" y="5"/>
                  </a:cubicBezTo>
                  <a:cubicBezTo>
                    <a:pt x="731" y="9"/>
                    <a:pt x="711" y="34"/>
                    <a:pt x="702" y="69"/>
                  </a:cubicBezTo>
                  <a:cubicBezTo>
                    <a:pt x="683" y="143"/>
                    <a:pt x="671" y="218"/>
                    <a:pt x="665" y="295"/>
                  </a:cubicBezTo>
                  <a:cubicBezTo>
                    <a:pt x="662" y="300"/>
                    <a:pt x="661" y="305"/>
                    <a:pt x="660" y="311"/>
                  </a:cubicBezTo>
                  <a:cubicBezTo>
                    <a:pt x="659" y="374"/>
                    <a:pt x="663" y="436"/>
                    <a:pt x="673" y="499"/>
                  </a:cubicBezTo>
                  <a:cubicBezTo>
                    <a:pt x="645" y="513"/>
                    <a:pt x="618" y="528"/>
                    <a:pt x="590" y="544"/>
                  </a:cubicBezTo>
                  <a:cubicBezTo>
                    <a:pt x="480" y="606"/>
                    <a:pt x="361" y="671"/>
                    <a:pt x="281" y="772"/>
                  </a:cubicBezTo>
                  <a:cubicBezTo>
                    <a:pt x="269" y="742"/>
                    <a:pt x="256" y="712"/>
                    <a:pt x="243" y="682"/>
                  </a:cubicBezTo>
                  <a:cubicBezTo>
                    <a:pt x="231" y="651"/>
                    <a:pt x="220" y="622"/>
                    <a:pt x="199" y="597"/>
                  </a:cubicBezTo>
                  <a:cubicBezTo>
                    <a:pt x="162" y="553"/>
                    <a:pt x="96" y="544"/>
                    <a:pt x="55" y="578"/>
                  </a:cubicBezTo>
                  <a:cubicBezTo>
                    <a:pt x="40" y="585"/>
                    <a:pt x="31" y="598"/>
                    <a:pt x="28" y="614"/>
                  </a:cubicBezTo>
                  <a:cubicBezTo>
                    <a:pt x="5" y="666"/>
                    <a:pt x="0" y="731"/>
                    <a:pt x="2" y="787"/>
                  </a:cubicBezTo>
                  <a:cubicBezTo>
                    <a:pt x="5" y="849"/>
                    <a:pt x="19" y="909"/>
                    <a:pt x="44" y="966"/>
                  </a:cubicBezTo>
                  <a:cubicBezTo>
                    <a:pt x="69" y="1024"/>
                    <a:pt x="107" y="1074"/>
                    <a:pt x="147" y="1123"/>
                  </a:cubicBezTo>
                  <a:cubicBezTo>
                    <a:pt x="202" y="1190"/>
                    <a:pt x="264" y="1259"/>
                    <a:pt x="345" y="1292"/>
                  </a:cubicBezTo>
                  <a:cubicBezTo>
                    <a:pt x="382" y="1317"/>
                    <a:pt x="426" y="1339"/>
                    <a:pt x="470" y="1339"/>
                  </a:cubicBezTo>
                  <a:cubicBezTo>
                    <a:pt x="509" y="1339"/>
                    <a:pt x="537" y="1314"/>
                    <a:pt x="548" y="1278"/>
                  </a:cubicBezTo>
                  <a:cubicBezTo>
                    <a:pt x="558" y="1248"/>
                    <a:pt x="563" y="1210"/>
                    <a:pt x="553" y="1179"/>
                  </a:cubicBezTo>
                  <a:cubicBezTo>
                    <a:pt x="543" y="1148"/>
                    <a:pt x="518" y="1120"/>
                    <a:pt x="485" y="1113"/>
                  </a:cubicBezTo>
                  <a:cubicBezTo>
                    <a:pt x="468" y="1110"/>
                    <a:pt x="451" y="1115"/>
                    <a:pt x="437" y="1116"/>
                  </a:cubicBezTo>
                  <a:cubicBezTo>
                    <a:pt x="439" y="1115"/>
                    <a:pt x="437" y="1115"/>
                    <a:pt x="435" y="1115"/>
                  </a:cubicBezTo>
                  <a:cubicBezTo>
                    <a:pt x="434" y="1114"/>
                    <a:pt x="433" y="1114"/>
                    <a:pt x="432" y="1113"/>
                  </a:cubicBezTo>
                  <a:cubicBezTo>
                    <a:pt x="432" y="1112"/>
                    <a:pt x="431" y="1112"/>
                    <a:pt x="430" y="1111"/>
                  </a:cubicBezTo>
                  <a:cubicBezTo>
                    <a:pt x="426" y="1106"/>
                    <a:pt x="420" y="1098"/>
                    <a:pt x="415" y="1089"/>
                  </a:cubicBezTo>
                  <a:cubicBezTo>
                    <a:pt x="409" y="1077"/>
                    <a:pt x="404" y="1065"/>
                    <a:pt x="399" y="1053"/>
                  </a:cubicBezTo>
                  <a:cubicBezTo>
                    <a:pt x="386" y="1022"/>
                    <a:pt x="373" y="991"/>
                    <a:pt x="360" y="960"/>
                  </a:cubicBezTo>
                  <a:cubicBezTo>
                    <a:pt x="348" y="931"/>
                    <a:pt x="335" y="902"/>
                    <a:pt x="323" y="873"/>
                  </a:cubicBezTo>
                  <a:cubicBezTo>
                    <a:pt x="325" y="872"/>
                    <a:pt x="326" y="871"/>
                    <a:pt x="328" y="870"/>
                  </a:cubicBezTo>
                  <a:cubicBezTo>
                    <a:pt x="446" y="786"/>
                    <a:pt x="573" y="717"/>
                    <a:pt x="707" y="664"/>
                  </a:cubicBezTo>
                  <a:cubicBezTo>
                    <a:pt x="708" y="670"/>
                    <a:pt x="709" y="678"/>
                    <a:pt x="709" y="685"/>
                  </a:cubicBezTo>
                  <a:cubicBezTo>
                    <a:pt x="710" y="699"/>
                    <a:pt x="710" y="712"/>
                    <a:pt x="712" y="723"/>
                  </a:cubicBezTo>
                  <a:cubicBezTo>
                    <a:pt x="706" y="742"/>
                    <a:pt x="712" y="755"/>
                    <a:pt x="712" y="770"/>
                  </a:cubicBezTo>
                  <a:cubicBezTo>
                    <a:pt x="712" y="776"/>
                    <a:pt x="710" y="782"/>
                    <a:pt x="710" y="788"/>
                  </a:cubicBezTo>
                  <a:cubicBezTo>
                    <a:pt x="710" y="794"/>
                    <a:pt x="712" y="799"/>
                    <a:pt x="712" y="805"/>
                  </a:cubicBezTo>
                  <a:cubicBezTo>
                    <a:pt x="712" y="811"/>
                    <a:pt x="710" y="817"/>
                    <a:pt x="710" y="823"/>
                  </a:cubicBezTo>
                  <a:cubicBezTo>
                    <a:pt x="710" y="824"/>
                    <a:pt x="710" y="825"/>
                    <a:pt x="710" y="827"/>
                  </a:cubicBezTo>
                  <a:cubicBezTo>
                    <a:pt x="680" y="847"/>
                    <a:pt x="649" y="868"/>
                    <a:pt x="618" y="888"/>
                  </a:cubicBezTo>
                  <a:cubicBezTo>
                    <a:pt x="588" y="908"/>
                    <a:pt x="558" y="929"/>
                    <a:pt x="535" y="957"/>
                  </a:cubicBezTo>
                  <a:cubicBezTo>
                    <a:pt x="487" y="1018"/>
                    <a:pt x="498" y="1097"/>
                    <a:pt x="559" y="1145"/>
                  </a:cubicBezTo>
                  <a:cubicBezTo>
                    <a:pt x="604" y="1180"/>
                    <a:pt x="661" y="1194"/>
                    <a:pt x="717" y="1202"/>
                  </a:cubicBezTo>
                  <a:cubicBezTo>
                    <a:pt x="716" y="1218"/>
                    <a:pt x="718" y="1235"/>
                    <a:pt x="719" y="1254"/>
                  </a:cubicBezTo>
                  <a:cubicBezTo>
                    <a:pt x="719" y="1264"/>
                    <a:pt x="717" y="1274"/>
                    <a:pt x="718" y="1283"/>
                  </a:cubicBezTo>
                  <a:cubicBezTo>
                    <a:pt x="719" y="1301"/>
                    <a:pt x="718" y="1325"/>
                    <a:pt x="718" y="1342"/>
                  </a:cubicBezTo>
                  <a:cubicBezTo>
                    <a:pt x="718" y="1347"/>
                    <a:pt x="720" y="1352"/>
                    <a:pt x="720" y="1357"/>
                  </a:cubicBezTo>
                  <a:cubicBezTo>
                    <a:pt x="721" y="1366"/>
                    <a:pt x="719" y="1376"/>
                    <a:pt x="720" y="1386"/>
                  </a:cubicBezTo>
                  <a:cubicBezTo>
                    <a:pt x="723" y="1424"/>
                    <a:pt x="721" y="1467"/>
                    <a:pt x="721" y="1500"/>
                  </a:cubicBezTo>
                  <a:cubicBezTo>
                    <a:pt x="721" y="1505"/>
                    <a:pt x="721" y="1509"/>
                    <a:pt x="721" y="1514"/>
                  </a:cubicBezTo>
                  <a:cubicBezTo>
                    <a:pt x="721" y="2027"/>
                    <a:pt x="721" y="2027"/>
                    <a:pt x="721" y="2027"/>
                  </a:cubicBezTo>
                  <a:cubicBezTo>
                    <a:pt x="721" y="2027"/>
                    <a:pt x="721" y="2027"/>
                    <a:pt x="721" y="2027"/>
                  </a:cubicBezTo>
                  <a:cubicBezTo>
                    <a:pt x="721" y="2034"/>
                    <a:pt x="721" y="2040"/>
                    <a:pt x="721" y="2047"/>
                  </a:cubicBezTo>
                  <a:cubicBezTo>
                    <a:pt x="721" y="2047"/>
                    <a:pt x="721" y="2047"/>
                    <a:pt x="721" y="2047"/>
                  </a:cubicBezTo>
                  <a:cubicBezTo>
                    <a:pt x="721" y="2720"/>
                    <a:pt x="721" y="2720"/>
                    <a:pt x="721" y="2720"/>
                  </a:cubicBezTo>
                  <a:cubicBezTo>
                    <a:pt x="726" y="2720"/>
                    <a:pt x="726" y="2720"/>
                    <a:pt x="726" y="2720"/>
                  </a:cubicBezTo>
                  <a:cubicBezTo>
                    <a:pt x="726" y="2723"/>
                    <a:pt x="726" y="2726"/>
                    <a:pt x="725" y="2728"/>
                  </a:cubicBezTo>
                  <a:cubicBezTo>
                    <a:pt x="731" y="2756"/>
                    <a:pt x="725" y="2839"/>
                    <a:pt x="727" y="2878"/>
                  </a:cubicBezTo>
                  <a:cubicBezTo>
                    <a:pt x="731" y="2855"/>
                    <a:pt x="730" y="2803"/>
                    <a:pt x="730" y="2770"/>
                  </a:cubicBezTo>
                  <a:cubicBezTo>
                    <a:pt x="731" y="2770"/>
                    <a:pt x="732" y="2770"/>
                    <a:pt x="733" y="2770"/>
                  </a:cubicBezTo>
                  <a:cubicBezTo>
                    <a:pt x="732" y="2755"/>
                    <a:pt x="731" y="2738"/>
                    <a:pt x="730" y="2720"/>
                  </a:cubicBezTo>
                  <a:cubicBezTo>
                    <a:pt x="742" y="2720"/>
                    <a:pt x="742" y="2720"/>
                    <a:pt x="742" y="2720"/>
                  </a:cubicBezTo>
                  <a:cubicBezTo>
                    <a:pt x="742" y="2512"/>
                    <a:pt x="742" y="2512"/>
                    <a:pt x="742" y="2512"/>
                  </a:cubicBezTo>
                  <a:cubicBezTo>
                    <a:pt x="742" y="2513"/>
                    <a:pt x="742" y="2515"/>
                    <a:pt x="742" y="2516"/>
                  </a:cubicBezTo>
                  <a:cubicBezTo>
                    <a:pt x="742" y="2525"/>
                    <a:pt x="742" y="2532"/>
                    <a:pt x="743" y="2537"/>
                  </a:cubicBezTo>
                  <a:cubicBezTo>
                    <a:pt x="743" y="2534"/>
                    <a:pt x="743" y="2530"/>
                    <a:pt x="743" y="2527"/>
                  </a:cubicBezTo>
                  <a:cubicBezTo>
                    <a:pt x="743" y="2545"/>
                    <a:pt x="743" y="2565"/>
                    <a:pt x="744" y="2577"/>
                  </a:cubicBezTo>
                  <a:cubicBezTo>
                    <a:pt x="744" y="2576"/>
                    <a:pt x="745" y="2575"/>
                    <a:pt x="745" y="2577"/>
                  </a:cubicBezTo>
                  <a:cubicBezTo>
                    <a:pt x="743" y="2582"/>
                    <a:pt x="746" y="2584"/>
                    <a:pt x="746" y="2590"/>
                  </a:cubicBezTo>
                  <a:cubicBezTo>
                    <a:pt x="747" y="2626"/>
                    <a:pt x="753" y="2652"/>
                    <a:pt x="755" y="2683"/>
                  </a:cubicBezTo>
                  <a:cubicBezTo>
                    <a:pt x="754" y="2686"/>
                    <a:pt x="751" y="2697"/>
                    <a:pt x="754" y="2700"/>
                  </a:cubicBezTo>
                  <a:cubicBezTo>
                    <a:pt x="754" y="2695"/>
                    <a:pt x="754" y="2688"/>
                    <a:pt x="756" y="2688"/>
                  </a:cubicBezTo>
                  <a:cubicBezTo>
                    <a:pt x="756" y="2697"/>
                    <a:pt x="757" y="2710"/>
                    <a:pt x="759" y="2716"/>
                  </a:cubicBezTo>
                  <a:cubicBezTo>
                    <a:pt x="759" y="2727"/>
                    <a:pt x="758" y="2733"/>
                    <a:pt x="759" y="2743"/>
                  </a:cubicBezTo>
                  <a:cubicBezTo>
                    <a:pt x="759" y="2746"/>
                    <a:pt x="762" y="2741"/>
                    <a:pt x="762" y="2746"/>
                  </a:cubicBezTo>
                  <a:cubicBezTo>
                    <a:pt x="761" y="2762"/>
                    <a:pt x="763" y="2770"/>
                    <a:pt x="762" y="2785"/>
                  </a:cubicBezTo>
                  <a:cubicBezTo>
                    <a:pt x="764" y="2789"/>
                    <a:pt x="765" y="2806"/>
                    <a:pt x="763" y="2811"/>
                  </a:cubicBezTo>
                  <a:cubicBezTo>
                    <a:pt x="764" y="2816"/>
                    <a:pt x="765" y="2806"/>
                    <a:pt x="766" y="2810"/>
                  </a:cubicBezTo>
                  <a:cubicBezTo>
                    <a:pt x="767" y="2823"/>
                    <a:pt x="768" y="2835"/>
                    <a:pt x="766" y="2847"/>
                  </a:cubicBezTo>
                  <a:cubicBezTo>
                    <a:pt x="767" y="2850"/>
                    <a:pt x="769" y="2852"/>
                    <a:pt x="769" y="2857"/>
                  </a:cubicBezTo>
                  <a:cubicBezTo>
                    <a:pt x="769" y="2860"/>
                    <a:pt x="767" y="2856"/>
                    <a:pt x="767" y="2861"/>
                  </a:cubicBezTo>
                  <a:cubicBezTo>
                    <a:pt x="769" y="2866"/>
                    <a:pt x="770" y="2857"/>
                    <a:pt x="772" y="2859"/>
                  </a:cubicBezTo>
                  <a:cubicBezTo>
                    <a:pt x="772" y="2865"/>
                    <a:pt x="774" y="2864"/>
                    <a:pt x="775" y="2867"/>
                  </a:cubicBezTo>
                  <a:cubicBezTo>
                    <a:pt x="774" y="2876"/>
                    <a:pt x="777" y="2882"/>
                    <a:pt x="777" y="2891"/>
                  </a:cubicBezTo>
                  <a:cubicBezTo>
                    <a:pt x="778" y="2899"/>
                    <a:pt x="777" y="2909"/>
                    <a:pt x="778" y="2917"/>
                  </a:cubicBezTo>
                  <a:cubicBezTo>
                    <a:pt x="779" y="2924"/>
                    <a:pt x="781" y="2927"/>
                    <a:pt x="780" y="2935"/>
                  </a:cubicBezTo>
                  <a:cubicBezTo>
                    <a:pt x="780" y="2941"/>
                    <a:pt x="779" y="2947"/>
                    <a:pt x="779" y="2954"/>
                  </a:cubicBezTo>
                  <a:cubicBezTo>
                    <a:pt x="779" y="2958"/>
                    <a:pt x="781" y="2951"/>
                    <a:pt x="781" y="2957"/>
                  </a:cubicBezTo>
                  <a:cubicBezTo>
                    <a:pt x="781" y="2982"/>
                    <a:pt x="782" y="3007"/>
                    <a:pt x="785" y="3026"/>
                  </a:cubicBezTo>
                  <a:cubicBezTo>
                    <a:pt x="781" y="2997"/>
                    <a:pt x="785" y="2977"/>
                    <a:pt x="782" y="2951"/>
                  </a:cubicBezTo>
                  <a:cubicBezTo>
                    <a:pt x="784" y="2948"/>
                    <a:pt x="780" y="2940"/>
                    <a:pt x="784" y="2936"/>
                  </a:cubicBezTo>
                  <a:cubicBezTo>
                    <a:pt x="782" y="2935"/>
                    <a:pt x="781" y="2941"/>
                    <a:pt x="782" y="2935"/>
                  </a:cubicBezTo>
                  <a:cubicBezTo>
                    <a:pt x="782" y="2933"/>
                    <a:pt x="782" y="2932"/>
                    <a:pt x="782" y="2929"/>
                  </a:cubicBezTo>
                  <a:cubicBezTo>
                    <a:pt x="785" y="2933"/>
                    <a:pt x="785" y="2928"/>
                    <a:pt x="787" y="2926"/>
                  </a:cubicBezTo>
                  <a:cubicBezTo>
                    <a:pt x="787" y="2904"/>
                    <a:pt x="785" y="2888"/>
                    <a:pt x="785" y="2869"/>
                  </a:cubicBezTo>
                  <a:cubicBezTo>
                    <a:pt x="785" y="2866"/>
                    <a:pt x="784" y="2872"/>
                    <a:pt x="783" y="2868"/>
                  </a:cubicBezTo>
                  <a:cubicBezTo>
                    <a:pt x="783" y="2861"/>
                    <a:pt x="783" y="2855"/>
                    <a:pt x="782" y="2847"/>
                  </a:cubicBezTo>
                  <a:cubicBezTo>
                    <a:pt x="784" y="2844"/>
                    <a:pt x="785" y="2839"/>
                    <a:pt x="788" y="2842"/>
                  </a:cubicBezTo>
                  <a:cubicBezTo>
                    <a:pt x="788" y="2867"/>
                    <a:pt x="792" y="2901"/>
                    <a:pt x="792" y="2930"/>
                  </a:cubicBezTo>
                  <a:cubicBezTo>
                    <a:pt x="792" y="2939"/>
                    <a:pt x="790" y="2949"/>
                    <a:pt x="794" y="2954"/>
                  </a:cubicBezTo>
                  <a:cubicBezTo>
                    <a:pt x="793" y="2940"/>
                    <a:pt x="796" y="2930"/>
                    <a:pt x="796" y="2918"/>
                  </a:cubicBezTo>
                  <a:cubicBezTo>
                    <a:pt x="797" y="2903"/>
                    <a:pt x="794" y="2887"/>
                    <a:pt x="794" y="2873"/>
                  </a:cubicBezTo>
                  <a:cubicBezTo>
                    <a:pt x="795" y="2868"/>
                    <a:pt x="796" y="2867"/>
                    <a:pt x="796" y="2863"/>
                  </a:cubicBezTo>
                  <a:cubicBezTo>
                    <a:pt x="796" y="2860"/>
                    <a:pt x="794" y="2855"/>
                    <a:pt x="794" y="2852"/>
                  </a:cubicBezTo>
                  <a:cubicBezTo>
                    <a:pt x="794" y="2848"/>
                    <a:pt x="795" y="2848"/>
                    <a:pt x="795" y="2845"/>
                  </a:cubicBezTo>
                  <a:cubicBezTo>
                    <a:pt x="795" y="2839"/>
                    <a:pt x="793" y="2834"/>
                    <a:pt x="793" y="2827"/>
                  </a:cubicBezTo>
                  <a:cubicBezTo>
                    <a:pt x="793" y="2815"/>
                    <a:pt x="795" y="2804"/>
                    <a:pt x="795" y="2791"/>
                  </a:cubicBezTo>
                  <a:cubicBezTo>
                    <a:pt x="796" y="2789"/>
                    <a:pt x="798" y="2790"/>
                    <a:pt x="798" y="2793"/>
                  </a:cubicBezTo>
                  <a:cubicBezTo>
                    <a:pt x="798" y="2808"/>
                    <a:pt x="798" y="2811"/>
                    <a:pt x="798" y="2826"/>
                  </a:cubicBezTo>
                  <a:cubicBezTo>
                    <a:pt x="799" y="2824"/>
                    <a:pt x="799" y="2823"/>
                    <a:pt x="800" y="2823"/>
                  </a:cubicBezTo>
                  <a:cubicBezTo>
                    <a:pt x="800" y="2828"/>
                    <a:pt x="799" y="2830"/>
                    <a:pt x="800" y="2833"/>
                  </a:cubicBezTo>
                  <a:cubicBezTo>
                    <a:pt x="800" y="2822"/>
                    <a:pt x="804" y="2823"/>
                    <a:pt x="806" y="2827"/>
                  </a:cubicBezTo>
                  <a:cubicBezTo>
                    <a:pt x="805" y="2855"/>
                    <a:pt x="807" y="2890"/>
                    <a:pt x="806" y="2913"/>
                  </a:cubicBezTo>
                  <a:cubicBezTo>
                    <a:pt x="807" y="2916"/>
                    <a:pt x="808" y="2918"/>
                    <a:pt x="809" y="2922"/>
                  </a:cubicBezTo>
                  <a:cubicBezTo>
                    <a:pt x="810" y="2948"/>
                    <a:pt x="809" y="2978"/>
                    <a:pt x="810" y="3006"/>
                  </a:cubicBezTo>
                  <a:cubicBezTo>
                    <a:pt x="813" y="2974"/>
                    <a:pt x="811" y="2940"/>
                    <a:pt x="810" y="2903"/>
                  </a:cubicBezTo>
                  <a:cubicBezTo>
                    <a:pt x="810" y="2901"/>
                    <a:pt x="812" y="2902"/>
                    <a:pt x="812" y="2899"/>
                  </a:cubicBezTo>
                  <a:cubicBezTo>
                    <a:pt x="810" y="2883"/>
                    <a:pt x="810" y="2864"/>
                    <a:pt x="810" y="2852"/>
                  </a:cubicBezTo>
                  <a:cubicBezTo>
                    <a:pt x="812" y="2846"/>
                    <a:pt x="814" y="2841"/>
                    <a:pt x="817" y="2836"/>
                  </a:cubicBezTo>
                  <a:cubicBezTo>
                    <a:pt x="815" y="2796"/>
                    <a:pt x="824" y="2768"/>
                    <a:pt x="824" y="2730"/>
                  </a:cubicBezTo>
                  <a:cubicBezTo>
                    <a:pt x="825" y="2730"/>
                    <a:pt x="826" y="2727"/>
                    <a:pt x="827" y="2726"/>
                  </a:cubicBezTo>
                  <a:cubicBezTo>
                    <a:pt x="828" y="2729"/>
                    <a:pt x="830" y="2731"/>
                    <a:pt x="831" y="2735"/>
                  </a:cubicBezTo>
                  <a:cubicBezTo>
                    <a:pt x="831" y="2741"/>
                    <a:pt x="832" y="2747"/>
                    <a:pt x="831" y="2753"/>
                  </a:cubicBezTo>
                  <a:cubicBezTo>
                    <a:pt x="835" y="2784"/>
                    <a:pt x="832" y="2829"/>
                    <a:pt x="835" y="2869"/>
                  </a:cubicBezTo>
                  <a:cubicBezTo>
                    <a:pt x="837" y="2873"/>
                    <a:pt x="839" y="2870"/>
                    <a:pt x="841" y="2866"/>
                  </a:cubicBezTo>
                  <a:cubicBezTo>
                    <a:pt x="843" y="2847"/>
                    <a:pt x="839" y="2830"/>
                    <a:pt x="843" y="2810"/>
                  </a:cubicBezTo>
                  <a:cubicBezTo>
                    <a:pt x="849" y="2803"/>
                    <a:pt x="853" y="2810"/>
                    <a:pt x="853" y="2826"/>
                  </a:cubicBezTo>
                  <a:cubicBezTo>
                    <a:pt x="854" y="2852"/>
                    <a:pt x="853" y="2896"/>
                    <a:pt x="852" y="2913"/>
                  </a:cubicBezTo>
                  <a:cubicBezTo>
                    <a:pt x="856" y="2988"/>
                    <a:pt x="854" y="3063"/>
                    <a:pt x="857" y="3140"/>
                  </a:cubicBezTo>
                  <a:cubicBezTo>
                    <a:pt x="858" y="3097"/>
                    <a:pt x="855" y="3057"/>
                    <a:pt x="857" y="3019"/>
                  </a:cubicBezTo>
                  <a:cubicBezTo>
                    <a:pt x="856" y="3019"/>
                    <a:pt x="856" y="3018"/>
                    <a:pt x="856" y="3015"/>
                  </a:cubicBezTo>
                  <a:cubicBezTo>
                    <a:pt x="856" y="2977"/>
                    <a:pt x="856" y="2935"/>
                    <a:pt x="854" y="2902"/>
                  </a:cubicBezTo>
                  <a:cubicBezTo>
                    <a:pt x="858" y="2888"/>
                    <a:pt x="854" y="2861"/>
                    <a:pt x="857" y="2847"/>
                  </a:cubicBezTo>
                  <a:cubicBezTo>
                    <a:pt x="863" y="2850"/>
                    <a:pt x="866" y="2862"/>
                    <a:pt x="867" y="2876"/>
                  </a:cubicBezTo>
                  <a:cubicBezTo>
                    <a:pt x="867" y="2862"/>
                    <a:pt x="869" y="2848"/>
                    <a:pt x="869" y="2835"/>
                  </a:cubicBezTo>
                  <a:cubicBezTo>
                    <a:pt x="870" y="2825"/>
                    <a:pt x="868" y="2807"/>
                    <a:pt x="869" y="2802"/>
                  </a:cubicBezTo>
                  <a:cubicBezTo>
                    <a:pt x="869" y="2801"/>
                    <a:pt x="870" y="2803"/>
                    <a:pt x="871" y="2802"/>
                  </a:cubicBezTo>
                  <a:cubicBezTo>
                    <a:pt x="871" y="2801"/>
                    <a:pt x="870" y="2793"/>
                    <a:pt x="870" y="2793"/>
                  </a:cubicBezTo>
                  <a:cubicBezTo>
                    <a:pt x="870" y="2787"/>
                    <a:pt x="869" y="2788"/>
                    <a:pt x="869" y="2782"/>
                  </a:cubicBezTo>
                  <a:cubicBezTo>
                    <a:pt x="870" y="2773"/>
                    <a:pt x="870" y="2773"/>
                    <a:pt x="871" y="2768"/>
                  </a:cubicBezTo>
                  <a:cubicBezTo>
                    <a:pt x="872" y="2739"/>
                    <a:pt x="870" y="2710"/>
                    <a:pt x="871" y="2681"/>
                  </a:cubicBezTo>
                  <a:cubicBezTo>
                    <a:pt x="872" y="2678"/>
                    <a:pt x="871" y="2672"/>
                    <a:pt x="871" y="2672"/>
                  </a:cubicBezTo>
                  <a:cubicBezTo>
                    <a:pt x="872" y="2669"/>
                    <a:pt x="873" y="2671"/>
                    <a:pt x="873" y="2668"/>
                  </a:cubicBezTo>
                  <a:cubicBezTo>
                    <a:pt x="873" y="2666"/>
                    <a:pt x="872" y="2667"/>
                    <a:pt x="872" y="2663"/>
                  </a:cubicBezTo>
                  <a:cubicBezTo>
                    <a:pt x="873" y="2652"/>
                    <a:pt x="873" y="2639"/>
                    <a:pt x="873" y="2628"/>
                  </a:cubicBezTo>
                  <a:cubicBezTo>
                    <a:pt x="873" y="2599"/>
                    <a:pt x="874" y="2566"/>
                    <a:pt x="874" y="2542"/>
                  </a:cubicBezTo>
                  <a:cubicBezTo>
                    <a:pt x="874" y="2537"/>
                    <a:pt x="876" y="2544"/>
                    <a:pt x="876" y="2537"/>
                  </a:cubicBezTo>
                  <a:cubicBezTo>
                    <a:pt x="877" y="2497"/>
                    <a:pt x="878" y="2455"/>
                    <a:pt x="879" y="2412"/>
                  </a:cubicBezTo>
                  <a:cubicBezTo>
                    <a:pt x="879" y="2409"/>
                    <a:pt x="881" y="2411"/>
                    <a:pt x="881" y="2407"/>
                  </a:cubicBezTo>
                  <a:cubicBezTo>
                    <a:pt x="881" y="2401"/>
                    <a:pt x="879" y="2402"/>
                    <a:pt x="879" y="2397"/>
                  </a:cubicBezTo>
                  <a:cubicBezTo>
                    <a:pt x="879" y="2394"/>
                    <a:pt x="880" y="2391"/>
                    <a:pt x="881" y="2389"/>
                  </a:cubicBezTo>
                  <a:cubicBezTo>
                    <a:pt x="883" y="2340"/>
                    <a:pt x="881" y="2289"/>
                    <a:pt x="880" y="2239"/>
                  </a:cubicBezTo>
                  <a:cubicBezTo>
                    <a:pt x="880" y="2192"/>
                    <a:pt x="880" y="2144"/>
                    <a:pt x="879" y="2100"/>
                  </a:cubicBezTo>
                  <a:close/>
                  <a:moveTo>
                    <a:pt x="1024" y="1239"/>
                  </a:moveTo>
                  <a:cubicBezTo>
                    <a:pt x="1021" y="1240"/>
                    <a:pt x="1019" y="1241"/>
                    <a:pt x="1016" y="1243"/>
                  </a:cubicBezTo>
                  <a:cubicBezTo>
                    <a:pt x="1019" y="1239"/>
                    <a:pt x="1023" y="1237"/>
                    <a:pt x="1027" y="1234"/>
                  </a:cubicBezTo>
                  <a:cubicBezTo>
                    <a:pt x="1026" y="1236"/>
                    <a:pt x="1024" y="1237"/>
                    <a:pt x="1024" y="1239"/>
                  </a:cubicBezTo>
                  <a:close/>
                  <a:moveTo>
                    <a:pt x="1414" y="1021"/>
                  </a:moveTo>
                  <a:cubicBezTo>
                    <a:pt x="1413" y="1021"/>
                    <a:pt x="1413" y="1021"/>
                    <a:pt x="1412" y="1021"/>
                  </a:cubicBezTo>
                  <a:cubicBezTo>
                    <a:pt x="1412" y="1020"/>
                    <a:pt x="1412" y="1020"/>
                    <a:pt x="1412" y="1019"/>
                  </a:cubicBezTo>
                  <a:cubicBezTo>
                    <a:pt x="1413" y="1020"/>
                    <a:pt x="1413" y="1020"/>
                    <a:pt x="1414" y="1021"/>
                  </a:cubicBezTo>
                  <a:close/>
                  <a:moveTo>
                    <a:pt x="1384" y="669"/>
                  </a:moveTo>
                  <a:cubicBezTo>
                    <a:pt x="1384" y="670"/>
                    <a:pt x="1383" y="669"/>
                    <a:pt x="1382" y="668"/>
                  </a:cubicBezTo>
                  <a:cubicBezTo>
                    <a:pt x="1383" y="668"/>
                    <a:pt x="1384" y="668"/>
                    <a:pt x="1384" y="669"/>
                  </a:cubicBezTo>
                  <a:close/>
                  <a:moveTo>
                    <a:pt x="1375" y="674"/>
                  </a:moveTo>
                  <a:cubicBezTo>
                    <a:pt x="1375" y="674"/>
                    <a:pt x="1375" y="674"/>
                    <a:pt x="1375" y="673"/>
                  </a:cubicBezTo>
                  <a:cubicBezTo>
                    <a:pt x="1375" y="674"/>
                    <a:pt x="1375" y="674"/>
                    <a:pt x="1375" y="674"/>
                  </a:cubicBezTo>
                  <a:close/>
                  <a:moveTo>
                    <a:pt x="1367" y="644"/>
                  </a:moveTo>
                  <a:cubicBezTo>
                    <a:pt x="1367" y="644"/>
                    <a:pt x="1367" y="644"/>
                    <a:pt x="1367" y="645"/>
                  </a:cubicBezTo>
                  <a:cubicBezTo>
                    <a:pt x="1370" y="650"/>
                    <a:pt x="1372" y="656"/>
                    <a:pt x="1374" y="662"/>
                  </a:cubicBezTo>
                  <a:cubicBezTo>
                    <a:pt x="1372" y="660"/>
                    <a:pt x="1370" y="658"/>
                    <a:pt x="1370" y="658"/>
                  </a:cubicBezTo>
                  <a:cubicBezTo>
                    <a:pt x="1368" y="654"/>
                    <a:pt x="1367" y="650"/>
                    <a:pt x="1366" y="645"/>
                  </a:cubicBezTo>
                  <a:cubicBezTo>
                    <a:pt x="1366" y="645"/>
                    <a:pt x="1366" y="644"/>
                    <a:pt x="1367" y="644"/>
                  </a:cubicBezTo>
                  <a:close/>
                  <a:moveTo>
                    <a:pt x="1324" y="728"/>
                  </a:moveTo>
                  <a:cubicBezTo>
                    <a:pt x="1324" y="728"/>
                    <a:pt x="1324" y="728"/>
                    <a:pt x="1325" y="729"/>
                  </a:cubicBezTo>
                  <a:cubicBezTo>
                    <a:pt x="1329" y="732"/>
                    <a:pt x="1333" y="735"/>
                    <a:pt x="1338" y="738"/>
                  </a:cubicBezTo>
                  <a:cubicBezTo>
                    <a:pt x="1334" y="739"/>
                    <a:pt x="1330" y="741"/>
                    <a:pt x="1326" y="742"/>
                  </a:cubicBezTo>
                  <a:cubicBezTo>
                    <a:pt x="1323" y="743"/>
                    <a:pt x="1320" y="744"/>
                    <a:pt x="1317" y="745"/>
                  </a:cubicBezTo>
                  <a:cubicBezTo>
                    <a:pt x="1320" y="740"/>
                    <a:pt x="1322" y="734"/>
                    <a:pt x="1324" y="728"/>
                  </a:cubicBezTo>
                  <a:close/>
                  <a:moveTo>
                    <a:pt x="1264" y="619"/>
                  </a:moveTo>
                  <a:cubicBezTo>
                    <a:pt x="1265" y="620"/>
                    <a:pt x="1266" y="621"/>
                    <a:pt x="1267" y="622"/>
                  </a:cubicBezTo>
                  <a:cubicBezTo>
                    <a:pt x="1263" y="623"/>
                    <a:pt x="1260" y="624"/>
                    <a:pt x="1256" y="625"/>
                  </a:cubicBezTo>
                  <a:cubicBezTo>
                    <a:pt x="1259" y="623"/>
                    <a:pt x="1262" y="621"/>
                    <a:pt x="1264" y="619"/>
                  </a:cubicBezTo>
                  <a:close/>
                  <a:moveTo>
                    <a:pt x="1089" y="1124"/>
                  </a:moveTo>
                  <a:cubicBezTo>
                    <a:pt x="1089" y="1124"/>
                    <a:pt x="1089" y="1124"/>
                    <a:pt x="1089" y="1124"/>
                  </a:cubicBezTo>
                  <a:cubicBezTo>
                    <a:pt x="1089" y="1124"/>
                    <a:pt x="1089" y="1124"/>
                    <a:pt x="1089" y="1124"/>
                  </a:cubicBezTo>
                  <a:cubicBezTo>
                    <a:pt x="1089" y="1124"/>
                    <a:pt x="1089" y="1124"/>
                    <a:pt x="1089" y="1124"/>
                  </a:cubicBezTo>
                  <a:close/>
                  <a:moveTo>
                    <a:pt x="896" y="1070"/>
                  </a:moveTo>
                  <a:cubicBezTo>
                    <a:pt x="910" y="1061"/>
                    <a:pt x="923" y="1053"/>
                    <a:pt x="937" y="1044"/>
                  </a:cubicBezTo>
                  <a:cubicBezTo>
                    <a:pt x="941" y="1051"/>
                    <a:pt x="946" y="1058"/>
                    <a:pt x="952" y="1064"/>
                  </a:cubicBezTo>
                  <a:cubicBezTo>
                    <a:pt x="933" y="1067"/>
                    <a:pt x="915" y="1069"/>
                    <a:pt x="896" y="1070"/>
                  </a:cubicBezTo>
                  <a:close/>
                  <a:moveTo>
                    <a:pt x="892" y="247"/>
                  </a:moveTo>
                  <a:cubicBezTo>
                    <a:pt x="892" y="247"/>
                    <a:pt x="892" y="247"/>
                    <a:pt x="892" y="247"/>
                  </a:cubicBezTo>
                  <a:cubicBezTo>
                    <a:pt x="891" y="241"/>
                    <a:pt x="890" y="236"/>
                    <a:pt x="888" y="232"/>
                  </a:cubicBezTo>
                  <a:cubicBezTo>
                    <a:pt x="887" y="226"/>
                    <a:pt x="885" y="219"/>
                    <a:pt x="884" y="212"/>
                  </a:cubicBezTo>
                  <a:cubicBezTo>
                    <a:pt x="889" y="223"/>
                    <a:pt x="896" y="237"/>
                    <a:pt x="892" y="247"/>
                  </a:cubicBezTo>
                  <a:close/>
                  <a:moveTo>
                    <a:pt x="880" y="682"/>
                  </a:moveTo>
                  <a:cubicBezTo>
                    <a:pt x="883" y="669"/>
                    <a:pt x="881" y="653"/>
                    <a:pt x="882" y="637"/>
                  </a:cubicBezTo>
                  <a:cubicBezTo>
                    <a:pt x="882" y="627"/>
                    <a:pt x="882" y="616"/>
                    <a:pt x="883" y="606"/>
                  </a:cubicBezTo>
                  <a:cubicBezTo>
                    <a:pt x="934" y="592"/>
                    <a:pt x="986" y="580"/>
                    <a:pt x="1039" y="571"/>
                  </a:cubicBezTo>
                  <a:cubicBezTo>
                    <a:pt x="1016" y="608"/>
                    <a:pt x="983" y="639"/>
                    <a:pt x="948" y="666"/>
                  </a:cubicBezTo>
                  <a:cubicBezTo>
                    <a:pt x="926" y="683"/>
                    <a:pt x="903" y="699"/>
                    <a:pt x="879" y="715"/>
                  </a:cubicBezTo>
                  <a:cubicBezTo>
                    <a:pt x="880" y="704"/>
                    <a:pt x="882" y="693"/>
                    <a:pt x="880" y="682"/>
                  </a:cubicBezTo>
                  <a:close/>
                  <a:moveTo>
                    <a:pt x="660" y="1059"/>
                  </a:moveTo>
                  <a:cubicBezTo>
                    <a:pt x="657" y="1053"/>
                    <a:pt x="668" y="1043"/>
                    <a:pt x="683" y="1031"/>
                  </a:cubicBezTo>
                  <a:cubicBezTo>
                    <a:pt x="688" y="1030"/>
                    <a:pt x="693" y="1029"/>
                    <a:pt x="698" y="1028"/>
                  </a:cubicBezTo>
                  <a:cubicBezTo>
                    <a:pt x="704" y="1033"/>
                    <a:pt x="710" y="1039"/>
                    <a:pt x="714" y="1045"/>
                  </a:cubicBezTo>
                  <a:cubicBezTo>
                    <a:pt x="690" y="1058"/>
                    <a:pt x="666" y="1068"/>
                    <a:pt x="660" y="1059"/>
                  </a:cubicBezTo>
                  <a:close/>
                  <a:moveTo>
                    <a:pt x="776" y="2812"/>
                  </a:moveTo>
                  <a:cubicBezTo>
                    <a:pt x="776" y="2812"/>
                    <a:pt x="775" y="2812"/>
                    <a:pt x="775" y="2813"/>
                  </a:cubicBezTo>
                  <a:cubicBezTo>
                    <a:pt x="773" y="2810"/>
                    <a:pt x="776" y="2804"/>
                    <a:pt x="776" y="2812"/>
                  </a:cubicBezTo>
                  <a:close/>
                  <a:moveTo>
                    <a:pt x="765" y="70"/>
                  </a:moveTo>
                  <a:cubicBezTo>
                    <a:pt x="766" y="69"/>
                    <a:pt x="768" y="68"/>
                    <a:pt x="769" y="67"/>
                  </a:cubicBezTo>
                  <a:cubicBezTo>
                    <a:pt x="770" y="66"/>
                    <a:pt x="772" y="65"/>
                    <a:pt x="774" y="65"/>
                  </a:cubicBezTo>
                  <a:cubicBezTo>
                    <a:pt x="771" y="67"/>
                    <a:pt x="768" y="68"/>
                    <a:pt x="765" y="70"/>
                  </a:cubicBezTo>
                  <a:close/>
                  <a:moveTo>
                    <a:pt x="779" y="2871"/>
                  </a:moveTo>
                  <a:cubicBezTo>
                    <a:pt x="775" y="2872"/>
                    <a:pt x="777" y="2855"/>
                    <a:pt x="774" y="2855"/>
                  </a:cubicBezTo>
                  <a:cubicBezTo>
                    <a:pt x="774" y="2848"/>
                    <a:pt x="774" y="2845"/>
                    <a:pt x="772" y="2842"/>
                  </a:cubicBezTo>
                  <a:cubicBezTo>
                    <a:pt x="774" y="2829"/>
                    <a:pt x="771" y="2826"/>
                    <a:pt x="772" y="2816"/>
                  </a:cubicBezTo>
                  <a:cubicBezTo>
                    <a:pt x="775" y="2819"/>
                    <a:pt x="774" y="2814"/>
                    <a:pt x="777" y="2815"/>
                  </a:cubicBezTo>
                  <a:cubicBezTo>
                    <a:pt x="777" y="2826"/>
                    <a:pt x="780" y="2842"/>
                    <a:pt x="778" y="2851"/>
                  </a:cubicBezTo>
                  <a:cubicBezTo>
                    <a:pt x="778" y="2853"/>
                    <a:pt x="781" y="2849"/>
                    <a:pt x="781" y="2852"/>
                  </a:cubicBezTo>
                  <a:cubicBezTo>
                    <a:pt x="780" y="2857"/>
                    <a:pt x="779" y="2863"/>
                    <a:pt x="779" y="2871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09" name="Freeform 60">
              <a:extLst>
                <a:ext uri="{FF2B5EF4-FFF2-40B4-BE49-F238E27FC236}">
                  <a16:creationId xmlns:a16="http://schemas.microsoft.com/office/drawing/2014/main" xmlns="" id="{D5CC3560-F57C-4BF1-938A-A2130705307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41037" y="3856161"/>
              <a:ext cx="0" cy="0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10" name="Freeform 61">
              <a:extLst>
                <a:ext uri="{FF2B5EF4-FFF2-40B4-BE49-F238E27FC236}">
                  <a16:creationId xmlns:a16="http://schemas.microsoft.com/office/drawing/2014/main" xmlns="" id="{D1219762-ACC2-401C-A53B-1C93F2D3CC8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55325" y="2070223"/>
              <a:ext cx="690563" cy="1296988"/>
            </a:xfrm>
            <a:custGeom>
              <a:avLst/>
              <a:gdLst>
                <a:gd name="T0" fmla="*/ 586 w 631"/>
                <a:gd name="T1" fmla="*/ 688 h 1187"/>
                <a:gd name="T2" fmla="*/ 542 w 631"/>
                <a:gd name="T3" fmla="*/ 579 h 1187"/>
                <a:gd name="T4" fmla="*/ 591 w 631"/>
                <a:gd name="T5" fmla="*/ 483 h 1187"/>
                <a:gd name="T6" fmla="*/ 582 w 631"/>
                <a:gd name="T7" fmla="*/ 391 h 1187"/>
                <a:gd name="T8" fmla="*/ 531 w 631"/>
                <a:gd name="T9" fmla="*/ 347 h 1187"/>
                <a:gd name="T10" fmla="*/ 466 w 631"/>
                <a:gd name="T11" fmla="*/ 297 h 1187"/>
                <a:gd name="T12" fmla="*/ 459 w 631"/>
                <a:gd name="T13" fmla="*/ 275 h 1187"/>
                <a:gd name="T14" fmla="*/ 481 w 631"/>
                <a:gd name="T15" fmla="*/ 210 h 1187"/>
                <a:gd name="T16" fmla="*/ 580 w 631"/>
                <a:gd name="T17" fmla="*/ 166 h 1187"/>
                <a:gd name="T18" fmla="*/ 617 w 631"/>
                <a:gd name="T19" fmla="*/ 132 h 1187"/>
                <a:gd name="T20" fmla="*/ 604 w 631"/>
                <a:gd name="T21" fmla="*/ 49 h 1187"/>
                <a:gd name="T22" fmla="*/ 583 w 631"/>
                <a:gd name="T23" fmla="*/ 35 h 1187"/>
                <a:gd name="T24" fmla="*/ 531 w 631"/>
                <a:gd name="T25" fmla="*/ 15 h 1187"/>
                <a:gd name="T26" fmla="*/ 383 w 631"/>
                <a:gd name="T27" fmla="*/ 63 h 1187"/>
                <a:gd name="T28" fmla="*/ 208 w 631"/>
                <a:gd name="T29" fmla="*/ 130 h 1187"/>
                <a:gd name="T30" fmla="*/ 254 w 631"/>
                <a:gd name="T31" fmla="*/ 313 h 1187"/>
                <a:gd name="T32" fmla="*/ 274 w 631"/>
                <a:gd name="T33" fmla="*/ 310 h 1187"/>
                <a:gd name="T34" fmla="*/ 323 w 631"/>
                <a:gd name="T35" fmla="*/ 321 h 1187"/>
                <a:gd name="T36" fmla="*/ 233 w 631"/>
                <a:gd name="T37" fmla="*/ 383 h 1187"/>
                <a:gd name="T38" fmla="*/ 66 w 631"/>
                <a:gd name="T39" fmla="*/ 436 h 1187"/>
                <a:gd name="T40" fmla="*/ 12 w 631"/>
                <a:gd name="T41" fmla="*/ 527 h 1187"/>
                <a:gd name="T42" fmla="*/ 93 w 631"/>
                <a:gd name="T43" fmla="*/ 619 h 1187"/>
                <a:gd name="T44" fmla="*/ 201 w 631"/>
                <a:gd name="T45" fmla="*/ 595 h 1187"/>
                <a:gd name="T46" fmla="*/ 251 w 631"/>
                <a:gd name="T47" fmla="*/ 594 h 1187"/>
                <a:gd name="T48" fmla="*/ 241 w 631"/>
                <a:gd name="T49" fmla="*/ 629 h 1187"/>
                <a:gd name="T50" fmla="*/ 199 w 631"/>
                <a:gd name="T51" fmla="*/ 665 h 1187"/>
                <a:gd name="T52" fmla="*/ 75 w 631"/>
                <a:gd name="T53" fmla="*/ 712 h 1187"/>
                <a:gd name="T54" fmla="*/ 17 w 631"/>
                <a:gd name="T55" fmla="*/ 720 h 1187"/>
                <a:gd name="T56" fmla="*/ 109 w 631"/>
                <a:gd name="T57" fmla="*/ 902 h 1187"/>
                <a:gd name="T58" fmla="*/ 189 w 631"/>
                <a:gd name="T59" fmla="*/ 804 h 1187"/>
                <a:gd name="T60" fmla="*/ 288 w 631"/>
                <a:gd name="T61" fmla="*/ 737 h 1187"/>
                <a:gd name="T62" fmla="*/ 309 w 631"/>
                <a:gd name="T63" fmla="*/ 955 h 1187"/>
                <a:gd name="T64" fmla="*/ 358 w 631"/>
                <a:gd name="T65" fmla="*/ 1180 h 1187"/>
                <a:gd name="T66" fmla="*/ 431 w 631"/>
                <a:gd name="T67" fmla="*/ 1083 h 1187"/>
                <a:gd name="T68" fmla="*/ 445 w 631"/>
                <a:gd name="T69" fmla="*/ 815 h 1187"/>
                <a:gd name="T70" fmla="*/ 470 w 631"/>
                <a:gd name="T71" fmla="*/ 753 h 1187"/>
                <a:gd name="T72" fmla="*/ 524 w 631"/>
                <a:gd name="T73" fmla="*/ 744 h 1187"/>
                <a:gd name="T74" fmla="*/ 182 w 631"/>
                <a:gd name="T75" fmla="*/ 164 h 1187"/>
                <a:gd name="T76" fmla="*/ 151 w 631"/>
                <a:gd name="T77" fmla="*/ 198 h 1187"/>
                <a:gd name="T78" fmla="*/ 182 w 631"/>
                <a:gd name="T79" fmla="*/ 164 h 1187"/>
                <a:gd name="T80" fmla="*/ 248 w 631"/>
                <a:gd name="T81" fmla="*/ 132 h 1187"/>
                <a:gd name="T82" fmla="*/ 264 w 631"/>
                <a:gd name="T83" fmla="*/ 129 h 1187"/>
                <a:gd name="T84" fmla="*/ 26 w 631"/>
                <a:gd name="T85" fmla="*/ 540 h 1187"/>
                <a:gd name="T86" fmla="*/ 33 w 631"/>
                <a:gd name="T87" fmla="*/ 551 h 1187"/>
                <a:gd name="T88" fmla="*/ 30 w 631"/>
                <a:gd name="T89" fmla="*/ 565 h 1187"/>
                <a:gd name="T90" fmla="*/ 30 w 631"/>
                <a:gd name="T91" fmla="*/ 730 h 1187"/>
                <a:gd name="T92" fmla="*/ 29 w 631"/>
                <a:gd name="T93" fmla="*/ 738 h 1187"/>
                <a:gd name="T94" fmla="*/ 253 w 631"/>
                <a:gd name="T95" fmla="*/ 573 h 1187"/>
                <a:gd name="T96" fmla="*/ 246 w 631"/>
                <a:gd name="T97" fmla="*/ 576 h 1187"/>
                <a:gd name="T98" fmla="*/ 185 w 631"/>
                <a:gd name="T99" fmla="*/ 405 h 1187"/>
                <a:gd name="T100" fmla="*/ 167 w 631"/>
                <a:gd name="T101" fmla="*/ 409 h 1187"/>
                <a:gd name="T102" fmla="*/ 320 w 631"/>
                <a:gd name="T103" fmla="*/ 376 h 1187"/>
                <a:gd name="T104" fmla="*/ 320 w 631"/>
                <a:gd name="T105" fmla="*/ 377 h 1187"/>
                <a:gd name="T106" fmla="*/ 347 w 631"/>
                <a:gd name="T107" fmla="*/ 791 h 1187"/>
                <a:gd name="T108" fmla="*/ 344 w 631"/>
                <a:gd name="T109" fmla="*/ 723 h 1187"/>
                <a:gd name="T110" fmla="*/ 347 w 631"/>
                <a:gd name="T111" fmla="*/ 778 h 1187"/>
                <a:gd name="T112" fmla="*/ 432 w 631"/>
                <a:gd name="T113" fmla="*/ 990 h 1187"/>
                <a:gd name="T114" fmla="*/ 435 w 631"/>
                <a:gd name="T115" fmla="*/ 901 h 1187"/>
                <a:gd name="T116" fmla="*/ 505 w 631"/>
                <a:gd name="T117" fmla="*/ 679 h 1187"/>
                <a:gd name="T118" fmla="*/ 505 w 631"/>
                <a:gd name="T119" fmla="*/ 679 h 1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31" h="1187">
                  <a:moveTo>
                    <a:pt x="560" y="740"/>
                  </a:moveTo>
                  <a:cubicBezTo>
                    <a:pt x="582" y="731"/>
                    <a:pt x="590" y="710"/>
                    <a:pt x="586" y="688"/>
                  </a:cubicBezTo>
                  <a:cubicBezTo>
                    <a:pt x="587" y="684"/>
                    <a:pt x="587" y="679"/>
                    <a:pt x="587" y="674"/>
                  </a:cubicBezTo>
                  <a:cubicBezTo>
                    <a:pt x="585" y="635"/>
                    <a:pt x="546" y="616"/>
                    <a:pt x="542" y="579"/>
                  </a:cubicBezTo>
                  <a:cubicBezTo>
                    <a:pt x="539" y="548"/>
                    <a:pt x="565" y="526"/>
                    <a:pt x="581" y="502"/>
                  </a:cubicBezTo>
                  <a:cubicBezTo>
                    <a:pt x="585" y="496"/>
                    <a:pt x="588" y="489"/>
                    <a:pt x="591" y="483"/>
                  </a:cubicBezTo>
                  <a:cubicBezTo>
                    <a:pt x="605" y="468"/>
                    <a:pt x="606" y="444"/>
                    <a:pt x="600" y="425"/>
                  </a:cubicBezTo>
                  <a:cubicBezTo>
                    <a:pt x="597" y="412"/>
                    <a:pt x="590" y="401"/>
                    <a:pt x="582" y="391"/>
                  </a:cubicBezTo>
                  <a:cubicBezTo>
                    <a:pt x="582" y="391"/>
                    <a:pt x="582" y="391"/>
                    <a:pt x="582" y="391"/>
                  </a:cubicBezTo>
                  <a:cubicBezTo>
                    <a:pt x="568" y="372"/>
                    <a:pt x="550" y="358"/>
                    <a:pt x="531" y="347"/>
                  </a:cubicBezTo>
                  <a:cubicBezTo>
                    <a:pt x="513" y="338"/>
                    <a:pt x="494" y="331"/>
                    <a:pt x="480" y="317"/>
                  </a:cubicBezTo>
                  <a:cubicBezTo>
                    <a:pt x="474" y="311"/>
                    <a:pt x="469" y="304"/>
                    <a:pt x="466" y="297"/>
                  </a:cubicBezTo>
                  <a:cubicBezTo>
                    <a:pt x="465" y="293"/>
                    <a:pt x="464" y="290"/>
                    <a:pt x="463" y="287"/>
                  </a:cubicBezTo>
                  <a:cubicBezTo>
                    <a:pt x="462" y="283"/>
                    <a:pt x="461" y="279"/>
                    <a:pt x="459" y="275"/>
                  </a:cubicBezTo>
                  <a:cubicBezTo>
                    <a:pt x="455" y="256"/>
                    <a:pt x="455" y="236"/>
                    <a:pt x="455" y="219"/>
                  </a:cubicBezTo>
                  <a:cubicBezTo>
                    <a:pt x="464" y="217"/>
                    <a:pt x="473" y="213"/>
                    <a:pt x="481" y="210"/>
                  </a:cubicBezTo>
                  <a:cubicBezTo>
                    <a:pt x="506" y="199"/>
                    <a:pt x="530" y="188"/>
                    <a:pt x="555" y="177"/>
                  </a:cubicBezTo>
                  <a:cubicBezTo>
                    <a:pt x="564" y="174"/>
                    <a:pt x="572" y="171"/>
                    <a:pt x="580" y="166"/>
                  </a:cubicBezTo>
                  <a:cubicBezTo>
                    <a:pt x="580" y="166"/>
                    <a:pt x="581" y="166"/>
                    <a:pt x="581" y="166"/>
                  </a:cubicBezTo>
                  <a:cubicBezTo>
                    <a:pt x="598" y="158"/>
                    <a:pt x="610" y="146"/>
                    <a:pt x="617" y="132"/>
                  </a:cubicBezTo>
                  <a:cubicBezTo>
                    <a:pt x="631" y="110"/>
                    <a:pt x="631" y="83"/>
                    <a:pt x="615" y="61"/>
                  </a:cubicBezTo>
                  <a:cubicBezTo>
                    <a:pt x="611" y="57"/>
                    <a:pt x="608" y="53"/>
                    <a:pt x="604" y="49"/>
                  </a:cubicBezTo>
                  <a:cubicBezTo>
                    <a:pt x="599" y="45"/>
                    <a:pt x="595" y="42"/>
                    <a:pt x="590" y="38"/>
                  </a:cubicBezTo>
                  <a:cubicBezTo>
                    <a:pt x="588" y="37"/>
                    <a:pt x="585" y="36"/>
                    <a:pt x="583" y="35"/>
                  </a:cubicBezTo>
                  <a:cubicBezTo>
                    <a:pt x="568" y="26"/>
                    <a:pt x="550" y="20"/>
                    <a:pt x="533" y="15"/>
                  </a:cubicBezTo>
                  <a:cubicBezTo>
                    <a:pt x="532" y="15"/>
                    <a:pt x="532" y="15"/>
                    <a:pt x="531" y="15"/>
                  </a:cubicBezTo>
                  <a:cubicBezTo>
                    <a:pt x="532" y="12"/>
                    <a:pt x="530" y="8"/>
                    <a:pt x="526" y="8"/>
                  </a:cubicBezTo>
                  <a:cubicBezTo>
                    <a:pt x="471" y="0"/>
                    <a:pt x="427" y="34"/>
                    <a:pt x="383" y="63"/>
                  </a:cubicBezTo>
                  <a:cubicBezTo>
                    <a:pt x="356" y="81"/>
                    <a:pt x="327" y="93"/>
                    <a:pt x="295" y="102"/>
                  </a:cubicBezTo>
                  <a:cubicBezTo>
                    <a:pt x="266" y="111"/>
                    <a:pt x="236" y="118"/>
                    <a:pt x="208" y="130"/>
                  </a:cubicBezTo>
                  <a:cubicBezTo>
                    <a:pt x="163" y="149"/>
                    <a:pt x="120" y="186"/>
                    <a:pt x="135" y="240"/>
                  </a:cubicBezTo>
                  <a:cubicBezTo>
                    <a:pt x="149" y="293"/>
                    <a:pt x="204" y="316"/>
                    <a:pt x="254" y="313"/>
                  </a:cubicBezTo>
                  <a:cubicBezTo>
                    <a:pt x="261" y="312"/>
                    <a:pt x="267" y="311"/>
                    <a:pt x="273" y="310"/>
                  </a:cubicBezTo>
                  <a:cubicBezTo>
                    <a:pt x="273" y="310"/>
                    <a:pt x="274" y="310"/>
                    <a:pt x="274" y="310"/>
                  </a:cubicBezTo>
                  <a:cubicBezTo>
                    <a:pt x="287" y="312"/>
                    <a:pt x="301" y="312"/>
                    <a:pt x="315" y="313"/>
                  </a:cubicBezTo>
                  <a:cubicBezTo>
                    <a:pt x="318" y="315"/>
                    <a:pt x="321" y="318"/>
                    <a:pt x="323" y="321"/>
                  </a:cubicBezTo>
                  <a:cubicBezTo>
                    <a:pt x="321" y="331"/>
                    <a:pt x="320" y="341"/>
                    <a:pt x="320" y="352"/>
                  </a:cubicBezTo>
                  <a:cubicBezTo>
                    <a:pt x="305" y="381"/>
                    <a:pt x="262" y="380"/>
                    <a:pt x="233" y="383"/>
                  </a:cubicBezTo>
                  <a:cubicBezTo>
                    <a:pt x="194" y="386"/>
                    <a:pt x="155" y="393"/>
                    <a:pt x="119" y="407"/>
                  </a:cubicBezTo>
                  <a:cubicBezTo>
                    <a:pt x="99" y="407"/>
                    <a:pt x="79" y="418"/>
                    <a:pt x="66" y="436"/>
                  </a:cubicBezTo>
                  <a:cubicBezTo>
                    <a:pt x="66" y="437"/>
                    <a:pt x="65" y="438"/>
                    <a:pt x="65" y="438"/>
                  </a:cubicBezTo>
                  <a:cubicBezTo>
                    <a:pt x="37" y="461"/>
                    <a:pt x="16" y="491"/>
                    <a:pt x="12" y="527"/>
                  </a:cubicBezTo>
                  <a:cubicBezTo>
                    <a:pt x="7" y="568"/>
                    <a:pt x="28" y="600"/>
                    <a:pt x="63" y="613"/>
                  </a:cubicBezTo>
                  <a:cubicBezTo>
                    <a:pt x="71" y="619"/>
                    <a:pt x="82" y="620"/>
                    <a:pt x="93" y="619"/>
                  </a:cubicBezTo>
                  <a:cubicBezTo>
                    <a:pt x="119" y="620"/>
                    <a:pt x="145" y="612"/>
                    <a:pt x="170" y="604"/>
                  </a:cubicBezTo>
                  <a:cubicBezTo>
                    <a:pt x="180" y="602"/>
                    <a:pt x="191" y="599"/>
                    <a:pt x="201" y="595"/>
                  </a:cubicBezTo>
                  <a:cubicBezTo>
                    <a:pt x="216" y="590"/>
                    <a:pt x="237" y="586"/>
                    <a:pt x="247" y="593"/>
                  </a:cubicBezTo>
                  <a:cubicBezTo>
                    <a:pt x="248" y="593"/>
                    <a:pt x="249" y="594"/>
                    <a:pt x="251" y="594"/>
                  </a:cubicBezTo>
                  <a:cubicBezTo>
                    <a:pt x="251" y="602"/>
                    <a:pt x="252" y="609"/>
                    <a:pt x="252" y="617"/>
                  </a:cubicBezTo>
                  <a:cubicBezTo>
                    <a:pt x="251" y="621"/>
                    <a:pt x="244" y="626"/>
                    <a:pt x="241" y="629"/>
                  </a:cubicBezTo>
                  <a:cubicBezTo>
                    <a:pt x="235" y="635"/>
                    <a:pt x="229" y="641"/>
                    <a:pt x="223" y="647"/>
                  </a:cubicBezTo>
                  <a:cubicBezTo>
                    <a:pt x="215" y="653"/>
                    <a:pt x="207" y="659"/>
                    <a:pt x="199" y="665"/>
                  </a:cubicBezTo>
                  <a:cubicBezTo>
                    <a:pt x="171" y="678"/>
                    <a:pt x="141" y="688"/>
                    <a:pt x="112" y="699"/>
                  </a:cubicBezTo>
                  <a:cubicBezTo>
                    <a:pt x="101" y="704"/>
                    <a:pt x="88" y="708"/>
                    <a:pt x="75" y="712"/>
                  </a:cubicBezTo>
                  <a:cubicBezTo>
                    <a:pt x="58" y="715"/>
                    <a:pt x="41" y="715"/>
                    <a:pt x="24" y="714"/>
                  </a:cubicBezTo>
                  <a:cubicBezTo>
                    <a:pt x="21" y="714"/>
                    <a:pt x="17" y="717"/>
                    <a:pt x="17" y="720"/>
                  </a:cubicBezTo>
                  <a:cubicBezTo>
                    <a:pt x="8" y="773"/>
                    <a:pt x="0" y="833"/>
                    <a:pt x="31" y="881"/>
                  </a:cubicBezTo>
                  <a:cubicBezTo>
                    <a:pt x="45" y="902"/>
                    <a:pt x="97" y="942"/>
                    <a:pt x="109" y="902"/>
                  </a:cubicBezTo>
                  <a:cubicBezTo>
                    <a:pt x="112" y="899"/>
                    <a:pt x="114" y="896"/>
                    <a:pt x="116" y="892"/>
                  </a:cubicBezTo>
                  <a:cubicBezTo>
                    <a:pt x="132" y="857"/>
                    <a:pt x="159" y="829"/>
                    <a:pt x="189" y="804"/>
                  </a:cubicBezTo>
                  <a:cubicBezTo>
                    <a:pt x="195" y="802"/>
                    <a:pt x="200" y="800"/>
                    <a:pt x="205" y="797"/>
                  </a:cubicBezTo>
                  <a:cubicBezTo>
                    <a:pt x="236" y="781"/>
                    <a:pt x="264" y="761"/>
                    <a:pt x="288" y="737"/>
                  </a:cubicBezTo>
                  <a:cubicBezTo>
                    <a:pt x="299" y="732"/>
                    <a:pt x="311" y="727"/>
                    <a:pt x="323" y="725"/>
                  </a:cubicBezTo>
                  <a:cubicBezTo>
                    <a:pt x="339" y="802"/>
                    <a:pt x="331" y="877"/>
                    <a:pt x="309" y="955"/>
                  </a:cubicBezTo>
                  <a:cubicBezTo>
                    <a:pt x="291" y="1018"/>
                    <a:pt x="269" y="1104"/>
                    <a:pt x="320" y="1160"/>
                  </a:cubicBezTo>
                  <a:cubicBezTo>
                    <a:pt x="330" y="1170"/>
                    <a:pt x="344" y="1178"/>
                    <a:pt x="358" y="1180"/>
                  </a:cubicBezTo>
                  <a:cubicBezTo>
                    <a:pt x="377" y="1187"/>
                    <a:pt x="398" y="1171"/>
                    <a:pt x="405" y="1154"/>
                  </a:cubicBezTo>
                  <a:cubicBezTo>
                    <a:pt x="419" y="1133"/>
                    <a:pt x="425" y="1104"/>
                    <a:pt x="431" y="1083"/>
                  </a:cubicBezTo>
                  <a:cubicBezTo>
                    <a:pt x="452" y="1004"/>
                    <a:pt x="453" y="922"/>
                    <a:pt x="447" y="841"/>
                  </a:cubicBezTo>
                  <a:cubicBezTo>
                    <a:pt x="447" y="833"/>
                    <a:pt x="446" y="824"/>
                    <a:pt x="445" y="815"/>
                  </a:cubicBezTo>
                  <a:cubicBezTo>
                    <a:pt x="447" y="806"/>
                    <a:pt x="449" y="797"/>
                    <a:pt x="452" y="788"/>
                  </a:cubicBezTo>
                  <a:cubicBezTo>
                    <a:pt x="456" y="776"/>
                    <a:pt x="461" y="762"/>
                    <a:pt x="470" y="753"/>
                  </a:cubicBezTo>
                  <a:cubicBezTo>
                    <a:pt x="480" y="743"/>
                    <a:pt x="491" y="746"/>
                    <a:pt x="505" y="746"/>
                  </a:cubicBezTo>
                  <a:cubicBezTo>
                    <a:pt x="511" y="746"/>
                    <a:pt x="518" y="745"/>
                    <a:pt x="524" y="744"/>
                  </a:cubicBezTo>
                  <a:cubicBezTo>
                    <a:pt x="536" y="744"/>
                    <a:pt x="548" y="744"/>
                    <a:pt x="560" y="740"/>
                  </a:cubicBezTo>
                  <a:close/>
                  <a:moveTo>
                    <a:pt x="182" y="164"/>
                  </a:moveTo>
                  <a:cubicBezTo>
                    <a:pt x="154" y="190"/>
                    <a:pt x="145" y="234"/>
                    <a:pt x="166" y="266"/>
                  </a:cubicBezTo>
                  <a:cubicBezTo>
                    <a:pt x="150" y="247"/>
                    <a:pt x="142" y="222"/>
                    <a:pt x="151" y="198"/>
                  </a:cubicBezTo>
                  <a:cubicBezTo>
                    <a:pt x="159" y="176"/>
                    <a:pt x="179" y="160"/>
                    <a:pt x="200" y="150"/>
                  </a:cubicBezTo>
                  <a:cubicBezTo>
                    <a:pt x="194" y="154"/>
                    <a:pt x="188" y="158"/>
                    <a:pt x="182" y="164"/>
                  </a:cubicBezTo>
                  <a:close/>
                  <a:moveTo>
                    <a:pt x="264" y="129"/>
                  </a:moveTo>
                  <a:cubicBezTo>
                    <a:pt x="259" y="130"/>
                    <a:pt x="253" y="131"/>
                    <a:pt x="248" y="132"/>
                  </a:cubicBezTo>
                  <a:cubicBezTo>
                    <a:pt x="254" y="130"/>
                    <a:pt x="261" y="128"/>
                    <a:pt x="267" y="126"/>
                  </a:cubicBezTo>
                  <a:cubicBezTo>
                    <a:pt x="266" y="127"/>
                    <a:pt x="265" y="128"/>
                    <a:pt x="264" y="129"/>
                  </a:cubicBezTo>
                  <a:close/>
                  <a:moveTo>
                    <a:pt x="30" y="565"/>
                  </a:moveTo>
                  <a:cubicBezTo>
                    <a:pt x="27" y="557"/>
                    <a:pt x="26" y="549"/>
                    <a:pt x="26" y="540"/>
                  </a:cubicBezTo>
                  <a:cubicBezTo>
                    <a:pt x="26" y="541"/>
                    <a:pt x="26" y="541"/>
                    <a:pt x="26" y="541"/>
                  </a:cubicBezTo>
                  <a:cubicBezTo>
                    <a:pt x="29" y="544"/>
                    <a:pt x="31" y="548"/>
                    <a:pt x="33" y="551"/>
                  </a:cubicBezTo>
                  <a:cubicBezTo>
                    <a:pt x="34" y="562"/>
                    <a:pt x="37" y="572"/>
                    <a:pt x="41" y="582"/>
                  </a:cubicBezTo>
                  <a:cubicBezTo>
                    <a:pt x="37" y="578"/>
                    <a:pt x="33" y="572"/>
                    <a:pt x="30" y="565"/>
                  </a:cubicBezTo>
                  <a:close/>
                  <a:moveTo>
                    <a:pt x="29" y="738"/>
                  </a:moveTo>
                  <a:cubicBezTo>
                    <a:pt x="30" y="735"/>
                    <a:pt x="30" y="733"/>
                    <a:pt x="30" y="730"/>
                  </a:cubicBezTo>
                  <a:cubicBezTo>
                    <a:pt x="33" y="730"/>
                    <a:pt x="36" y="730"/>
                    <a:pt x="39" y="730"/>
                  </a:cubicBezTo>
                  <a:cubicBezTo>
                    <a:pt x="35" y="733"/>
                    <a:pt x="32" y="735"/>
                    <a:pt x="29" y="738"/>
                  </a:cubicBezTo>
                  <a:close/>
                  <a:moveTo>
                    <a:pt x="246" y="576"/>
                  </a:moveTo>
                  <a:cubicBezTo>
                    <a:pt x="248" y="575"/>
                    <a:pt x="251" y="574"/>
                    <a:pt x="253" y="573"/>
                  </a:cubicBezTo>
                  <a:cubicBezTo>
                    <a:pt x="253" y="575"/>
                    <a:pt x="253" y="577"/>
                    <a:pt x="253" y="578"/>
                  </a:cubicBezTo>
                  <a:cubicBezTo>
                    <a:pt x="251" y="577"/>
                    <a:pt x="248" y="577"/>
                    <a:pt x="246" y="576"/>
                  </a:cubicBezTo>
                  <a:close/>
                  <a:moveTo>
                    <a:pt x="167" y="409"/>
                  </a:moveTo>
                  <a:cubicBezTo>
                    <a:pt x="173" y="407"/>
                    <a:pt x="179" y="406"/>
                    <a:pt x="185" y="405"/>
                  </a:cubicBezTo>
                  <a:cubicBezTo>
                    <a:pt x="211" y="400"/>
                    <a:pt x="239" y="399"/>
                    <a:pt x="266" y="395"/>
                  </a:cubicBezTo>
                  <a:cubicBezTo>
                    <a:pt x="233" y="402"/>
                    <a:pt x="199" y="402"/>
                    <a:pt x="167" y="409"/>
                  </a:cubicBezTo>
                  <a:close/>
                  <a:moveTo>
                    <a:pt x="320" y="377"/>
                  </a:moveTo>
                  <a:cubicBezTo>
                    <a:pt x="320" y="376"/>
                    <a:pt x="320" y="376"/>
                    <a:pt x="320" y="376"/>
                  </a:cubicBezTo>
                  <a:cubicBezTo>
                    <a:pt x="320" y="376"/>
                    <a:pt x="320" y="376"/>
                    <a:pt x="320" y="376"/>
                  </a:cubicBezTo>
                  <a:cubicBezTo>
                    <a:pt x="320" y="376"/>
                    <a:pt x="320" y="376"/>
                    <a:pt x="320" y="377"/>
                  </a:cubicBezTo>
                  <a:close/>
                  <a:moveTo>
                    <a:pt x="347" y="778"/>
                  </a:moveTo>
                  <a:cubicBezTo>
                    <a:pt x="347" y="782"/>
                    <a:pt x="347" y="787"/>
                    <a:pt x="347" y="791"/>
                  </a:cubicBezTo>
                  <a:cubicBezTo>
                    <a:pt x="346" y="768"/>
                    <a:pt x="343" y="745"/>
                    <a:pt x="338" y="723"/>
                  </a:cubicBezTo>
                  <a:cubicBezTo>
                    <a:pt x="340" y="723"/>
                    <a:pt x="342" y="723"/>
                    <a:pt x="344" y="723"/>
                  </a:cubicBezTo>
                  <a:cubicBezTo>
                    <a:pt x="344" y="723"/>
                    <a:pt x="344" y="724"/>
                    <a:pt x="344" y="725"/>
                  </a:cubicBezTo>
                  <a:cubicBezTo>
                    <a:pt x="350" y="739"/>
                    <a:pt x="347" y="764"/>
                    <a:pt x="347" y="778"/>
                  </a:cubicBezTo>
                  <a:close/>
                  <a:moveTo>
                    <a:pt x="435" y="940"/>
                  </a:moveTo>
                  <a:cubicBezTo>
                    <a:pt x="434" y="957"/>
                    <a:pt x="433" y="973"/>
                    <a:pt x="432" y="990"/>
                  </a:cubicBezTo>
                  <a:cubicBezTo>
                    <a:pt x="433" y="961"/>
                    <a:pt x="433" y="933"/>
                    <a:pt x="435" y="905"/>
                  </a:cubicBezTo>
                  <a:cubicBezTo>
                    <a:pt x="435" y="904"/>
                    <a:pt x="435" y="902"/>
                    <a:pt x="435" y="901"/>
                  </a:cubicBezTo>
                  <a:cubicBezTo>
                    <a:pt x="435" y="914"/>
                    <a:pt x="435" y="927"/>
                    <a:pt x="435" y="940"/>
                  </a:cubicBezTo>
                  <a:close/>
                  <a:moveTo>
                    <a:pt x="505" y="679"/>
                  </a:moveTo>
                  <a:cubicBezTo>
                    <a:pt x="505" y="679"/>
                    <a:pt x="505" y="679"/>
                    <a:pt x="505" y="679"/>
                  </a:cubicBezTo>
                  <a:cubicBezTo>
                    <a:pt x="503" y="683"/>
                    <a:pt x="504" y="682"/>
                    <a:pt x="505" y="679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11" name="Freeform 62">
              <a:extLst>
                <a:ext uri="{FF2B5EF4-FFF2-40B4-BE49-F238E27FC236}">
                  <a16:creationId xmlns:a16="http://schemas.microsoft.com/office/drawing/2014/main" xmlns="" id="{9D0187F5-09F7-4D85-8B5F-658BF6CA705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30000" y="2082923"/>
              <a:ext cx="1071563" cy="1171575"/>
            </a:xfrm>
            <a:custGeom>
              <a:avLst/>
              <a:gdLst>
                <a:gd name="T0" fmla="*/ 963 w 980"/>
                <a:gd name="T1" fmla="*/ 824 h 1072"/>
                <a:gd name="T2" fmla="*/ 934 w 980"/>
                <a:gd name="T3" fmla="*/ 821 h 1072"/>
                <a:gd name="T4" fmla="*/ 664 w 980"/>
                <a:gd name="T5" fmla="*/ 767 h 1072"/>
                <a:gd name="T6" fmla="*/ 485 w 980"/>
                <a:gd name="T7" fmla="*/ 577 h 1072"/>
                <a:gd name="T8" fmla="*/ 421 w 980"/>
                <a:gd name="T9" fmla="*/ 194 h 1072"/>
                <a:gd name="T10" fmla="*/ 413 w 980"/>
                <a:gd name="T11" fmla="*/ 43 h 1072"/>
                <a:gd name="T12" fmla="*/ 375 w 980"/>
                <a:gd name="T13" fmla="*/ 6 h 1072"/>
                <a:gd name="T14" fmla="*/ 299 w 980"/>
                <a:gd name="T15" fmla="*/ 49 h 1072"/>
                <a:gd name="T16" fmla="*/ 268 w 980"/>
                <a:gd name="T17" fmla="*/ 280 h 1072"/>
                <a:gd name="T18" fmla="*/ 280 w 980"/>
                <a:gd name="T19" fmla="*/ 375 h 1072"/>
                <a:gd name="T20" fmla="*/ 178 w 980"/>
                <a:gd name="T21" fmla="*/ 349 h 1072"/>
                <a:gd name="T22" fmla="*/ 240 w 980"/>
                <a:gd name="T23" fmla="*/ 557 h 1072"/>
                <a:gd name="T24" fmla="*/ 284 w 980"/>
                <a:gd name="T25" fmla="*/ 568 h 1072"/>
                <a:gd name="T26" fmla="*/ 245 w 980"/>
                <a:gd name="T27" fmla="*/ 721 h 1072"/>
                <a:gd name="T28" fmla="*/ 145 w 980"/>
                <a:gd name="T29" fmla="*/ 772 h 1072"/>
                <a:gd name="T30" fmla="*/ 3 w 980"/>
                <a:gd name="T31" fmla="*/ 855 h 1072"/>
                <a:gd name="T32" fmla="*/ 49 w 980"/>
                <a:gd name="T33" fmla="*/ 893 h 1072"/>
                <a:gd name="T34" fmla="*/ 63 w 980"/>
                <a:gd name="T35" fmla="*/ 915 h 1072"/>
                <a:gd name="T36" fmla="*/ 185 w 980"/>
                <a:gd name="T37" fmla="*/ 931 h 1072"/>
                <a:gd name="T38" fmla="*/ 338 w 980"/>
                <a:gd name="T39" fmla="*/ 794 h 1072"/>
                <a:gd name="T40" fmla="*/ 351 w 980"/>
                <a:gd name="T41" fmla="*/ 763 h 1072"/>
                <a:gd name="T42" fmla="*/ 363 w 980"/>
                <a:gd name="T43" fmla="*/ 730 h 1072"/>
                <a:gd name="T44" fmla="*/ 375 w 980"/>
                <a:gd name="T45" fmla="*/ 744 h 1072"/>
                <a:gd name="T46" fmla="*/ 440 w 980"/>
                <a:gd name="T47" fmla="*/ 911 h 1072"/>
                <a:gd name="T48" fmla="*/ 510 w 980"/>
                <a:gd name="T49" fmla="*/ 1005 h 1072"/>
                <a:gd name="T50" fmla="*/ 547 w 980"/>
                <a:gd name="T51" fmla="*/ 1032 h 1072"/>
                <a:gd name="T52" fmla="*/ 830 w 980"/>
                <a:gd name="T53" fmla="*/ 1015 h 1072"/>
                <a:gd name="T54" fmla="*/ 869 w 980"/>
                <a:gd name="T55" fmla="*/ 973 h 1072"/>
                <a:gd name="T56" fmla="*/ 970 w 980"/>
                <a:gd name="T57" fmla="*/ 874 h 1072"/>
                <a:gd name="T58" fmla="*/ 194 w 980"/>
                <a:gd name="T59" fmla="*/ 358 h 1072"/>
                <a:gd name="T60" fmla="*/ 193 w 980"/>
                <a:gd name="T61" fmla="*/ 357 h 1072"/>
                <a:gd name="T62" fmla="*/ 194 w 980"/>
                <a:gd name="T63" fmla="*/ 358 h 1072"/>
                <a:gd name="T64" fmla="*/ 205 w 980"/>
                <a:gd name="T65" fmla="*/ 534 h 1072"/>
                <a:gd name="T66" fmla="*/ 213 w 980"/>
                <a:gd name="T67" fmla="*/ 544 h 1072"/>
                <a:gd name="T68" fmla="*/ 29 w 980"/>
                <a:gd name="T69" fmla="*/ 876 h 1072"/>
                <a:gd name="T70" fmla="*/ 81 w 980"/>
                <a:gd name="T71" fmla="*/ 821 h 1072"/>
                <a:gd name="T72" fmla="*/ 83 w 980"/>
                <a:gd name="T73" fmla="*/ 815 h 1072"/>
                <a:gd name="T74" fmla="*/ 110 w 980"/>
                <a:gd name="T75" fmla="*/ 875 h 1072"/>
                <a:gd name="T76" fmla="*/ 114 w 980"/>
                <a:gd name="T77" fmla="*/ 879 h 1072"/>
                <a:gd name="T78" fmla="*/ 276 w 980"/>
                <a:gd name="T79" fmla="*/ 711 h 1072"/>
                <a:gd name="T80" fmla="*/ 269 w 980"/>
                <a:gd name="T81" fmla="*/ 720 h 1072"/>
                <a:gd name="T82" fmla="*/ 276 w 980"/>
                <a:gd name="T83" fmla="*/ 711 h 1072"/>
                <a:gd name="T84" fmla="*/ 308 w 980"/>
                <a:gd name="T85" fmla="*/ 805 h 1072"/>
                <a:gd name="T86" fmla="*/ 301 w 980"/>
                <a:gd name="T87" fmla="*/ 821 h 1072"/>
                <a:gd name="T88" fmla="*/ 320 w 980"/>
                <a:gd name="T89" fmla="*/ 48 h 1072"/>
                <a:gd name="T90" fmla="*/ 329 w 980"/>
                <a:gd name="T91" fmla="*/ 45 h 1072"/>
                <a:gd name="T92" fmla="*/ 390 w 980"/>
                <a:gd name="T93" fmla="*/ 744 h 1072"/>
                <a:gd name="T94" fmla="*/ 392 w 980"/>
                <a:gd name="T95" fmla="*/ 747 h 1072"/>
                <a:gd name="T96" fmla="*/ 402 w 980"/>
                <a:gd name="T97" fmla="*/ 796 h 1072"/>
                <a:gd name="T98" fmla="*/ 403 w 980"/>
                <a:gd name="T99" fmla="*/ 797 h 1072"/>
                <a:gd name="T100" fmla="*/ 402 w 980"/>
                <a:gd name="T101" fmla="*/ 796 h 1072"/>
                <a:gd name="T102" fmla="*/ 398 w 980"/>
                <a:gd name="T103" fmla="*/ 62 h 1072"/>
                <a:gd name="T104" fmla="*/ 406 w 980"/>
                <a:gd name="T105" fmla="*/ 80 h 1072"/>
                <a:gd name="T106" fmla="*/ 409 w 980"/>
                <a:gd name="T107" fmla="*/ 427 h 1072"/>
                <a:gd name="T108" fmla="*/ 411 w 980"/>
                <a:gd name="T109" fmla="*/ 428 h 1072"/>
                <a:gd name="T110" fmla="*/ 442 w 980"/>
                <a:gd name="T111" fmla="*/ 517 h 1072"/>
                <a:gd name="T112" fmla="*/ 450 w 980"/>
                <a:gd name="T113" fmla="*/ 532 h 1072"/>
                <a:gd name="T114" fmla="*/ 535 w 980"/>
                <a:gd name="T115" fmla="*/ 1004 h 1072"/>
                <a:gd name="T116" fmla="*/ 539 w 980"/>
                <a:gd name="T117" fmla="*/ 1007 h 1072"/>
                <a:gd name="T118" fmla="*/ 581 w 980"/>
                <a:gd name="T119" fmla="*/ 757 h 1072"/>
                <a:gd name="T120" fmla="*/ 558 w 980"/>
                <a:gd name="T121" fmla="*/ 738 h 1072"/>
                <a:gd name="T122" fmla="*/ 636 w 980"/>
                <a:gd name="T123" fmla="*/ 775 h 10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80" h="1072">
                  <a:moveTo>
                    <a:pt x="970" y="828"/>
                  </a:moveTo>
                  <a:cubicBezTo>
                    <a:pt x="969" y="825"/>
                    <a:pt x="966" y="824"/>
                    <a:pt x="963" y="824"/>
                  </a:cubicBezTo>
                  <a:cubicBezTo>
                    <a:pt x="959" y="824"/>
                    <a:pt x="954" y="823"/>
                    <a:pt x="950" y="823"/>
                  </a:cubicBezTo>
                  <a:cubicBezTo>
                    <a:pt x="945" y="821"/>
                    <a:pt x="940" y="820"/>
                    <a:pt x="934" y="821"/>
                  </a:cubicBezTo>
                  <a:cubicBezTo>
                    <a:pt x="877" y="814"/>
                    <a:pt x="820" y="805"/>
                    <a:pt x="763" y="792"/>
                  </a:cubicBezTo>
                  <a:cubicBezTo>
                    <a:pt x="730" y="785"/>
                    <a:pt x="697" y="777"/>
                    <a:pt x="664" y="767"/>
                  </a:cubicBezTo>
                  <a:cubicBezTo>
                    <a:pt x="633" y="759"/>
                    <a:pt x="599" y="751"/>
                    <a:pt x="573" y="731"/>
                  </a:cubicBezTo>
                  <a:cubicBezTo>
                    <a:pt x="528" y="695"/>
                    <a:pt x="507" y="628"/>
                    <a:pt x="485" y="577"/>
                  </a:cubicBezTo>
                  <a:cubicBezTo>
                    <a:pt x="461" y="520"/>
                    <a:pt x="439" y="461"/>
                    <a:pt x="418" y="403"/>
                  </a:cubicBezTo>
                  <a:cubicBezTo>
                    <a:pt x="419" y="333"/>
                    <a:pt x="420" y="263"/>
                    <a:pt x="421" y="194"/>
                  </a:cubicBezTo>
                  <a:cubicBezTo>
                    <a:pt x="422" y="160"/>
                    <a:pt x="423" y="126"/>
                    <a:pt x="422" y="93"/>
                  </a:cubicBezTo>
                  <a:cubicBezTo>
                    <a:pt x="422" y="76"/>
                    <a:pt x="420" y="58"/>
                    <a:pt x="413" y="43"/>
                  </a:cubicBezTo>
                  <a:cubicBezTo>
                    <a:pt x="414" y="39"/>
                    <a:pt x="414" y="33"/>
                    <a:pt x="413" y="28"/>
                  </a:cubicBezTo>
                  <a:cubicBezTo>
                    <a:pt x="409" y="13"/>
                    <a:pt x="390" y="0"/>
                    <a:pt x="375" y="6"/>
                  </a:cubicBezTo>
                  <a:cubicBezTo>
                    <a:pt x="370" y="8"/>
                    <a:pt x="366" y="10"/>
                    <a:pt x="362" y="13"/>
                  </a:cubicBezTo>
                  <a:cubicBezTo>
                    <a:pt x="338" y="14"/>
                    <a:pt x="314" y="30"/>
                    <a:pt x="299" y="49"/>
                  </a:cubicBezTo>
                  <a:cubicBezTo>
                    <a:pt x="267" y="91"/>
                    <a:pt x="253" y="148"/>
                    <a:pt x="254" y="200"/>
                  </a:cubicBezTo>
                  <a:cubicBezTo>
                    <a:pt x="255" y="227"/>
                    <a:pt x="259" y="254"/>
                    <a:pt x="268" y="280"/>
                  </a:cubicBezTo>
                  <a:cubicBezTo>
                    <a:pt x="276" y="302"/>
                    <a:pt x="306" y="340"/>
                    <a:pt x="294" y="364"/>
                  </a:cubicBezTo>
                  <a:cubicBezTo>
                    <a:pt x="289" y="367"/>
                    <a:pt x="284" y="371"/>
                    <a:pt x="280" y="375"/>
                  </a:cubicBezTo>
                  <a:cubicBezTo>
                    <a:pt x="264" y="374"/>
                    <a:pt x="245" y="345"/>
                    <a:pt x="231" y="339"/>
                  </a:cubicBezTo>
                  <a:cubicBezTo>
                    <a:pt x="214" y="331"/>
                    <a:pt x="193" y="337"/>
                    <a:pt x="178" y="349"/>
                  </a:cubicBezTo>
                  <a:cubicBezTo>
                    <a:pt x="138" y="380"/>
                    <a:pt x="152" y="442"/>
                    <a:pt x="166" y="483"/>
                  </a:cubicBezTo>
                  <a:cubicBezTo>
                    <a:pt x="177" y="514"/>
                    <a:pt x="197" y="582"/>
                    <a:pt x="240" y="557"/>
                  </a:cubicBezTo>
                  <a:cubicBezTo>
                    <a:pt x="249" y="552"/>
                    <a:pt x="256" y="545"/>
                    <a:pt x="265" y="540"/>
                  </a:cubicBezTo>
                  <a:cubicBezTo>
                    <a:pt x="281" y="532"/>
                    <a:pt x="281" y="556"/>
                    <a:pt x="284" y="568"/>
                  </a:cubicBezTo>
                  <a:cubicBezTo>
                    <a:pt x="290" y="601"/>
                    <a:pt x="292" y="640"/>
                    <a:pt x="281" y="672"/>
                  </a:cubicBezTo>
                  <a:cubicBezTo>
                    <a:pt x="275" y="692"/>
                    <a:pt x="261" y="708"/>
                    <a:pt x="245" y="721"/>
                  </a:cubicBezTo>
                  <a:cubicBezTo>
                    <a:pt x="221" y="730"/>
                    <a:pt x="200" y="743"/>
                    <a:pt x="179" y="758"/>
                  </a:cubicBezTo>
                  <a:cubicBezTo>
                    <a:pt x="167" y="763"/>
                    <a:pt x="156" y="767"/>
                    <a:pt x="145" y="772"/>
                  </a:cubicBezTo>
                  <a:cubicBezTo>
                    <a:pt x="115" y="785"/>
                    <a:pt x="84" y="798"/>
                    <a:pt x="53" y="812"/>
                  </a:cubicBezTo>
                  <a:cubicBezTo>
                    <a:pt x="32" y="820"/>
                    <a:pt x="7" y="831"/>
                    <a:pt x="3" y="855"/>
                  </a:cubicBezTo>
                  <a:cubicBezTo>
                    <a:pt x="0" y="872"/>
                    <a:pt x="9" y="887"/>
                    <a:pt x="25" y="892"/>
                  </a:cubicBezTo>
                  <a:cubicBezTo>
                    <a:pt x="33" y="894"/>
                    <a:pt x="41" y="893"/>
                    <a:pt x="49" y="893"/>
                  </a:cubicBezTo>
                  <a:cubicBezTo>
                    <a:pt x="49" y="894"/>
                    <a:pt x="49" y="895"/>
                    <a:pt x="50" y="895"/>
                  </a:cubicBezTo>
                  <a:cubicBezTo>
                    <a:pt x="54" y="902"/>
                    <a:pt x="58" y="908"/>
                    <a:pt x="63" y="915"/>
                  </a:cubicBezTo>
                  <a:cubicBezTo>
                    <a:pt x="69" y="922"/>
                    <a:pt x="76" y="928"/>
                    <a:pt x="84" y="933"/>
                  </a:cubicBezTo>
                  <a:cubicBezTo>
                    <a:pt x="102" y="973"/>
                    <a:pt x="157" y="947"/>
                    <a:pt x="185" y="931"/>
                  </a:cubicBezTo>
                  <a:cubicBezTo>
                    <a:pt x="229" y="904"/>
                    <a:pt x="274" y="876"/>
                    <a:pt x="308" y="837"/>
                  </a:cubicBezTo>
                  <a:cubicBezTo>
                    <a:pt x="320" y="824"/>
                    <a:pt x="330" y="809"/>
                    <a:pt x="338" y="794"/>
                  </a:cubicBezTo>
                  <a:cubicBezTo>
                    <a:pt x="346" y="788"/>
                    <a:pt x="350" y="779"/>
                    <a:pt x="351" y="766"/>
                  </a:cubicBezTo>
                  <a:cubicBezTo>
                    <a:pt x="351" y="765"/>
                    <a:pt x="351" y="764"/>
                    <a:pt x="351" y="763"/>
                  </a:cubicBezTo>
                  <a:cubicBezTo>
                    <a:pt x="353" y="757"/>
                    <a:pt x="355" y="751"/>
                    <a:pt x="357" y="744"/>
                  </a:cubicBezTo>
                  <a:cubicBezTo>
                    <a:pt x="358" y="741"/>
                    <a:pt x="360" y="734"/>
                    <a:pt x="363" y="730"/>
                  </a:cubicBezTo>
                  <a:cubicBezTo>
                    <a:pt x="366" y="728"/>
                    <a:pt x="369" y="727"/>
                    <a:pt x="372" y="725"/>
                  </a:cubicBezTo>
                  <a:cubicBezTo>
                    <a:pt x="376" y="728"/>
                    <a:pt x="375" y="739"/>
                    <a:pt x="375" y="744"/>
                  </a:cubicBezTo>
                  <a:cubicBezTo>
                    <a:pt x="374" y="773"/>
                    <a:pt x="386" y="798"/>
                    <a:pt x="397" y="824"/>
                  </a:cubicBezTo>
                  <a:cubicBezTo>
                    <a:pt x="410" y="854"/>
                    <a:pt x="424" y="883"/>
                    <a:pt x="440" y="911"/>
                  </a:cubicBezTo>
                  <a:cubicBezTo>
                    <a:pt x="452" y="932"/>
                    <a:pt x="465" y="953"/>
                    <a:pt x="481" y="971"/>
                  </a:cubicBezTo>
                  <a:cubicBezTo>
                    <a:pt x="480" y="987"/>
                    <a:pt x="490" y="1003"/>
                    <a:pt x="510" y="1005"/>
                  </a:cubicBezTo>
                  <a:cubicBezTo>
                    <a:pt x="511" y="1005"/>
                    <a:pt x="511" y="1005"/>
                    <a:pt x="512" y="1005"/>
                  </a:cubicBezTo>
                  <a:cubicBezTo>
                    <a:pt x="523" y="1015"/>
                    <a:pt x="534" y="1024"/>
                    <a:pt x="547" y="1032"/>
                  </a:cubicBezTo>
                  <a:cubicBezTo>
                    <a:pt x="595" y="1063"/>
                    <a:pt x="652" y="1072"/>
                    <a:pt x="708" y="1065"/>
                  </a:cubicBezTo>
                  <a:cubicBezTo>
                    <a:pt x="753" y="1058"/>
                    <a:pt x="797" y="1045"/>
                    <a:pt x="830" y="1015"/>
                  </a:cubicBezTo>
                  <a:cubicBezTo>
                    <a:pt x="832" y="1014"/>
                    <a:pt x="833" y="1014"/>
                    <a:pt x="834" y="1013"/>
                  </a:cubicBezTo>
                  <a:cubicBezTo>
                    <a:pt x="848" y="1001"/>
                    <a:pt x="858" y="987"/>
                    <a:pt x="869" y="973"/>
                  </a:cubicBezTo>
                  <a:cubicBezTo>
                    <a:pt x="879" y="961"/>
                    <a:pt x="889" y="954"/>
                    <a:pt x="904" y="948"/>
                  </a:cubicBezTo>
                  <a:cubicBezTo>
                    <a:pt x="934" y="936"/>
                    <a:pt x="980" y="915"/>
                    <a:pt x="970" y="874"/>
                  </a:cubicBezTo>
                  <a:cubicBezTo>
                    <a:pt x="976" y="859"/>
                    <a:pt x="977" y="844"/>
                    <a:pt x="970" y="828"/>
                  </a:cubicBezTo>
                  <a:close/>
                  <a:moveTo>
                    <a:pt x="194" y="358"/>
                  </a:moveTo>
                  <a:cubicBezTo>
                    <a:pt x="193" y="358"/>
                    <a:pt x="191" y="358"/>
                    <a:pt x="190" y="359"/>
                  </a:cubicBezTo>
                  <a:cubicBezTo>
                    <a:pt x="191" y="358"/>
                    <a:pt x="192" y="358"/>
                    <a:pt x="193" y="357"/>
                  </a:cubicBezTo>
                  <a:cubicBezTo>
                    <a:pt x="193" y="357"/>
                    <a:pt x="194" y="357"/>
                    <a:pt x="195" y="356"/>
                  </a:cubicBezTo>
                  <a:cubicBezTo>
                    <a:pt x="194" y="357"/>
                    <a:pt x="194" y="357"/>
                    <a:pt x="194" y="358"/>
                  </a:cubicBezTo>
                  <a:close/>
                  <a:moveTo>
                    <a:pt x="213" y="544"/>
                  </a:moveTo>
                  <a:cubicBezTo>
                    <a:pt x="210" y="542"/>
                    <a:pt x="207" y="538"/>
                    <a:pt x="205" y="534"/>
                  </a:cubicBezTo>
                  <a:cubicBezTo>
                    <a:pt x="210" y="540"/>
                    <a:pt x="216" y="545"/>
                    <a:pt x="224" y="547"/>
                  </a:cubicBezTo>
                  <a:cubicBezTo>
                    <a:pt x="220" y="548"/>
                    <a:pt x="216" y="547"/>
                    <a:pt x="213" y="544"/>
                  </a:cubicBezTo>
                  <a:close/>
                  <a:moveTo>
                    <a:pt x="24" y="846"/>
                  </a:moveTo>
                  <a:cubicBezTo>
                    <a:pt x="21" y="856"/>
                    <a:pt x="22" y="867"/>
                    <a:pt x="29" y="876"/>
                  </a:cubicBezTo>
                  <a:cubicBezTo>
                    <a:pt x="15" y="870"/>
                    <a:pt x="16" y="856"/>
                    <a:pt x="24" y="846"/>
                  </a:cubicBezTo>
                  <a:close/>
                  <a:moveTo>
                    <a:pt x="81" y="821"/>
                  </a:moveTo>
                  <a:cubicBezTo>
                    <a:pt x="74" y="824"/>
                    <a:pt x="66" y="826"/>
                    <a:pt x="57" y="826"/>
                  </a:cubicBezTo>
                  <a:cubicBezTo>
                    <a:pt x="66" y="823"/>
                    <a:pt x="74" y="819"/>
                    <a:pt x="83" y="815"/>
                  </a:cubicBezTo>
                  <a:cubicBezTo>
                    <a:pt x="82" y="817"/>
                    <a:pt x="82" y="819"/>
                    <a:pt x="81" y="821"/>
                  </a:cubicBezTo>
                  <a:close/>
                  <a:moveTo>
                    <a:pt x="110" y="875"/>
                  </a:moveTo>
                  <a:cubicBezTo>
                    <a:pt x="111" y="875"/>
                    <a:pt x="111" y="875"/>
                    <a:pt x="112" y="875"/>
                  </a:cubicBezTo>
                  <a:cubicBezTo>
                    <a:pt x="112" y="876"/>
                    <a:pt x="113" y="878"/>
                    <a:pt x="114" y="879"/>
                  </a:cubicBezTo>
                  <a:cubicBezTo>
                    <a:pt x="113" y="878"/>
                    <a:pt x="111" y="877"/>
                    <a:pt x="110" y="875"/>
                  </a:cubicBezTo>
                  <a:close/>
                  <a:moveTo>
                    <a:pt x="276" y="711"/>
                  </a:moveTo>
                  <a:cubicBezTo>
                    <a:pt x="274" y="715"/>
                    <a:pt x="273" y="719"/>
                    <a:pt x="273" y="722"/>
                  </a:cubicBezTo>
                  <a:cubicBezTo>
                    <a:pt x="272" y="721"/>
                    <a:pt x="270" y="721"/>
                    <a:pt x="269" y="720"/>
                  </a:cubicBezTo>
                  <a:cubicBezTo>
                    <a:pt x="272" y="717"/>
                    <a:pt x="274" y="714"/>
                    <a:pt x="277" y="710"/>
                  </a:cubicBezTo>
                  <a:cubicBezTo>
                    <a:pt x="277" y="711"/>
                    <a:pt x="276" y="711"/>
                    <a:pt x="276" y="711"/>
                  </a:cubicBezTo>
                  <a:close/>
                  <a:moveTo>
                    <a:pt x="301" y="821"/>
                  </a:moveTo>
                  <a:cubicBezTo>
                    <a:pt x="304" y="816"/>
                    <a:pt x="306" y="810"/>
                    <a:pt x="308" y="805"/>
                  </a:cubicBezTo>
                  <a:cubicBezTo>
                    <a:pt x="310" y="805"/>
                    <a:pt x="312" y="804"/>
                    <a:pt x="314" y="804"/>
                  </a:cubicBezTo>
                  <a:cubicBezTo>
                    <a:pt x="310" y="810"/>
                    <a:pt x="306" y="815"/>
                    <a:pt x="301" y="821"/>
                  </a:cubicBezTo>
                  <a:close/>
                  <a:moveTo>
                    <a:pt x="329" y="45"/>
                  </a:moveTo>
                  <a:cubicBezTo>
                    <a:pt x="326" y="45"/>
                    <a:pt x="323" y="47"/>
                    <a:pt x="320" y="48"/>
                  </a:cubicBezTo>
                  <a:cubicBezTo>
                    <a:pt x="325" y="44"/>
                    <a:pt x="330" y="40"/>
                    <a:pt x="335" y="36"/>
                  </a:cubicBezTo>
                  <a:cubicBezTo>
                    <a:pt x="333" y="39"/>
                    <a:pt x="331" y="42"/>
                    <a:pt x="329" y="45"/>
                  </a:cubicBezTo>
                  <a:close/>
                  <a:moveTo>
                    <a:pt x="391" y="756"/>
                  </a:moveTo>
                  <a:cubicBezTo>
                    <a:pt x="391" y="752"/>
                    <a:pt x="390" y="748"/>
                    <a:pt x="390" y="744"/>
                  </a:cubicBezTo>
                  <a:cubicBezTo>
                    <a:pt x="391" y="743"/>
                    <a:pt x="391" y="742"/>
                    <a:pt x="391" y="741"/>
                  </a:cubicBezTo>
                  <a:cubicBezTo>
                    <a:pt x="391" y="743"/>
                    <a:pt x="391" y="745"/>
                    <a:pt x="392" y="747"/>
                  </a:cubicBezTo>
                  <a:cubicBezTo>
                    <a:pt x="391" y="750"/>
                    <a:pt x="391" y="753"/>
                    <a:pt x="391" y="756"/>
                  </a:cubicBezTo>
                  <a:close/>
                  <a:moveTo>
                    <a:pt x="402" y="796"/>
                  </a:moveTo>
                  <a:cubicBezTo>
                    <a:pt x="402" y="796"/>
                    <a:pt x="402" y="796"/>
                    <a:pt x="402" y="796"/>
                  </a:cubicBezTo>
                  <a:cubicBezTo>
                    <a:pt x="402" y="796"/>
                    <a:pt x="403" y="796"/>
                    <a:pt x="403" y="797"/>
                  </a:cubicBezTo>
                  <a:cubicBezTo>
                    <a:pt x="404" y="799"/>
                    <a:pt x="404" y="801"/>
                    <a:pt x="405" y="803"/>
                  </a:cubicBezTo>
                  <a:cubicBezTo>
                    <a:pt x="404" y="801"/>
                    <a:pt x="403" y="798"/>
                    <a:pt x="402" y="796"/>
                  </a:cubicBezTo>
                  <a:close/>
                  <a:moveTo>
                    <a:pt x="399" y="64"/>
                  </a:moveTo>
                  <a:cubicBezTo>
                    <a:pt x="399" y="64"/>
                    <a:pt x="398" y="63"/>
                    <a:pt x="398" y="62"/>
                  </a:cubicBezTo>
                  <a:cubicBezTo>
                    <a:pt x="399" y="61"/>
                    <a:pt x="401" y="60"/>
                    <a:pt x="402" y="59"/>
                  </a:cubicBezTo>
                  <a:cubicBezTo>
                    <a:pt x="405" y="66"/>
                    <a:pt x="406" y="73"/>
                    <a:pt x="406" y="80"/>
                  </a:cubicBezTo>
                  <a:cubicBezTo>
                    <a:pt x="404" y="75"/>
                    <a:pt x="402" y="70"/>
                    <a:pt x="399" y="64"/>
                  </a:cubicBezTo>
                  <a:close/>
                  <a:moveTo>
                    <a:pt x="409" y="427"/>
                  </a:moveTo>
                  <a:cubicBezTo>
                    <a:pt x="409" y="425"/>
                    <a:pt x="409" y="423"/>
                    <a:pt x="408" y="421"/>
                  </a:cubicBezTo>
                  <a:cubicBezTo>
                    <a:pt x="409" y="423"/>
                    <a:pt x="410" y="426"/>
                    <a:pt x="411" y="428"/>
                  </a:cubicBezTo>
                  <a:cubicBezTo>
                    <a:pt x="410" y="428"/>
                    <a:pt x="410" y="427"/>
                    <a:pt x="409" y="427"/>
                  </a:cubicBezTo>
                  <a:close/>
                  <a:moveTo>
                    <a:pt x="442" y="517"/>
                  </a:moveTo>
                  <a:cubicBezTo>
                    <a:pt x="442" y="514"/>
                    <a:pt x="442" y="512"/>
                    <a:pt x="441" y="509"/>
                  </a:cubicBezTo>
                  <a:cubicBezTo>
                    <a:pt x="444" y="516"/>
                    <a:pt x="447" y="524"/>
                    <a:pt x="450" y="532"/>
                  </a:cubicBezTo>
                  <a:cubicBezTo>
                    <a:pt x="448" y="527"/>
                    <a:pt x="445" y="522"/>
                    <a:pt x="442" y="517"/>
                  </a:cubicBezTo>
                  <a:close/>
                  <a:moveTo>
                    <a:pt x="535" y="1004"/>
                  </a:moveTo>
                  <a:cubicBezTo>
                    <a:pt x="535" y="1004"/>
                    <a:pt x="536" y="1004"/>
                    <a:pt x="536" y="1004"/>
                  </a:cubicBezTo>
                  <a:cubicBezTo>
                    <a:pt x="537" y="1005"/>
                    <a:pt x="538" y="1006"/>
                    <a:pt x="539" y="1007"/>
                  </a:cubicBezTo>
                  <a:cubicBezTo>
                    <a:pt x="538" y="1006"/>
                    <a:pt x="536" y="1005"/>
                    <a:pt x="535" y="1004"/>
                  </a:cubicBezTo>
                  <a:close/>
                  <a:moveTo>
                    <a:pt x="581" y="757"/>
                  </a:moveTo>
                  <a:cubicBezTo>
                    <a:pt x="579" y="756"/>
                    <a:pt x="577" y="755"/>
                    <a:pt x="575" y="754"/>
                  </a:cubicBezTo>
                  <a:cubicBezTo>
                    <a:pt x="569" y="749"/>
                    <a:pt x="564" y="744"/>
                    <a:pt x="558" y="738"/>
                  </a:cubicBezTo>
                  <a:cubicBezTo>
                    <a:pt x="557" y="737"/>
                    <a:pt x="556" y="735"/>
                    <a:pt x="554" y="733"/>
                  </a:cubicBezTo>
                  <a:cubicBezTo>
                    <a:pt x="577" y="754"/>
                    <a:pt x="604" y="766"/>
                    <a:pt x="636" y="775"/>
                  </a:cubicBezTo>
                  <a:cubicBezTo>
                    <a:pt x="617" y="771"/>
                    <a:pt x="599" y="765"/>
                    <a:pt x="581" y="757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15" name="Freeform 63">
              <a:extLst>
                <a:ext uri="{FF2B5EF4-FFF2-40B4-BE49-F238E27FC236}">
                  <a16:creationId xmlns:a16="http://schemas.microsoft.com/office/drawing/2014/main" xmlns="" id="{E60CB725-F893-43F3-BA8F-D1F70E0F9CA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98312" y="2360736"/>
              <a:ext cx="244475" cy="233363"/>
            </a:xfrm>
            <a:custGeom>
              <a:avLst/>
              <a:gdLst>
                <a:gd name="T0" fmla="*/ 56 w 223"/>
                <a:gd name="T1" fmla="*/ 161 h 213"/>
                <a:gd name="T2" fmla="*/ 149 w 223"/>
                <a:gd name="T3" fmla="*/ 194 h 213"/>
                <a:gd name="T4" fmla="*/ 196 w 223"/>
                <a:gd name="T5" fmla="*/ 196 h 213"/>
                <a:gd name="T6" fmla="*/ 212 w 223"/>
                <a:gd name="T7" fmla="*/ 179 h 213"/>
                <a:gd name="T8" fmla="*/ 206 w 223"/>
                <a:gd name="T9" fmla="*/ 101 h 213"/>
                <a:gd name="T10" fmla="*/ 188 w 223"/>
                <a:gd name="T11" fmla="*/ 65 h 213"/>
                <a:gd name="T12" fmla="*/ 172 w 223"/>
                <a:gd name="T13" fmla="*/ 40 h 213"/>
                <a:gd name="T14" fmla="*/ 150 w 223"/>
                <a:gd name="T15" fmla="*/ 7 h 213"/>
                <a:gd name="T16" fmla="*/ 135 w 223"/>
                <a:gd name="T17" fmla="*/ 11 h 213"/>
                <a:gd name="T18" fmla="*/ 112 w 223"/>
                <a:gd name="T19" fmla="*/ 22 h 213"/>
                <a:gd name="T20" fmla="*/ 76 w 223"/>
                <a:gd name="T21" fmla="*/ 56 h 213"/>
                <a:gd name="T22" fmla="*/ 32 w 223"/>
                <a:gd name="T23" fmla="*/ 73 h 213"/>
                <a:gd name="T24" fmla="*/ 3 w 223"/>
                <a:gd name="T25" fmla="*/ 115 h 213"/>
                <a:gd name="T26" fmla="*/ 56 w 223"/>
                <a:gd name="T27" fmla="*/ 161 h 213"/>
                <a:gd name="T28" fmla="*/ 202 w 223"/>
                <a:gd name="T29" fmla="*/ 157 h 213"/>
                <a:gd name="T30" fmla="*/ 201 w 223"/>
                <a:gd name="T31" fmla="*/ 162 h 213"/>
                <a:gd name="T32" fmla="*/ 201 w 223"/>
                <a:gd name="T33" fmla="*/ 160 h 213"/>
                <a:gd name="T34" fmla="*/ 200 w 223"/>
                <a:gd name="T35" fmla="*/ 159 h 213"/>
                <a:gd name="T36" fmla="*/ 202 w 223"/>
                <a:gd name="T37" fmla="*/ 157 h 213"/>
                <a:gd name="T38" fmla="*/ 143 w 223"/>
                <a:gd name="T39" fmla="*/ 88 h 213"/>
                <a:gd name="T40" fmla="*/ 143 w 223"/>
                <a:gd name="T41" fmla="*/ 88 h 213"/>
                <a:gd name="T42" fmla="*/ 140 w 223"/>
                <a:gd name="T43" fmla="*/ 27 h 213"/>
                <a:gd name="T44" fmla="*/ 140 w 223"/>
                <a:gd name="T45" fmla="*/ 27 h 213"/>
                <a:gd name="T46" fmla="*/ 136 w 223"/>
                <a:gd name="T47" fmla="*/ 27 h 213"/>
                <a:gd name="T48" fmla="*/ 140 w 223"/>
                <a:gd name="T49" fmla="*/ 27 h 213"/>
                <a:gd name="T50" fmla="*/ 127 w 223"/>
                <a:gd name="T51" fmla="*/ 109 h 213"/>
                <a:gd name="T52" fmla="*/ 125 w 223"/>
                <a:gd name="T53" fmla="*/ 113 h 213"/>
                <a:gd name="T54" fmla="*/ 123 w 223"/>
                <a:gd name="T55" fmla="*/ 113 h 213"/>
                <a:gd name="T56" fmla="*/ 127 w 223"/>
                <a:gd name="T57" fmla="*/ 109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23" h="213">
                  <a:moveTo>
                    <a:pt x="56" y="161"/>
                  </a:moveTo>
                  <a:cubicBezTo>
                    <a:pt x="86" y="172"/>
                    <a:pt x="117" y="186"/>
                    <a:pt x="149" y="194"/>
                  </a:cubicBezTo>
                  <a:cubicBezTo>
                    <a:pt x="160" y="213"/>
                    <a:pt x="183" y="209"/>
                    <a:pt x="196" y="196"/>
                  </a:cubicBezTo>
                  <a:cubicBezTo>
                    <a:pt x="202" y="193"/>
                    <a:pt x="208" y="188"/>
                    <a:pt x="212" y="179"/>
                  </a:cubicBezTo>
                  <a:cubicBezTo>
                    <a:pt x="223" y="154"/>
                    <a:pt x="217" y="125"/>
                    <a:pt x="206" y="101"/>
                  </a:cubicBezTo>
                  <a:cubicBezTo>
                    <a:pt x="201" y="88"/>
                    <a:pt x="194" y="77"/>
                    <a:pt x="188" y="65"/>
                  </a:cubicBezTo>
                  <a:cubicBezTo>
                    <a:pt x="184" y="56"/>
                    <a:pt x="179" y="47"/>
                    <a:pt x="172" y="40"/>
                  </a:cubicBezTo>
                  <a:cubicBezTo>
                    <a:pt x="165" y="29"/>
                    <a:pt x="157" y="18"/>
                    <a:pt x="150" y="7"/>
                  </a:cubicBezTo>
                  <a:cubicBezTo>
                    <a:pt x="145" y="0"/>
                    <a:pt x="134" y="5"/>
                    <a:pt x="135" y="11"/>
                  </a:cubicBezTo>
                  <a:cubicBezTo>
                    <a:pt x="127" y="12"/>
                    <a:pt x="119" y="15"/>
                    <a:pt x="112" y="22"/>
                  </a:cubicBezTo>
                  <a:cubicBezTo>
                    <a:pt x="99" y="32"/>
                    <a:pt x="90" y="46"/>
                    <a:pt x="76" y="56"/>
                  </a:cubicBezTo>
                  <a:cubicBezTo>
                    <a:pt x="62" y="66"/>
                    <a:pt x="48" y="68"/>
                    <a:pt x="32" y="73"/>
                  </a:cubicBezTo>
                  <a:cubicBezTo>
                    <a:pt x="13" y="80"/>
                    <a:pt x="0" y="94"/>
                    <a:pt x="3" y="115"/>
                  </a:cubicBezTo>
                  <a:cubicBezTo>
                    <a:pt x="8" y="142"/>
                    <a:pt x="33" y="153"/>
                    <a:pt x="56" y="161"/>
                  </a:cubicBezTo>
                  <a:close/>
                  <a:moveTo>
                    <a:pt x="202" y="157"/>
                  </a:moveTo>
                  <a:cubicBezTo>
                    <a:pt x="202" y="158"/>
                    <a:pt x="202" y="160"/>
                    <a:pt x="201" y="162"/>
                  </a:cubicBezTo>
                  <a:cubicBezTo>
                    <a:pt x="201" y="161"/>
                    <a:pt x="201" y="161"/>
                    <a:pt x="201" y="160"/>
                  </a:cubicBezTo>
                  <a:cubicBezTo>
                    <a:pt x="200" y="160"/>
                    <a:pt x="200" y="160"/>
                    <a:pt x="200" y="159"/>
                  </a:cubicBezTo>
                  <a:cubicBezTo>
                    <a:pt x="201" y="158"/>
                    <a:pt x="202" y="158"/>
                    <a:pt x="202" y="157"/>
                  </a:cubicBezTo>
                  <a:close/>
                  <a:moveTo>
                    <a:pt x="143" y="88"/>
                  </a:moveTo>
                  <a:cubicBezTo>
                    <a:pt x="147" y="82"/>
                    <a:pt x="146" y="88"/>
                    <a:pt x="143" y="88"/>
                  </a:cubicBezTo>
                  <a:close/>
                  <a:moveTo>
                    <a:pt x="140" y="27"/>
                  </a:moveTo>
                  <a:cubicBezTo>
                    <a:pt x="140" y="27"/>
                    <a:pt x="140" y="27"/>
                    <a:pt x="140" y="27"/>
                  </a:cubicBezTo>
                  <a:cubicBezTo>
                    <a:pt x="138" y="27"/>
                    <a:pt x="137" y="27"/>
                    <a:pt x="136" y="27"/>
                  </a:cubicBezTo>
                  <a:cubicBezTo>
                    <a:pt x="137" y="26"/>
                    <a:pt x="138" y="26"/>
                    <a:pt x="140" y="27"/>
                  </a:cubicBezTo>
                  <a:close/>
                  <a:moveTo>
                    <a:pt x="127" y="109"/>
                  </a:moveTo>
                  <a:cubicBezTo>
                    <a:pt x="126" y="110"/>
                    <a:pt x="126" y="112"/>
                    <a:pt x="125" y="113"/>
                  </a:cubicBezTo>
                  <a:cubicBezTo>
                    <a:pt x="124" y="113"/>
                    <a:pt x="124" y="113"/>
                    <a:pt x="123" y="113"/>
                  </a:cubicBezTo>
                  <a:cubicBezTo>
                    <a:pt x="124" y="111"/>
                    <a:pt x="125" y="110"/>
                    <a:pt x="127" y="109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16" name="Freeform 64">
              <a:extLst>
                <a:ext uri="{FF2B5EF4-FFF2-40B4-BE49-F238E27FC236}">
                  <a16:creationId xmlns:a16="http://schemas.microsoft.com/office/drawing/2014/main" xmlns="" id="{7C0D072C-0B50-46BF-90DD-E49A32709EB5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8950" y="2986211"/>
              <a:ext cx="4763" cy="9525"/>
            </a:xfrm>
            <a:custGeom>
              <a:avLst/>
              <a:gdLst>
                <a:gd name="T0" fmla="*/ 4 w 4"/>
                <a:gd name="T1" fmla="*/ 8 h 8"/>
                <a:gd name="T2" fmla="*/ 2 w 4"/>
                <a:gd name="T3" fmla="*/ 0 h 8"/>
                <a:gd name="T4" fmla="*/ 4 w 4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4" y="8"/>
                  </a:moveTo>
                  <a:cubicBezTo>
                    <a:pt x="4" y="5"/>
                    <a:pt x="4" y="2"/>
                    <a:pt x="2" y="0"/>
                  </a:cubicBezTo>
                  <a:cubicBezTo>
                    <a:pt x="0" y="3"/>
                    <a:pt x="2" y="7"/>
                    <a:pt x="4" y="8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17" name="Freeform 65">
              <a:extLst>
                <a:ext uri="{FF2B5EF4-FFF2-40B4-BE49-F238E27FC236}">
                  <a16:creationId xmlns:a16="http://schemas.microsoft.com/office/drawing/2014/main" xmlns="" id="{FB485FB8-8CD1-4D77-9C00-31F47CA32668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0037" y="2862386"/>
              <a:ext cx="1588" cy="12700"/>
            </a:xfrm>
            <a:custGeom>
              <a:avLst/>
              <a:gdLst>
                <a:gd name="T0" fmla="*/ 0 w 2"/>
                <a:gd name="T1" fmla="*/ 10 h 11"/>
                <a:gd name="T2" fmla="*/ 0 w 2"/>
                <a:gd name="T3" fmla="*/ 0 h 11"/>
                <a:gd name="T4" fmla="*/ 0 w 2"/>
                <a:gd name="T5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1">
                  <a:moveTo>
                    <a:pt x="0" y="10"/>
                  </a:moveTo>
                  <a:cubicBezTo>
                    <a:pt x="2" y="11"/>
                    <a:pt x="1" y="3"/>
                    <a:pt x="0" y="0"/>
                  </a:cubicBezTo>
                  <a:cubicBezTo>
                    <a:pt x="0" y="3"/>
                    <a:pt x="0" y="5"/>
                    <a:pt x="0" y="10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18" name="Freeform 66">
              <a:extLst>
                <a:ext uri="{FF2B5EF4-FFF2-40B4-BE49-F238E27FC236}">
                  <a16:creationId xmlns:a16="http://schemas.microsoft.com/office/drawing/2014/main" xmlns="" id="{6473FAC2-9175-4549-AA28-52FA127F370E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5275" y="2878261"/>
              <a:ext cx="1588" cy="9525"/>
            </a:xfrm>
            <a:custGeom>
              <a:avLst/>
              <a:gdLst>
                <a:gd name="T0" fmla="*/ 2 w 2"/>
                <a:gd name="T1" fmla="*/ 9 h 9"/>
                <a:gd name="T2" fmla="*/ 1 w 2"/>
                <a:gd name="T3" fmla="*/ 0 h 9"/>
                <a:gd name="T4" fmla="*/ 2 w 2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9">
                  <a:moveTo>
                    <a:pt x="2" y="9"/>
                  </a:moveTo>
                  <a:cubicBezTo>
                    <a:pt x="1" y="7"/>
                    <a:pt x="2" y="0"/>
                    <a:pt x="1" y="0"/>
                  </a:cubicBezTo>
                  <a:cubicBezTo>
                    <a:pt x="1" y="2"/>
                    <a:pt x="0" y="9"/>
                    <a:pt x="2" y="9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19" name="Freeform 67">
              <a:extLst>
                <a:ext uri="{FF2B5EF4-FFF2-40B4-BE49-F238E27FC236}">
                  <a16:creationId xmlns:a16="http://schemas.microsoft.com/office/drawing/2014/main" xmlns="" id="{CF12D255-3438-4A81-A772-E17EBA5EE6C2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9087" y="2919536"/>
              <a:ext cx="1588" cy="11113"/>
            </a:xfrm>
            <a:custGeom>
              <a:avLst/>
              <a:gdLst>
                <a:gd name="T0" fmla="*/ 1 w 2"/>
                <a:gd name="T1" fmla="*/ 10 h 10"/>
                <a:gd name="T2" fmla="*/ 1 w 2"/>
                <a:gd name="T3" fmla="*/ 0 h 10"/>
                <a:gd name="T4" fmla="*/ 1 w 2"/>
                <a:gd name="T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0">
                  <a:moveTo>
                    <a:pt x="1" y="10"/>
                  </a:moveTo>
                  <a:cubicBezTo>
                    <a:pt x="2" y="8"/>
                    <a:pt x="2" y="2"/>
                    <a:pt x="1" y="0"/>
                  </a:cubicBezTo>
                  <a:cubicBezTo>
                    <a:pt x="1" y="3"/>
                    <a:pt x="0" y="9"/>
                    <a:pt x="1" y="10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20" name="Freeform 68">
              <a:extLst>
                <a:ext uri="{FF2B5EF4-FFF2-40B4-BE49-F238E27FC236}">
                  <a16:creationId xmlns:a16="http://schemas.microsoft.com/office/drawing/2014/main" xmlns="" id="{398CC5F4-59C9-4ADA-9BFE-3BC750D4361B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5275" y="2938586"/>
              <a:ext cx="1588" cy="19050"/>
            </a:xfrm>
            <a:custGeom>
              <a:avLst/>
              <a:gdLst>
                <a:gd name="T0" fmla="*/ 2 w 2"/>
                <a:gd name="T1" fmla="*/ 17 h 17"/>
                <a:gd name="T2" fmla="*/ 0 w 2"/>
                <a:gd name="T3" fmla="*/ 0 h 17"/>
                <a:gd name="T4" fmla="*/ 2 w 2"/>
                <a:gd name="T5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7">
                  <a:moveTo>
                    <a:pt x="2" y="17"/>
                  </a:moveTo>
                  <a:cubicBezTo>
                    <a:pt x="2" y="9"/>
                    <a:pt x="2" y="3"/>
                    <a:pt x="0" y="0"/>
                  </a:cubicBezTo>
                  <a:cubicBezTo>
                    <a:pt x="0" y="6"/>
                    <a:pt x="0" y="14"/>
                    <a:pt x="2" y="17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21" name="Freeform 69">
              <a:extLst>
                <a:ext uri="{FF2B5EF4-FFF2-40B4-BE49-F238E27FC236}">
                  <a16:creationId xmlns:a16="http://schemas.microsoft.com/office/drawing/2014/main" xmlns="" id="{8323D0E8-B9C6-4A08-9B40-C59A0807AE7B}"/>
                </a:ext>
              </a:extLst>
            </p:cNvPr>
            <p:cNvSpPr>
              <a:spLocks/>
            </p:cNvSpPr>
            <p:nvPr/>
          </p:nvSpPr>
          <p:spPr bwMode="auto">
            <a:xfrm>
              <a:off x="5680687" y="3252911"/>
              <a:ext cx="6350" cy="33338"/>
            </a:xfrm>
            <a:custGeom>
              <a:avLst/>
              <a:gdLst>
                <a:gd name="T0" fmla="*/ 2 w 6"/>
                <a:gd name="T1" fmla="*/ 31 h 31"/>
                <a:gd name="T2" fmla="*/ 2 w 6"/>
                <a:gd name="T3" fmla="*/ 0 h 31"/>
                <a:gd name="T4" fmla="*/ 2 w 6"/>
                <a:gd name="T5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31">
                  <a:moveTo>
                    <a:pt x="2" y="31"/>
                  </a:moveTo>
                  <a:cubicBezTo>
                    <a:pt x="6" y="25"/>
                    <a:pt x="2" y="8"/>
                    <a:pt x="2" y="0"/>
                  </a:cubicBezTo>
                  <a:cubicBezTo>
                    <a:pt x="0" y="9"/>
                    <a:pt x="4" y="21"/>
                    <a:pt x="2" y="31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22" name="Freeform 70">
              <a:extLst>
                <a:ext uri="{FF2B5EF4-FFF2-40B4-BE49-F238E27FC236}">
                  <a16:creationId xmlns:a16="http://schemas.microsoft.com/office/drawing/2014/main" xmlns="" id="{C435EDDE-81B2-4A8D-A502-D0F640E8F03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0062" y="3254498"/>
              <a:ext cx="3175" cy="39688"/>
            </a:xfrm>
            <a:custGeom>
              <a:avLst/>
              <a:gdLst>
                <a:gd name="T0" fmla="*/ 3 w 3"/>
                <a:gd name="T1" fmla="*/ 36 h 36"/>
                <a:gd name="T2" fmla="*/ 1 w 3"/>
                <a:gd name="T3" fmla="*/ 0 h 36"/>
                <a:gd name="T4" fmla="*/ 3 w 3"/>
                <a:gd name="T5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6">
                  <a:moveTo>
                    <a:pt x="3" y="36"/>
                  </a:moveTo>
                  <a:cubicBezTo>
                    <a:pt x="3" y="20"/>
                    <a:pt x="3" y="8"/>
                    <a:pt x="1" y="0"/>
                  </a:cubicBezTo>
                  <a:cubicBezTo>
                    <a:pt x="0" y="6"/>
                    <a:pt x="1" y="33"/>
                    <a:pt x="3" y="36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23" name="Freeform 71">
              <a:extLst>
                <a:ext uri="{FF2B5EF4-FFF2-40B4-BE49-F238E27FC236}">
                  <a16:creationId xmlns:a16="http://schemas.microsoft.com/office/drawing/2014/main" xmlns="" id="{4A2CF591-5033-4E71-A5F6-523A05F20838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3237" y="3322761"/>
              <a:ext cx="3175" cy="66675"/>
            </a:xfrm>
            <a:custGeom>
              <a:avLst/>
              <a:gdLst>
                <a:gd name="T0" fmla="*/ 0 w 3"/>
                <a:gd name="T1" fmla="*/ 0 h 62"/>
                <a:gd name="T2" fmla="*/ 2 w 3"/>
                <a:gd name="T3" fmla="*/ 62 h 62"/>
                <a:gd name="T4" fmla="*/ 0 w 3"/>
                <a:gd name="T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62">
                  <a:moveTo>
                    <a:pt x="0" y="0"/>
                  </a:moveTo>
                  <a:cubicBezTo>
                    <a:pt x="1" y="20"/>
                    <a:pt x="0" y="49"/>
                    <a:pt x="2" y="62"/>
                  </a:cubicBezTo>
                  <a:cubicBezTo>
                    <a:pt x="2" y="40"/>
                    <a:pt x="3" y="10"/>
                    <a:pt x="0" y="0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24" name="Freeform 72">
              <a:extLst>
                <a:ext uri="{FF2B5EF4-FFF2-40B4-BE49-F238E27FC236}">
                  <a16:creationId xmlns:a16="http://schemas.microsoft.com/office/drawing/2014/main" xmlns="" id="{D978E1BA-0EF6-4C0C-ABA1-6ACD6C325C8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3237" y="3402136"/>
              <a:ext cx="7938" cy="95250"/>
            </a:xfrm>
            <a:custGeom>
              <a:avLst/>
              <a:gdLst>
                <a:gd name="T0" fmla="*/ 3 w 7"/>
                <a:gd name="T1" fmla="*/ 87 h 87"/>
                <a:gd name="T2" fmla="*/ 2 w 7"/>
                <a:gd name="T3" fmla="*/ 0 h 87"/>
                <a:gd name="T4" fmla="*/ 3 w 7"/>
                <a:gd name="T5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87">
                  <a:moveTo>
                    <a:pt x="3" y="87"/>
                  </a:moveTo>
                  <a:cubicBezTo>
                    <a:pt x="3" y="65"/>
                    <a:pt x="7" y="26"/>
                    <a:pt x="2" y="0"/>
                  </a:cubicBezTo>
                  <a:cubicBezTo>
                    <a:pt x="5" y="28"/>
                    <a:pt x="0" y="63"/>
                    <a:pt x="3" y="87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25" name="Freeform 73">
              <a:extLst>
                <a:ext uri="{FF2B5EF4-FFF2-40B4-BE49-F238E27FC236}">
                  <a16:creationId xmlns:a16="http://schemas.microsoft.com/office/drawing/2014/main" xmlns="" id="{2C73327B-1A1A-42B4-9A04-24B3B3FB9C0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88537" y="793873"/>
              <a:ext cx="1693863" cy="3432175"/>
            </a:xfrm>
            <a:custGeom>
              <a:avLst/>
              <a:gdLst>
                <a:gd name="T0" fmla="*/ 875 w 1549"/>
                <a:gd name="T1" fmla="*/ 1783 h 3140"/>
                <a:gd name="T2" fmla="*/ 875 w 1549"/>
                <a:gd name="T3" fmla="*/ 1576 h 3140"/>
                <a:gd name="T4" fmla="*/ 876 w 1549"/>
                <a:gd name="T5" fmla="*/ 1224 h 3140"/>
                <a:gd name="T6" fmla="*/ 993 w 1549"/>
                <a:gd name="T7" fmla="*/ 1266 h 3140"/>
                <a:gd name="T8" fmla="*/ 1320 w 1549"/>
                <a:gd name="T9" fmla="*/ 1177 h 3140"/>
                <a:gd name="T10" fmla="*/ 1119 w 1549"/>
                <a:gd name="T11" fmla="*/ 930 h 3140"/>
                <a:gd name="T12" fmla="*/ 1431 w 1549"/>
                <a:gd name="T13" fmla="*/ 518 h 3140"/>
                <a:gd name="T14" fmla="*/ 899 w 1549"/>
                <a:gd name="T15" fmla="*/ 383 h 3140"/>
                <a:gd name="T16" fmla="*/ 862 w 1549"/>
                <a:gd name="T17" fmla="*/ 39 h 3140"/>
                <a:gd name="T18" fmla="*/ 673 w 1549"/>
                <a:gd name="T19" fmla="*/ 499 h 3140"/>
                <a:gd name="T20" fmla="*/ 55 w 1549"/>
                <a:gd name="T21" fmla="*/ 578 h 3140"/>
                <a:gd name="T22" fmla="*/ 345 w 1549"/>
                <a:gd name="T23" fmla="*/ 1292 h 3140"/>
                <a:gd name="T24" fmla="*/ 437 w 1549"/>
                <a:gd name="T25" fmla="*/ 1116 h 3140"/>
                <a:gd name="T26" fmla="*/ 399 w 1549"/>
                <a:gd name="T27" fmla="*/ 1053 h 3140"/>
                <a:gd name="T28" fmla="*/ 709 w 1549"/>
                <a:gd name="T29" fmla="*/ 685 h 3140"/>
                <a:gd name="T30" fmla="*/ 710 w 1549"/>
                <a:gd name="T31" fmla="*/ 823 h 3140"/>
                <a:gd name="T32" fmla="*/ 717 w 1549"/>
                <a:gd name="T33" fmla="*/ 1202 h 3140"/>
                <a:gd name="T34" fmla="*/ 720 w 1549"/>
                <a:gd name="T35" fmla="*/ 1386 h 3140"/>
                <a:gd name="T36" fmla="*/ 721 w 1549"/>
                <a:gd name="T37" fmla="*/ 2047 h 3140"/>
                <a:gd name="T38" fmla="*/ 727 w 1549"/>
                <a:gd name="T39" fmla="*/ 2878 h 3140"/>
                <a:gd name="T40" fmla="*/ 742 w 1549"/>
                <a:gd name="T41" fmla="*/ 2512 h 3140"/>
                <a:gd name="T42" fmla="*/ 745 w 1549"/>
                <a:gd name="T43" fmla="*/ 2577 h 3140"/>
                <a:gd name="T44" fmla="*/ 759 w 1549"/>
                <a:gd name="T45" fmla="*/ 2716 h 3140"/>
                <a:gd name="T46" fmla="*/ 766 w 1549"/>
                <a:gd name="T47" fmla="*/ 2810 h 3140"/>
                <a:gd name="T48" fmla="*/ 775 w 1549"/>
                <a:gd name="T49" fmla="*/ 2867 h 3140"/>
                <a:gd name="T50" fmla="*/ 781 w 1549"/>
                <a:gd name="T51" fmla="*/ 2957 h 3140"/>
                <a:gd name="T52" fmla="*/ 782 w 1549"/>
                <a:gd name="T53" fmla="*/ 2929 h 3140"/>
                <a:gd name="T54" fmla="*/ 788 w 1549"/>
                <a:gd name="T55" fmla="*/ 2842 h 3140"/>
                <a:gd name="T56" fmla="*/ 796 w 1549"/>
                <a:gd name="T57" fmla="*/ 2863 h 3140"/>
                <a:gd name="T58" fmla="*/ 798 w 1549"/>
                <a:gd name="T59" fmla="*/ 2793 h 3140"/>
                <a:gd name="T60" fmla="*/ 806 w 1549"/>
                <a:gd name="T61" fmla="*/ 2913 h 3140"/>
                <a:gd name="T62" fmla="*/ 810 w 1549"/>
                <a:gd name="T63" fmla="*/ 2852 h 3140"/>
                <a:gd name="T64" fmla="*/ 831 w 1549"/>
                <a:gd name="T65" fmla="*/ 2753 h 3140"/>
                <a:gd name="T66" fmla="*/ 852 w 1549"/>
                <a:gd name="T67" fmla="*/ 2913 h 3140"/>
                <a:gd name="T68" fmla="*/ 857 w 1549"/>
                <a:gd name="T69" fmla="*/ 2847 h 3140"/>
                <a:gd name="T70" fmla="*/ 870 w 1549"/>
                <a:gd name="T71" fmla="*/ 2793 h 3140"/>
                <a:gd name="T72" fmla="*/ 873 w 1549"/>
                <a:gd name="T73" fmla="*/ 2668 h 3140"/>
                <a:gd name="T74" fmla="*/ 879 w 1549"/>
                <a:gd name="T75" fmla="*/ 2412 h 3140"/>
                <a:gd name="T76" fmla="*/ 879 w 1549"/>
                <a:gd name="T77" fmla="*/ 2100 h 3140"/>
                <a:gd name="T78" fmla="*/ 1414 w 1549"/>
                <a:gd name="T79" fmla="*/ 1021 h 3140"/>
                <a:gd name="T80" fmla="*/ 1382 w 1549"/>
                <a:gd name="T81" fmla="*/ 668 h 3140"/>
                <a:gd name="T82" fmla="*/ 1367 w 1549"/>
                <a:gd name="T83" fmla="*/ 644 h 3140"/>
                <a:gd name="T84" fmla="*/ 1367 w 1549"/>
                <a:gd name="T85" fmla="*/ 644 h 3140"/>
                <a:gd name="T86" fmla="*/ 1317 w 1549"/>
                <a:gd name="T87" fmla="*/ 745 h 3140"/>
                <a:gd name="T88" fmla="*/ 1264 w 1549"/>
                <a:gd name="T89" fmla="*/ 619 h 3140"/>
                <a:gd name="T90" fmla="*/ 896 w 1549"/>
                <a:gd name="T91" fmla="*/ 1070 h 3140"/>
                <a:gd name="T92" fmla="*/ 892 w 1549"/>
                <a:gd name="T93" fmla="*/ 247 h 3140"/>
                <a:gd name="T94" fmla="*/ 882 w 1549"/>
                <a:gd name="T95" fmla="*/ 637 h 3140"/>
                <a:gd name="T96" fmla="*/ 880 w 1549"/>
                <a:gd name="T97" fmla="*/ 682 h 3140"/>
                <a:gd name="T98" fmla="*/ 660 w 1549"/>
                <a:gd name="T99" fmla="*/ 1059 h 3140"/>
                <a:gd name="T100" fmla="*/ 769 w 1549"/>
                <a:gd name="T101" fmla="*/ 67 h 3140"/>
                <a:gd name="T102" fmla="*/ 772 w 1549"/>
                <a:gd name="T103" fmla="*/ 2842 h 3140"/>
                <a:gd name="T104" fmla="*/ 779 w 1549"/>
                <a:gd name="T105" fmla="*/ 2871 h 3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49" h="3140">
                  <a:moveTo>
                    <a:pt x="879" y="2100"/>
                  </a:moveTo>
                  <a:cubicBezTo>
                    <a:pt x="879" y="2064"/>
                    <a:pt x="877" y="2031"/>
                    <a:pt x="878" y="1999"/>
                  </a:cubicBezTo>
                  <a:cubicBezTo>
                    <a:pt x="876" y="1957"/>
                    <a:pt x="877" y="1920"/>
                    <a:pt x="876" y="1881"/>
                  </a:cubicBezTo>
                  <a:cubicBezTo>
                    <a:pt x="876" y="1852"/>
                    <a:pt x="877" y="1821"/>
                    <a:pt x="876" y="1797"/>
                  </a:cubicBezTo>
                  <a:cubicBezTo>
                    <a:pt x="876" y="1792"/>
                    <a:pt x="875" y="1788"/>
                    <a:pt x="875" y="1783"/>
                  </a:cubicBezTo>
                  <a:cubicBezTo>
                    <a:pt x="875" y="1775"/>
                    <a:pt x="876" y="1768"/>
                    <a:pt x="876" y="1761"/>
                  </a:cubicBezTo>
                  <a:cubicBezTo>
                    <a:pt x="877" y="1741"/>
                    <a:pt x="874" y="1721"/>
                    <a:pt x="874" y="1702"/>
                  </a:cubicBezTo>
                  <a:cubicBezTo>
                    <a:pt x="875" y="1680"/>
                    <a:pt x="875" y="1658"/>
                    <a:pt x="875" y="1637"/>
                  </a:cubicBezTo>
                  <a:cubicBezTo>
                    <a:pt x="875" y="1625"/>
                    <a:pt x="874" y="1613"/>
                    <a:pt x="873" y="1601"/>
                  </a:cubicBezTo>
                  <a:cubicBezTo>
                    <a:pt x="873" y="1593"/>
                    <a:pt x="875" y="1585"/>
                    <a:pt x="875" y="1576"/>
                  </a:cubicBezTo>
                  <a:cubicBezTo>
                    <a:pt x="875" y="1553"/>
                    <a:pt x="872" y="1529"/>
                    <a:pt x="873" y="1507"/>
                  </a:cubicBezTo>
                  <a:cubicBezTo>
                    <a:pt x="873" y="1478"/>
                    <a:pt x="876" y="1448"/>
                    <a:pt x="873" y="1418"/>
                  </a:cubicBezTo>
                  <a:cubicBezTo>
                    <a:pt x="875" y="1385"/>
                    <a:pt x="875" y="1345"/>
                    <a:pt x="874" y="1313"/>
                  </a:cubicBezTo>
                  <a:cubicBezTo>
                    <a:pt x="878" y="1288"/>
                    <a:pt x="874" y="1261"/>
                    <a:pt x="875" y="1232"/>
                  </a:cubicBezTo>
                  <a:cubicBezTo>
                    <a:pt x="875" y="1229"/>
                    <a:pt x="875" y="1227"/>
                    <a:pt x="876" y="1224"/>
                  </a:cubicBezTo>
                  <a:cubicBezTo>
                    <a:pt x="876" y="1221"/>
                    <a:pt x="876" y="1218"/>
                    <a:pt x="876" y="1214"/>
                  </a:cubicBezTo>
                  <a:cubicBezTo>
                    <a:pt x="932" y="1216"/>
                    <a:pt x="989" y="1214"/>
                    <a:pt x="1045" y="1209"/>
                  </a:cubicBezTo>
                  <a:cubicBezTo>
                    <a:pt x="1049" y="1209"/>
                    <a:pt x="1053" y="1209"/>
                    <a:pt x="1058" y="1208"/>
                  </a:cubicBezTo>
                  <a:cubicBezTo>
                    <a:pt x="1029" y="1216"/>
                    <a:pt x="1000" y="1224"/>
                    <a:pt x="990" y="1258"/>
                  </a:cubicBezTo>
                  <a:cubicBezTo>
                    <a:pt x="989" y="1261"/>
                    <a:pt x="990" y="1264"/>
                    <a:pt x="993" y="1266"/>
                  </a:cubicBezTo>
                  <a:cubicBezTo>
                    <a:pt x="989" y="1271"/>
                    <a:pt x="993" y="1280"/>
                    <a:pt x="1001" y="1278"/>
                  </a:cubicBezTo>
                  <a:cubicBezTo>
                    <a:pt x="1037" y="1269"/>
                    <a:pt x="1071" y="1254"/>
                    <a:pt x="1101" y="1233"/>
                  </a:cubicBezTo>
                  <a:cubicBezTo>
                    <a:pt x="1102" y="1233"/>
                    <a:pt x="1102" y="1232"/>
                    <a:pt x="1102" y="1232"/>
                  </a:cubicBezTo>
                  <a:cubicBezTo>
                    <a:pt x="1131" y="1221"/>
                    <a:pt x="1159" y="1209"/>
                    <a:pt x="1186" y="1195"/>
                  </a:cubicBezTo>
                  <a:cubicBezTo>
                    <a:pt x="1231" y="1189"/>
                    <a:pt x="1275" y="1183"/>
                    <a:pt x="1320" y="1177"/>
                  </a:cubicBezTo>
                  <a:cubicBezTo>
                    <a:pt x="1388" y="1167"/>
                    <a:pt x="1479" y="1160"/>
                    <a:pt x="1506" y="1083"/>
                  </a:cubicBezTo>
                  <a:cubicBezTo>
                    <a:pt x="1521" y="1042"/>
                    <a:pt x="1504" y="996"/>
                    <a:pt x="1474" y="965"/>
                  </a:cubicBezTo>
                  <a:cubicBezTo>
                    <a:pt x="1439" y="931"/>
                    <a:pt x="1392" y="919"/>
                    <a:pt x="1344" y="920"/>
                  </a:cubicBezTo>
                  <a:cubicBezTo>
                    <a:pt x="1295" y="921"/>
                    <a:pt x="1247" y="931"/>
                    <a:pt x="1198" y="932"/>
                  </a:cubicBezTo>
                  <a:cubicBezTo>
                    <a:pt x="1171" y="933"/>
                    <a:pt x="1145" y="932"/>
                    <a:pt x="1119" y="930"/>
                  </a:cubicBezTo>
                  <a:cubicBezTo>
                    <a:pt x="1189" y="873"/>
                    <a:pt x="1284" y="844"/>
                    <a:pt x="1368" y="814"/>
                  </a:cubicBezTo>
                  <a:cubicBezTo>
                    <a:pt x="1397" y="803"/>
                    <a:pt x="1427" y="792"/>
                    <a:pt x="1456" y="779"/>
                  </a:cubicBezTo>
                  <a:cubicBezTo>
                    <a:pt x="1486" y="766"/>
                    <a:pt x="1523" y="753"/>
                    <a:pt x="1535" y="719"/>
                  </a:cubicBezTo>
                  <a:cubicBezTo>
                    <a:pt x="1549" y="679"/>
                    <a:pt x="1525" y="647"/>
                    <a:pt x="1503" y="617"/>
                  </a:cubicBezTo>
                  <a:cubicBezTo>
                    <a:pt x="1479" y="584"/>
                    <a:pt x="1455" y="551"/>
                    <a:pt x="1431" y="518"/>
                  </a:cubicBezTo>
                  <a:cubicBezTo>
                    <a:pt x="1388" y="458"/>
                    <a:pt x="1338" y="405"/>
                    <a:pt x="1262" y="391"/>
                  </a:cubicBezTo>
                  <a:cubicBezTo>
                    <a:pt x="1184" y="377"/>
                    <a:pt x="1100" y="379"/>
                    <a:pt x="1022" y="386"/>
                  </a:cubicBezTo>
                  <a:cubicBezTo>
                    <a:pt x="981" y="390"/>
                    <a:pt x="941" y="397"/>
                    <a:pt x="901" y="407"/>
                  </a:cubicBezTo>
                  <a:cubicBezTo>
                    <a:pt x="901" y="406"/>
                    <a:pt x="901" y="404"/>
                    <a:pt x="901" y="403"/>
                  </a:cubicBezTo>
                  <a:cubicBezTo>
                    <a:pt x="901" y="397"/>
                    <a:pt x="899" y="390"/>
                    <a:pt x="899" y="383"/>
                  </a:cubicBezTo>
                  <a:cubicBezTo>
                    <a:pt x="899" y="368"/>
                    <a:pt x="901" y="355"/>
                    <a:pt x="900" y="339"/>
                  </a:cubicBezTo>
                  <a:cubicBezTo>
                    <a:pt x="900" y="337"/>
                    <a:pt x="900" y="336"/>
                    <a:pt x="900" y="334"/>
                  </a:cubicBezTo>
                  <a:cubicBezTo>
                    <a:pt x="934" y="306"/>
                    <a:pt x="960" y="269"/>
                    <a:pt x="954" y="228"/>
                  </a:cubicBezTo>
                  <a:cubicBezTo>
                    <a:pt x="948" y="194"/>
                    <a:pt x="928" y="158"/>
                    <a:pt x="915" y="126"/>
                  </a:cubicBezTo>
                  <a:cubicBezTo>
                    <a:pt x="902" y="95"/>
                    <a:pt x="887" y="63"/>
                    <a:pt x="862" y="39"/>
                  </a:cubicBezTo>
                  <a:cubicBezTo>
                    <a:pt x="837" y="16"/>
                    <a:pt x="803" y="0"/>
                    <a:pt x="768" y="5"/>
                  </a:cubicBezTo>
                  <a:cubicBezTo>
                    <a:pt x="731" y="9"/>
                    <a:pt x="711" y="34"/>
                    <a:pt x="702" y="69"/>
                  </a:cubicBezTo>
                  <a:cubicBezTo>
                    <a:pt x="683" y="143"/>
                    <a:pt x="671" y="218"/>
                    <a:pt x="665" y="295"/>
                  </a:cubicBezTo>
                  <a:cubicBezTo>
                    <a:pt x="662" y="300"/>
                    <a:pt x="661" y="305"/>
                    <a:pt x="660" y="311"/>
                  </a:cubicBezTo>
                  <a:cubicBezTo>
                    <a:pt x="659" y="374"/>
                    <a:pt x="663" y="436"/>
                    <a:pt x="673" y="499"/>
                  </a:cubicBezTo>
                  <a:cubicBezTo>
                    <a:pt x="645" y="513"/>
                    <a:pt x="618" y="528"/>
                    <a:pt x="590" y="544"/>
                  </a:cubicBezTo>
                  <a:cubicBezTo>
                    <a:pt x="480" y="606"/>
                    <a:pt x="361" y="671"/>
                    <a:pt x="281" y="772"/>
                  </a:cubicBezTo>
                  <a:cubicBezTo>
                    <a:pt x="269" y="742"/>
                    <a:pt x="256" y="712"/>
                    <a:pt x="243" y="682"/>
                  </a:cubicBezTo>
                  <a:cubicBezTo>
                    <a:pt x="231" y="651"/>
                    <a:pt x="220" y="622"/>
                    <a:pt x="199" y="597"/>
                  </a:cubicBezTo>
                  <a:cubicBezTo>
                    <a:pt x="162" y="553"/>
                    <a:pt x="96" y="544"/>
                    <a:pt x="55" y="578"/>
                  </a:cubicBezTo>
                  <a:cubicBezTo>
                    <a:pt x="40" y="585"/>
                    <a:pt x="31" y="598"/>
                    <a:pt x="28" y="614"/>
                  </a:cubicBezTo>
                  <a:cubicBezTo>
                    <a:pt x="5" y="666"/>
                    <a:pt x="0" y="731"/>
                    <a:pt x="2" y="787"/>
                  </a:cubicBezTo>
                  <a:cubicBezTo>
                    <a:pt x="5" y="849"/>
                    <a:pt x="19" y="909"/>
                    <a:pt x="44" y="966"/>
                  </a:cubicBezTo>
                  <a:cubicBezTo>
                    <a:pt x="69" y="1024"/>
                    <a:pt x="107" y="1074"/>
                    <a:pt x="147" y="1123"/>
                  </a:cubicBezTo>
                  <a:cubicBezTo>
                    <a:pt x="202" y="1190"/>
                    <a:pt x="264" y="1259"/>
                    <a:pt x="345" y="1292"/>
                  </a:cubicBezTo>
                  <a:cubicBezTo>
                    <a:pt x="382" y="1317"/>
                    <a:pt x="426" y="1339"/>
                    <a:pt x="470" y="1339"/>
                  </a:cubicBezTo>
                  <a:cubicBezTo>
                    <a:pt x="509" y="1339"/>
                    <a:pt x="537" y="1314"/>
                    <a:pt x="548" y="1278"/>
                  </a:cubicBezTo>
                  <a:cubicBezTo>
                    <a:pt x="558" y="1248"/>
                    <a:pt x="563" y="1210"/>
                    <a:pt x="553" y="1179"/>
                  </a:cubicBezTo>
                  <a:cubicBezTo>
                    <a:pt x="543" y="1148"/>
                    <a:pt x="518" y="1120"/>
                    <a:pt x="485" y="1113"/>
                  </a:cubicBezTo>
                  <a:cubicBezTo>
                    <a:pt x="468" y="1110"/>
                    <a:pt x="451" y="1115"/>
                    <a:pt x="437" y="1116"/>
                  </a:cubicBezTo>
                  <a:cubicBezTo>
                    <a:pt x="439" y="1115"/>
                    <a:pt x="437" y="1115"/>
                    <a:pt x="435" y="1115"/>
                  </a:cubicBezTo>
                  <a:cubicBezTo>
                    <a:pt x="434" y="1114"/>
                    <a:pt x="433" y="1114"/>
                    <a:pt x="432" y="1113"/>
                  </a:cubicBezTo>
                  <a:cubicBezTo>
                    <a:pt x="432" y="1112"/>
                    <a:pt x="431" y="1112"/>
                    <a:pt x="430" y="1111"/>
                  </a:cubicBezTo>
                  <a:cubicBezTo>
                    <a:pt x="426" y="1106"/>
                    <a:pt x="420" y="1098"/>
                    <a:pt x="415" y="1089"/>
                  </a:cubicBezTo>
                  <a:cubicBezTo>
                    <a:pt x="409" y="1077"/>
                    <a:pt x="404" y="1065"/>
                    <a:pt x="399" y="1053"/>
                  </a:cubicBezTo>
                  <a:cubicBezTo>
                    <a:pt x="386" y="1022"/>
                    <a:pt x="373" y="991"/>
                    <a:pt x="360" y="960"/>
                  </a:cubicBezTo>
                  <a:cubicBezTo>
                    <a:pt x="348" y="931"/>
                    <a:pt x="335" y="902"/>
                    <a:pt x="323" y="873"/>
                  </a:cubicBezTo>
                  <a:cubicBezTo>
                    <a:pt x="325" y="872"/>
                    <a:pt x="326" y="871"/>
                    <a:pt x="328" y="870"/>
                  </a:cubicBezTo>
                  <a:cubicBezTo>
                    <a:pt x="446" y="786"/>
                    <a:pt x="573" y="717"/>
                    <a:pt x="707" y="664"/>
                  </a:cubicBezTo>
                  <a:cubicBezTo>
                    <a:pt x="708" y="670"/>
                    <a:pt x="709" y="678"/>
                    <a:pt x="709" y="685"/>
                  </a:cubicBezTo>
                  <a:cubicBezTo>
                    <a:pt x="710" y="699"/>
                    <a:pt x="710" y="712"/>
                    <a:pt x="712" y="723"/>
                  </a:cubicBezTo>
                  <a:cubicBezTo>
                    <a:pt x="706" y="742"/>
                    <a:pt x="712" y="755"/>
                    <a:pt x="712" y="770"/>
                  </a:cubicBezTo>
                  <a:cubicBezTo>
                    <a:pt x="712" y="776"/>
                    <a:pt x="710" y="782"/>
                    <a:pt x="710" y="788"/>
                  </a:cubicBezTo>
                  <a:cubicBezTo>
                    <a:pt x="710" y="794"/>
                    <a:pt x="712" y="799"/>
                    <a:pt x="712" y="805"/>
                  </a:cubicBezTo>
                  <a:cubicBezTo>
                    <a:pt x="712" y="811"/>
                    <a:pt x="710" y="817"/>
                    <a:pt x="710" y="823"/>
                  </a:cubicBezTo>
                  <a:cubicBezTo>
                    <a:pt x="710" y="824"/>
                    <a:pt x="710" y="825"/>
                    <a:pt x="710" y="827"/>
                  </a:cubicBezTo>
                  <a:cubicBezTo>
                    <a:pt x="680" y="847"/>
                    <a:pt x="649" y="868"/>
                    <a:pt x="618" y="888"/>
                  </a:cubicBezTo>
                  <a:cubicBezTo>
                    <a:pt x="588" y="908"/>
                    <a:pt x="558" y="929"/>
                    <a:pt x="535" y="957"/>
                  </a:cubicBezTo>
                  <a:cubicBezTo>
                    <a:pt x="487" y="1018"/>
                    <a:pt x="498" y="1097"/>
                    <a:pt x="559" y="1145"/>
                  </a:cubicBezTo>
                  <a:cubicBezTo>
                    <a:pt x="604" y="1180"/>
                    <a:pt x="661" y="1194"/>
                    <a:pt x="717" y="1202"/>
                  </a:cubicBezTo>
                  <a:cubicBezTo>
                    <a:pt x="716" y="1218"/>
                    <a:pt x="718" y="1235"/>
                    <a:pt x="719" y="1254"/>
                  </a:cubicBezTo>
                  <a:cubicBezTo>
                    <a:pt x="719" y="1264"/>
                    <a:pt x="717" y="1274"/>
                    <a:pt x="718" y="1283"/>
                  </a:cubicBezTo>
                  <a:cubicBezTo>
                    <a:pt x="719" y="1301"/>
                    <a:pt x="718" y="1325"/>
                    <a:pt x="718" y="1342"/>
                  </a:cubicBezTo>
                  <a:cubicBezTo>
                    <a:pt x="718" y="1347"/>
                    <a:pt x="720" y="1352"/>
                    <a:pt x="720" y="1357"/>
                  </a:cubicBezTo>
                  <a:cubicBezTo>
                    <a:pt x="721" y="1366"/>
                    <a:pt x="719" y="1376"/>
                    <a:pt x="720" y="1386"/>
                  </a:cubicBezTo>
                  <a:cubicBezTo>
                    <a:pt x="723" y="1424"/>
                    <a:pt x="721" y="1467"/>
                    <a:pt x="721" y="1500"/>
                  </a:cubicBezTo>
                  <a:cubicBezTo>
                    <a:pt x="721" y="1505"/>
                    <a:pt x="721" y="1509"/>
                    <a:pt x="721" y="1514"/>
                  </a:cubicBezTo>
                  <a:cubicBezTo>
                    <a:pt x="721" y="2027"/>
                    <a:pt x="721" y="2027"/>
                    <a:pt x="721" y="2027"/>
                  </a:cubicBezTo>
                  <a:cubicBezTo>
                    <a:pt x="721" y="2027"/>
                    <a:pt x="721" y="2027"/>
                    <a:pt x="721" y="2027"/>
                  </a:cubicBezTo>
                  <a:cubicBezTo>
                    <a:pt x="721" y="2034"/>
                    <a:pt x="721" y="2040"/>
                    <a:pt x="721" y="2047"/>
                  </a:cubicBezTo>
                  <a:cubicBezTo>
                    <a:pt x="721" y="2047"/>
                    <a:pt x="721" y="2047"/>
                    <a:pt x="721" y="2047"/>
                  </a:cubicBezTo>
                  <a:cubicBezTo>
                    <a:pt x="721" y="2720"/>
                    <a:pt x="721" y="2720"/>
                    <a:pt x="721" y="2720"/>
                  </a:cubicBezTo>
                  <a:cubicBezTo>
                    <a:pt x="726" y="2720"/>
                    <a:pt x="726" y="2720"/>
                    <a:pt x="726" y="2720"/>
                  </a:cubicBezTo>
                  <a:cubicBezTo>
                    <a:pt x="726" y="2723"/>
                    <a:pt x="726" y="2726"/>
                    <a:pt x="725" y="2728"/>
                  </a:cubicBezTo>
                  <a:cubicBezTo>
                    <a:pt x="731" y="2756"/>
                    <a:pt x="725" y="2839"/>
                    <a:pt x="727" y="2878"/>
                  </a:cubicBezTo>
                  <a:cubicBezTo>
                    <a:pt x="731" y="2855"/>
                    <a:pt x="730" y="2803"/>
                    <a:pt x="730" y="2770"/>
                  </a:cubicBezTo>
                  <a:cubicBezTo>
                    <a:pt x="731" y="2770"/>
                    <a:pt x="732" y="2770"/>
                    <a:pt x="733" y="2770"/>
                  </a:cubicBezTo>
                  <a:cubicBezTo>
                    <a:pt x="732" y="2755"/>
                    <a:pt x="731" y="2738"/>
                    <a:pt x="730" y="2720"/>
                  </a:cubicBezTo>
                  <a:cubicBezTo>
                    <a:pt x="742" y="2720"/>
                    <a:pt x="742" y="2720"/>
                    <a:pt x="742" y="2720"/>
                  </a:cubicBezTo>
                  <a:cubicBezTo>
                    <a:pt x="742" y="2512"/>
                    <a:pt x="742" y="2512"/>
                    <a:pt x="742" y="2512"/>
                  </a:cubicBezTo>
                  <a:cubicBezTo>
                    <a:pt x="742" y="2513"/>
                    <a:pt x="742" y="2515"/>
                    <a:pt x="742" y="2516"/>
                  </a:cubicBezTo>
                  <a:cubicBezTo>
                    <a:pt x="742" y="2525"/>
                    <a:pt x="742" y="2532"/>
                    <a:pt x="743" y="2537"/>
                  </a:cubicBezTo>
                  <a:cubicBezTo>
                    <a:pt x="743" y="2534"/>
                    <a:pt x="743" y="2530"/>
                    <a:pt x="743" y="2527"/>
                  </a:cubicBezTo>
                  <a:cubicBezTo>
                    <a:pt x="743" y="2545"/>
                    <a:pt x="743" y="2565"/>
                    <a:pt x="744" y="2577"/>
                  </a:cubicBezTo>
                  <a:cubicBezTo>
                    <a:pt x="744" y="2576"/>
                    <a:pt x="745" y="2575"/>
                    <a:pt x="745" y="2577"/>
                  </a:cubicBezTo>
                  <a:cubicBezTo>
                    <a:pt x="743" y="2582"/>
                    <a:pt x="746" y="2584"/>
                    <a:pt x="746" y="2590"/>
                  </a:cubicBezTo>
                  <a:cubicBezTo>
                    <a:pt x="747" y="2626"/>
                    <a:pt x="753" y="2652"/>
                    <a:pt x="755" y="2683"/>
                  </a:cubicBezTo>
                  <a:cubicBezTo>
                    <a:pt x="754" y="2686"/>
                    <a:pt x="751" y="2697"/>
                    <a:pt x="754" y="2700"/>
                  </a:cubicBezTo>
                  <a:cubicBezTo>
                    <a:pt x="754" y="2695"/>
                    <a:pt x="754" y="2688"/>
                    <a:pt x="756" y="2688"/>
                  </a:cubicBezTo>
                  <a:cubicBezTo>
                    <a:pt x="756" y="2697"/>
                    <a:pt x="757" y="2710"/>
                    <a:pt x="759" y="2716"/>
                  </a:cubicBezTo>
                  <a:cubicBezTo>
                    <a:pt x="759" y="2727"/>
                    <a:pt x="758" y="2733"/>
                    <a:pt x="759" y="2743"/>
                  </a:cubicBezTo>
                  <a:cubicBezTo>
                    <a:pt x="759" y="2746"/>
                    <a:pt x="762" y="2741"/>
                    <a:pt x="762" y="2746"/>
                  </a:cubicBezTo>
                  <a:cubicBezTo>
                    <a:pt x="761" y="2762"/>
                    <a:pt x="763" y="2770"/>
                    <a:pt x="762" y="2785"/>
                  </a:cubicBezTo>
                  <a:cubicBezTo>
                    <a:pt x="764" y="2789"/>
                    <a:pt x="765" y="2806"/>
                    <a:pt x="763" y="2811"/>
                  </a:cubicBezTo>
                  <a:cubicBezTo>
                    <a:pt x="764" y="2816"/>
                    <a:pt x="765" y="2806"/>
                    <a:pt x="766" y="2810"/>
                  </a:cubicBezTo>
                  <a:cubicBezTo>
                    <a:pt x="767" y="2823"/>
                    <a:pt x="768" y="2835"/>
                    <a:pt x="766" y="2847"/>
                  </a:cubicBezTo>
                  <a:cubicBezTo>
                    <a:pt x="767" y="2850"/>
                    <a:pt x="769" y="2852"/>
                    <a:pt x="769" y="2857"/>
                  </a:cubicBezTo>
                  <a:cubicBezTo>
                    <a:pt x="769" y="2860"/>
                    <a:pt x="767" y="2856"/>
                    <a:pt x="767" y="2861"/>
                  </a:cubicBezTo>
                  <a:cubicBezTo>
                    <a:pt x="769" y="2866"/>
                    <a:pt x="770" y="2857"/>
                    <a:pt x="772" y="2859"/>
                  </a:cubicBezTo>
                  <a:cubicBezTo>
                    <a:pt x="772" y="2865"/>
                    <a:pt x="774" y="2864"/>
                    <a:pt x="775" y="2867"/>
                  </a:cubicBezTo>
                  <a:cubicBezTo>
                    <a:pt x="774" y="2876"/>
                    <a:pt x="777" y="2882"/>
                    <a:pt x="777" y="2891"/>
                  </a:cubicBezTo>
                  <a:cubicBezTo>
                    <a:pt x="778" y="2899"/>
                    <a:pt x="777" y="2909"/>
                    <a:pt x="778" y="2917"/>
                  </a:cubicBezTo>
                  <a:cubicBezTo>
                    <a:pt x="779" y="2924"/>
                    <a:pt x="781" y="2927"/>
                    <a:pt x="780" y="2935"/>
                  </a:cubicBezTo>
                  <a:cubicBezTo>
                    <a:pt x="780" y="2941"/>
                    <a:pt x="779" y="2947"/>
                    <a:pt x="779" y="2954"/>
                  </a:cubicBezTo>
                  <a:cubicBezTo>
                    <a:pt x="779" y="2958"/>
                    <a:pt x="781" y="2951"/>
                    <a:pt x="781" y="2957"/>
                  </a:cubicBezTo>
                  <a:cubicBezTo>
                    <a:pt x="781" y="2982"/>
                    <a:pt x="782" y="3007"/>
                    <a:pt x="785" y="3026"/>
                  </a:cubicBezTo>
                  <a:cubicBezTo>
                    <a:pt x="781" y="2997"/>
                    <a:pt x="785" y="2977"/>
                    <a:pt x="782" y="2951"/>
                  </a:cubicBezTo>
                  <a:cubicBezTo>
                    <a:pt x="784" y="2948"/>
                    <a:pt x="780" y="2940"/>
                    <a:pt x="784" y="2936"/>
                  </a:cubicBezTo>
                  <a:cubicBezTo>
                    <a:pt x="782" y="2935"/>
                    <a:pt x="781" y="2941"/>
                    <a:pt x="782" y="2935"/>
                  </a:cubicBezTo>
                  <a:cubicBezTo>
                    <a:pt x="782" y="2933"/>
                    <a:pt x="782" y="2932"/>
                    <a:pt x="782" y="2929"/>
                  </a:cubicBezTo>
                  <a:cubicBezTo>
                    <a:pt x="785" y="2933"/>
                    <a:pt x="785" y="2928"/>
                    <a:pt x="787" y="2926"/>
                  </a:cubicBezTo>
                  <a:cubicBezTo>
                    <a:pt x="787" y="2904"/>
                    <a:pt x="785" y="2888"/>
                    <a:pt x="785" y="2869"/>
                  </a:cubicBezTo>
                  <a:cubicBezTo>
                    <a:pt x="785" y="2866"/>
                    <a:pt x="784" y="2872"/>
                    <a:pt x="783" y="2868"/>
                  </a:cubicBezTo>
                  <a:cubicBezTo>
                    <a:pt x="783" y="2861"/>
                    <a:pt x="783" y="2855"/>
                    <a:pt x="782" y="2847"/>
                  </a:cubicBezTo>
                  <a:cubicBezTo>
                    <a:pt x="784" y="2844"/>
                    <a:pt x="785" y="2839"/>
                    <a:pt x="788" y="2842"/>
                  </a:cubicBezTo>
                  <a:cubicBezTo>
                    <a:pt x="788" y="2867"/>
                    <a:pt x="792" y="2901"/>
                    <a:pt x="792" y="2930"/>
                  </a:cubicBezTo>
                  <a:cubicBezTo>
                    <a:pt x="792" y="2939"/>
                    <a:pt x="790" y="2949"/>
                    <a:pt x="794" y="2954"/>
                  </a:cubicBezTo>
                  <a:cubicBezTo>
                    <a:pt x="793" y="2940"/>
                    <a:pt x="796" y="2930"/>
                    <a:pt x="796" y="2918"/>
                  </a:cubicBezTo>
                  <a:cubicBezTo>
                    <a:pt x="797" y="2903"/>
                    <a:pt x="794" y="2887"/>
                    <a:pt x="794" y="2873"/>
                  </a:cubicBezTo>
                  <a:cubicBezTo>
                    <a:pt x="795" y="2868"/>
                    <a:pt x="796" y="2867"/>
                    <a:pt x="796" y="2863"/>
                  </a:cubicBezTo>
                  <a:cubicBezTo>
                    <a:pt x="796" y="2860"/>
                    <a:pt x="794" y="2855"/>
                    <a:pt x="794" y="2852"/>
                  </a:cubicBezTo>
                  <a:cubicBezTo>
                    <a:pt x="794" y="2848"/>
                    <a:pt x="795" y="2848"/>
                    <a:pt x="795" y="2845"/>
                  </a:cubicBezTo>
                  <a:cubicBezTo>
                    <a:pt x="795" y="2839"/>
                    <a:pt x="793" y="2834"/>
                    <a:pt x="793" y="2827"/>
                  </a:cubicBezTo>
                  <a:cubicBezTo>
                    <a:pt x="793" y="2815"/>
                    <a:pt x="795" y="2804"/>
                    <a:pt x="795" y="2791"/>
                  </a:cubicBezTo>
                  <a:cubicBezTo>
                    <a:pt x="796" y="2789"/>
                    <a:pt x="798" y="2790"/>
                    <a:pt x="798" y="2793"/>
                  </a:cubicBezTo>
                  <a:cubicBezTo>
                    <a:pt x="798" y="2808"/>
                    <a:pt x="798" y="2811"/>
                    <a:pt x="798" y="2826"/>
                  </a:cubicBezTo>
                  <a:cubicBezTo>
                    <a:pt x="799" y="2824"/>
                    <a:pt x="799" y="2823"/>
                    <a:pt x="800" y="2823"/>
                  </a:cubicBezTo>
                  <a:cubicBezTo>
                    <a:pt x="800" y="2828"/>
                    <a:pt x="799" y="2830"/>
                    <a:pt x="800" y="2833"/>
                  </a:cubicBezTo>
                  <a:cubicBezTo>
                    <a:pt x="800" y="2822"/>
                    <a:pt x="804" y="2823"/>
                    <a:pt x="806" y="2827"/>
                  </a:cubicBezTo>
                  <a:cubicBezTo>
                    <a:pt x="805" y="2855"/>
                    <a:pt x="807" y="2890"/>
                    <a:pt x="806" y="2913"/>
                  </a:cubicBezTo>
                  <a:cubicBezTo>
                    <a:pt x="807" y="2916"/>
                    <a:pt x="808" y="2918"/>
                    <a:pt x="809" y="2922"/>
                  </a:cubicBezTo>
                  <a:cubicBezTo>
                    <a:pt x="810" y="2948"/>
                    <a:pt x="809" y="2978"/>
                    <a:pt x="810" y="3006"/>
                  </a:cubicBezTo>
                  <a:cubicBezTo>
                    <a:pt x="813" y="2974"/>
                    <a:pt x="811" y="2940"/>
                    <a:pt x="810" y="2903"/>
                  </a:cubicBezTo>
                  <a:cubicBezTo>
                    <a:pt x="810" y="2901"/>
                    <a:pt x="812" y="2902"/>
                    <a:pt x="812" y="2899"/>
                  </a:cubicBezTo>
                  <a:cubicBezTo>
                    <a:pt x="810" y="2883"/>
                    <a:pt x="810" y="2864"/>
                    <a:pt x="810" y="2852"/>
                  </a:cubicBezTo>
                  <a:cubicBezTo>
                    <a:pt x="812" y="2846"/>
                    <a:pt x="814" y="2841"/>
                    <a:pt x="817" y="2836"/>
                  </a:cubicBezTo>
                  <a:cubicBezTo>
                    <a:pt x="815" y="2796"/>
                    <a:pt x="824" y="2768"/>
                    <a:pt x="824" y="2730"/>
                  </a:cubicBezTo>
                  <a:cubicBezTo>
                    <a:pt x="825" y="2730"/>
                    <a:pt x="826" y="2727"/>
                    <a:pt x="827" y="2726"/>
                  </a:cubicBezTo>
                  <a:cubicBezTo>
                    <a:pt x="828" y="2729"/>
                    <a:pt x="830" y="2731"/>
                    <a:pt x="831" y="2735"/>
                  </a:cubicBezTo>
                  <a:cubicBezTo>
                    <a:pt x="831" y="2741"/>
                    <a:pt x="832" y="2747"/>
                    <a:pt x="831" y="2753"/>
                  </a:cubicBezTo>
                  <a:cubicBezTo>
                    <a:pt x="835" y="2784"/>
                    <a:pt x="832" y="2829"/>
                    <a:pt x="835" y="2869"/>
                  </a:cubicBezTo>
                  <a:cubicBezTo>
                    <a:pt x="837" y="2873"/>
                    <a:pt x="839" y="2870"/>
                    <a:pt x="841" y="2866"/>
                  </a:cubicBezTo>
                  <a:cubicBezTo>
                    <a:pt x="843" y="2847"/>
                    <a:pt x="839" y="2830"/>
                    <a:pt x="843" y="2810"/>
                  </a:cubicBezTo>
                  <a:cubicBezTo>
                    <a:pt x="849" y="2803"/>
                    <a:pt x="853" y="2810"/>
                    <a:pt x="853" y="2826"/>
                  </a:cubicBezTo>
                  <a:cubicBezTo>
                    <a:pt x="854" y="2852"/>
                    <a:pt x="853" y="2896"/>
                    <a:pt x="852" y="2913"/>
                  </a:cubicBezTo>
                  <a:cubicBezTo>
                    <a:pt x="856" y="2988"/>
                    <a:pt x="854" y="3063"/>
                    <a:pt x="857" y="3140"/>
                  </a:cubicBezTo>
                  <a:cubicBezTo>
                    <a:pt x="858" y="3097"/>
                    <a:pt x="855" y="3057"/>
                    <a:pt x="857" y="3019"/>
                  </a:cubicBezTo>
                  <a:cubicBezTo>
                    <a:pt x="856" y="3019"/>
                    <a:pt x="856" y="3018"/>
                    <a:pt x="856" y="3015"/>
                  </a:cubicBezTo>
                  <a:cubicBezTo>
                    <a:pt x="856" y="2977"/>
                    <a:pt x="856" y="2935"/>
                    <a:pt x="854" y="2902"/>
                  </a:cubicBezTo>
                  <a:cubicBezTo>
                    <a:pt x="858" y="2888"/>
                    <a:pt x="854" y="2861"/>
                    <a:pt x="857" y="2847"/>
                  </a:cubicBezTo>
                  <a:cubicBezTo>
                    <a:pt x="863" y="2850"/>
                    <a:pt x="866" y="2862"/>
                    <a:pt x="867" y="2876"/>
                  </a:cubicBezTo>
                  <a:cubicBezTo>
                    <a:pt x="867" y="2862"/>
                    <a:pt x="869" y="2848"/>
                    <a:pt x="869" y="2835"/>
                  </a:cubicBezTo>
                  <a:cubicBezTo>
                    <a:pt x="870" y="2825"/>
                    <a:pt x="868" y="2807"/>
                    <a:pt x="869" y="2802"/>
                  </a:cubicBezTo>
                  <a:cubicBezTo>
                    <a:pt x="869" y="2801"/>
                    <a:pt x="870" y="2803"/>
                    <a:pt x="871" y="2802"/>
                  </a:cubicBezTo>
                  <a:cubicBezTo>
                    <a:pt x="871" y="2801"/>
                    <a:pt x="870" y="2793"/>
                    <a:pt x="870" y="2793"/>
                  </a:cubicBezTo>
                  <a:cubicBezTo>
                    <a:pt x="870" y="2787"/>
                    <a:pt x="869" y="2788"/>
                    <a:pt x="869" y="2782"/>
                  </a:cubicBezTo>
                  <a:cubicBezTo>
                    <a:pt x="870" y="2773"/>
                    <a:pt x="870" y="2773"/>
                    <a:pt x="871" y="2768"/>
                  </a:cubicBezTo>
                  <a:cubicBezTo>
                    <a:pt x="872" y="2739"/>
                    <a:pt x="870" y="2710"/>
                    <a:pt x="871" y="2681"/>
                  </a:cubicBezTo>
                  <a:cubicBezTo>
                    <a:pt x="872" y="2678"/>
                    <a:pt x="871" y="2672"/>
                    <a:pt x="871" y="2672"/>
                  </a:cubicBezTo>
                  <a:cubicBezTo>
                    <a:pt x="872" y="2669"/>
                    <a:pt x="873" y="2671"/>
                    <a:pt x="873" y="2668"/>
                  </a:cubicBezTo>
                  <a:cubicBezTo>
                    <a:pt x="873" y="2666"/>
                    <a:pt x="872" y="2667"/>
                    <a:pt x="872" y="2663"/>
                  </a:cubicBezTo>
                  <a:cubicBezTo>
                    <a:pt x="873" y="2652"/>
                    <a:pt x="873" y="2639"/>
                    <a:pt x="873" y="2628"/>
                  </a:cubicBezTo>
                  <a:cubicBezTo>
                    <a:pt x="873" y="2599"/>
                    <a:pt x="874" y="2566"/>
                    <a:pt x="874" y="2542"/>
                  </a:cubicBezTo>
                  <a:cubicBezTo>
                    <a:pt x="874" y="2537"/>
                    <a:pt x="876" y="2544"/>
                    <a:pt x="876" y="2537"/>
                  </a:cubicBezTo>
                  <a:cubicBezTo>
                    <a:pt x="877" y="2497"/>
                    <a:pt x="878" y="2455"/>
                    <a:pt x="879" y="2412"/>
                  </a:cubicBezTo>
                  <a:cubicBezTo>
                    <a:pt x="879" y="2409"/>
                    <a:pt x="881" y="2411"/>
                    <a:pt x="881" y="2407"/>
                  </a:cubicBezTo>
                  <a:cubicBezTo>
                    <a:pt x="881" y="2401"/>
                    <a:pt x="879" y="2402"/>
                    <a:pt x="879" y="2397"/>
                  </a:cubicBezTo>
                  <a:cubicBezTo>
                    <a:pt x="879" y="2394"/>
                    <a:pt x="880" y="2391"/>
                    <a:pt x="881" y="2389"/>
                  </a:cubicBezTo>
                  <a:cubicBezTo>
                    <a:pt x="883" y="2340"/>
                    <a:pt x="881" y="2289"/>
                    <a:pt x="880" y="2239"/>
                  </a:cubicBezTo>
                  <a:cubicBezTo>
                    <a:pt x="880" y="2192"/>
                    <a:pt x="880" y="2144"/>
                    <a:pt x="879" y="2100"/>
                  </a:cubicBezTo>
                  <a:close/>
                  <a:moveTo>
                    <a:pt x="1024" y="1239"/>
                  </a:moveTo>
                  <a:cubicBezTo>
                    <a:pt x="1021" y="1240"/>
                    <a:pt x="1019" y="1241"/>
                    <a:pt x="1016" y="1243"/>
                  </a:cubicBezTo>
                  <a:cubicBezTo>
                    <a:pt x="1019" y="1239"/>
                    <a:pt x="1023" y="1237"/>
                    <a:pt x="1027" y="1234"/>
                  </a:cubicBezTo>
                  <a:cubicBezTo>
                    <a:pt x="1026" y="1236"/>
                    <a:pt x="1024" y="1237"/>
                    <a:pt x="1024" y="1239"/>
                  </a:cubicBezTo>
                  <a:close/>
                  <a:moveTo>
                    <a:pt x="1414" y="1021"/>
                  </a:moveTo>
                  <a:cubicBezTo>
                    <a:pt x="1413" y="1021"/>
                    <a:pt x="1413" y="1021"/>
                    <a:pt x="1412" y="1021"/>
                  </a:cubicBezTo>
                  <a:cubicBezTo>
                    <a:pt x="1412" y="1020"/>
                    <a:pt x="1412" y="1020"/>
                    <a:pt x="1412" y="1019"/>
                  </a:cubicBezTo>
                  <a:cubicBezTo>
                    <a:pt x="1413" y="1020"/>
                    <a:pt x="1413" y="1020"/>
                    <a:pt x="1414" y="1021"/>
                  </a:cubicBezTo>
                  <a:close/>
                  <a:moveTo>
                    <a:pt x="1384" y="669"/>
                  </a:moveTo>
                  <a:cubicBezTo>
                    <a:pt x="1384" y="670"/>
                    <a:pt x="1383" y="669"/>
                    <a:pt x="1382" y="668"/>
                  </a:cubicBezTo>
                  <a:cubicBezTo>
                    <a:pt x="1383" y="668"/>
                    <a:pt x="1384" y="668"/>
                    <a:pt x="1384" y="669"/>
                  </a:cubicBezTo>
                  <a:close/>
                  <a:moveTo>
                    <a:pt x="1375" y="674"/>
                  </a:moveTo>
                  <a:cubicBezTo>
                    <a:pt x="1375" y="674"/>
                    <a:pt x="1375" y="674"/>
                    <a:pt x="1375" y="673"/>
                  </a:cubicBezTo>
                  <a:cubicBezTo>
                    <a:pt x="1375" y="674"/>
                    <a:pt x="1375" y="674"/>
                    <a:pt x="1375" y="674"/>
                  </a:cubicBezTo>
                  <a:close/>
                  <a:moveTo>
                    <a:pt x="1367" y="644"/>
                  </a:moveTo>
                  <a:cubicBezTo>
                    <a:pt x="1367" y="644"/>
                    <a:pt x="1367" y="644"/>
                    <a:pt x="1367" y="645"/>
                  </a:cubicBezTo>
                  <a:cubicBezTo>
                    <a:pt x="1370" y="650"/>
                    <a:pt x="1372" y="656"/>
                    <a:pt x="1374" y="662"/>
                  </a:cubicBezTo>
                  <a:cubicBezTo>
                    <a:pt x="1372" y="660"/>
                    <a:pt x="1370" y="658"/>
                    <a:pt x="1370" y="658"/>
                  </a:cubicBezTo>
                  <a:cubicBezTo>
                    <a:pt x="1368" y="654"/>
                    <a:pt x="1367" y="650"/>
                    <a:pt x="1366" y="645"/>
                  </a:cubicBezTo>
                  <a:cubicBezTo>
                    <a:pt x="1366" y="645"/>
                    <a:pt x="1366" y="644"/>
                    <a:pt x="1367" y="644"/>
                  </a:cubicBezTo>
                  <a:close/>
                  <a:moveTo>
                    <a:pt x="1324" y="728"/>
                  </a:moveTo>
                  <a:cubicBezTo>
                    <a:pt x="1324" y="728"/>
                    <a:pt x="1324" y="728"/>
                    <a:pt x="1325" y="729"/>
                  </a:cubicBezTo>
                  <a:cubicBezTo>
                    <a:pt x="1329" y="732"/>
                    <a:pt x="1333" y="735"/>
                    <a:pt x="1338" y="738"/>
                  </a:cubicBezTo>
                  <a:cubicBezTo>
                    <a:pt x="1334" y="739"/>
                    <a:pt x="1330" y="741"/>
                    <a:pt x="1326" y="742"/>
                  </a:cubicBezTo>
                  <a:cubicBezTo>
                    <a:pt x="1323" y="743"/>
                    <a:pt x="1320" y="744"/>
                    <a:pt x="1317" y="745"/>
                  </a:cubicBezTo>
                  <a:cubicBezTo>
                    <a:pt x="1320" y="740"/>
                    <a:pt x="1322" y="734"/>
                    <a:pt x="1324" y="728"/>
                  </a:cubicBezTo>
                  <a:close/>
                  <a:moveTo>
                    <a:pt x="1264" y="619"/>
                  </a:moveTo>
                  <a:cubicBezTo>
                    <a:pt x="1265" y="620"/>
                    <a:pt x="1266" y="621"/>
                    <a:pt x="1267" y="622"/>
                  </a:cubicBezTo>
                  <a:cubicBezTo>
                    <a:pt x="1263" y="623"/>
                    <a:pt x="1260" y="624"/>
                    <a:pt x="1256" y="625"/>
                  </a:cubicBezTo>
                  <a:cubicBezTo>
                    <a:pt x="1259" y="623"/>
                    <a:pt x="1262" y="621"/>
                    <a:pt x="1264" y="619"/>
                  </a:cubicBezTo>
                  <a:close/>
                  <a:moveTo>
                    <a:pt x="1089" y="1124"/>
                  </a:moveTo>
                  <a:cubicBezTo>
                    <a:pt x="1089" y="1124"/>
                    <a:pt x="1089" y="1124"/>
                    <a:pt x="1089" y="1124"/>
                  </a:cubicBezTo>
                  <a:cubicBezTo>
                    <a:pt x="1089" y="1124"/>
                    <a:pt x="1089" y="1124"/>
                    <a:pt x="1089" y="1124"/>
                  </a:cubicBezTo>
                  <a:cubicBezTo>
                    <a:pt x="1089" y="1124"/>
                    <a:pt x="1089" y="1124"/>
                    <a:pt x="1089" y="1124"/>
                  </a:cubicBezTo>
                  <a:close/>
                  <a:moveTo>
                    <a:pt x="896" y="1070"/>
                  </a:moveTo>
                  <a:cubicBezTo>
                    <a:pt x="910" y="1061"/>
                    <a:pt x="923" y="1053"/>
                    <a:pt x="937" y="1044"/>
                  </a:cubicBezTo>
                  <a:cubicBezTo>
                    <a:pt x="941" y="1051"/>
                    <a:pt x="946" y="1058"/>
                    <a:pt x="952" y="1064"/>
                  </a:cubicBezTo>
                  <a:cubicBezTo>
                    <a:pt x="933" y="1067"/>
                    <a:pt x="915" y="1069"/>
                    <a:pt x="896" y="1070"/>
                  </a:cubicBezTo>
                  <a:close/>
                  <a:moveTo>
                    <a:pt x="892" y="247"/>
                  </a:moveTo>
                  <a:cubicBezTo>
                    <a:pt x="892" y="247"/>
                    <a:pt x="892" y="247"/>
                    <a:pt x="892" y="247"/>
                  </a:cubicBezTo>
                  <a:cubicBezTo>
                    <a:pt x="891" y="241"/>
                    <a:pt x="890" y="236"/>
                    <a:pt x="888" y="232"/>
                  </a:cubicBezTo>
                  <a:cubicBezTo>
                    <a:pt x="887" y="226"/>
                    <a:pt x="885" y="219"/>
                    <a:pt x="884" y="212"/>
                  </a:cubicBezTo>
                  <a:cubicBezTo>
                    <a:pt x="889" y="223"/>
                    <a:pt x="896" y="237"/>
                    <a:pt x="892" y="247"/>
                  </a:cubicBezTo>
                  <a:close/>
                  <a:moveTo>
                    <a:pt x="880" y="682"/>
                  </a:moveTo>
                  <a:cubicBezTo>
                    <a:pt x="883" y="669"/>
                    <a:pt x="881" y="653"/>
                    <a:pt x="882" y="637"/>
                  </a:cubicBezTo>
                  <a:cubicBezTo>
                    <a:pt x="882" y="627"/>
                    <a:pt x="882" y="616"/>
                    <a:pt x="883" y="606"/>
                  </a:cubicBezTo>
                  <a:cubicBezTo>
                    <a:pt x="934" y="592"/>
                    <a:pt x="986" y="580"/>
                    <a:pt x="1039" y="571"/>
                  </a:cubicBezTo>
                  <a:cubicBezTo>
                    <a:pt x="1016" y="608"/>
                    <a:pt x="983" y="639"/>
                    <a:pt x="948" y="666"/>
                  </a:cubicBezTo>
                  <a:cubicBezTo>
                    <a:pt x="926" y="683"/>
                    <a:pt x="903" y="699"/>
                    <a:pt x="879" y="715"/>
                  </a:cubicBezTo>
                  <a:cubicBezTo>
                    <a:pt x="880" y="704"/>
                    <a:pt x="882" y="693"/>
                    <a:pt x="880" y="682"/>
                  </a:cubicBezTo>
                  <a:close/>
                  <a:moveTo>
                    <a:pt x="660" y="1059"/>
                  </a:moveTo>
                  <a:cubicBezTo>
                    <a:pt x="657" y="1053"/>
                    <a:pt x="668" y="1043"/>
                    <a:pt x="683" y="1031"/>
                  </a:cubicBezTo>
                  <a:cubicBezTo>
                    <a:pt x="688" y="1030"/>
                    <a:pt x="693" y="1029"/>
                    <a:pt x="698" y="1028"/>
                  </a:cubicBezTo>
                  <a:cubicBezTo>
                    <a:pt x="704" y="1033"/>
                    <a:pt x="710" y="1039"/>
                    <a:pt x="714" y="1045"/>
                  </a:cubicBezTo>
                  <a:cubicBezTo>
                    <a:pt x="690" y="1058"/>
                    <a:pt x="666" y="1068"/>
                    <a:pt x="660" y="1059"/>
                  </a:cubicBezTo>
                  <a:close/>
                  <a:moveTo>
                    <a:pt x="776" y="2812"/>
                  </a:moveTo>
                  <a:cubicBezTo>
                    <a:pt x="776" y="2812"/>
                    <a:pt x="775" y="2812"/>
                    <a:pt x="775" y="2813"/>
                  </a:cubicBezTo>
                  <a:cubicBezTo>
                    <a:pt x="773" y="2810"/>
                    <a:pt x="776" y="2804"/>
                    <a:pt x="776" y="2812"/>
                  </a:cubicBezTo>
                  <a:close/>
                  <a:moveTo>
                    <a:pt x="765" y="70"/>
                  </a:moveTo>
                  <a:cubicBezTo>
                    <a:pt x="766" y="69"/>
                    <a:pt x="768" y="68"/>
                    <a:pt x="769" y="67"/>
                  </a:cubicBezTo>
                  <a:cubicBezTo>
                    <a:pt x="770" y="66"/>
                    <a:pt x="772" y="65"/>
                    <a:pt x="774" y="65"/>
                  </a:cubicBezTo>
                  <a:cubicBezTo>
                    <a:pt x="771" y="67"/>
                    <a:pt x="768" y="68"/>
                    <a:pt x="765" y="70"/>
                  </a:cubicBezTo>
                  <a:close/>
                  <a:moveTo>
                    <a:pt x="779" y="2871"/>
                  </a:moveTo>
                  <a:cubicBezTo>
                    <a:pt x="775" y="2872"/>
                    <a:pt x="777" y="2855"/>
                    <a:pt x="774" y="2855"/>
                  </a:cubicBezTo>
                  <a:cubicBezTo>
                    <a:pt x="774" y="2848"/>
                    <a:pt x="774" y="2845"/>
                    <a:pt x="772" y="2842"/>
                  </a:cubicBezTo>
                  <a:cubicBezTo>
                    <a:pt x="774" y="2829"/>
                    <a:pt x="771" y="2826"/>
                    <a:pt x="772" y="2816"/>
                  </a:cubicBezTo>
                  <a:cubicBezTo>
                    <a:pt x="775" y="2819"/>
                    <a:pt x="774" y="2814"/>
                    <a:pt x="777" y="2815"/>
                  </a:cubicBezTo>
                  <a:cubicBezTo>
                    <a:pt x="777" y="2826"/>
                    <a:pt x="780" y="2842"/>
                    <a:pt x="778" y="2851"/>
                  </a:cubicBezTo>
                  <a:cubicBezTo>
                    <a:pt x="778" y="2853"/>
                    <a:pt x="781" y="2849"/>
                    <a:pt x="781" y="2852"/>
                  </a:cubicBezTo>
                  <a:cubicBezTo>
                    <a:pt x="780" y="2857"/>
                    <a:pt x="779" y="2863"/>
                    <a:pt x="779" y="2871"/>
                  </a:cubicBezTo>
                  <a:close/>
                </a:path>
              </a:pathLst>
            </a:custGeom>
            <a:solidFill>
              <a:srgbClr val="EFD1A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26" name="Freeform 74">
              <a:extLst>
                <a:ext uri="{FF2B5EF4-FFF2-40B4-BE49-F238E27FC236}">
                  <a16:creationId xmlns:a16="http://schemas.microsoft.com/office/drawing/2014/main" xmlns="" id="{D8F07330-67DB-4276-BEA2-EA8531E5C55F}"/>
                </a:ext>
              </a:extLst>
            </p:cNvPr>
            <p:cNvSpPr>
              <a:spLocks/>
            </p:cNvSpPr>
            <p:nvPr/>
          </p:nvSpPr>
          <p:spPr bwMode="auto">
            <a:xfrm>
              <a:off x="5941037" y="3856161"/>
              <a:ext cx="0" cy="0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27" name="Freeform 75">
              <a:extLst>
                <a:ext uri="{FF2B5EF4-FFF2-40B4-BE49-F238E27FC236}">
                  <a16:creationId xmlns:a16="http://schemas.microsoft.com/office/drawing/2014/main" xmlns="" id="{43C936A2-B822-467A-90C2-C09D979A563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55325" y="2070223"/>
              <a:ext cx="690563" cy="1296988"/>
            </a:xfrm>
            <a:custGeom>
              <a:avLst/>
              <a:gdLst>
                <a:gd name="T0" fmla="*/ 586 w 631"/>
                <a:gd name="T1" fmla="*/ 688 h 1187"/>
                <a:gd name="T2" fmla="*/ 542 w 631"/>
                <a:gd name="T3" fmla="*/ 579 h 1187"/>
                <a:gd name="T4" fmla="*/ 591 w 631"/>
                <a:gd name="T5" fmla="*/ 483 h 1187"/>
                <a:gd name="T6" fmla="*/ 582 w 631"/>
                <a:gd name="T7" fmla="*/ 391 h 1187"/>
                <a:gd name="T8" fmla="*/ 531 w 631"/>
                <a:gd name="T9" fmla="*/ 347 h 1187"/>
                <a:gd name="T10" fmla="*/ 466 w 631"/>
                <a:gd name="T11" fmla="*/ 297 h 1187"/>
                <a:gd name="T12" fmla="*/ 459 w 631"/>
                <a:gd name="T13" fmla="*/ 275 h 1187"/>
                <a:gd name="T14" fmla="*/ 481 w 631"/>
                <a:gd name="T15" fmla="*/ 210 h 1187"/>
                <a:gd name="T16" fmla="*/ 580 w 631"/>
                <a:gd name="T17" fmla="*/ 166 h 1187"/>
                <a:gd name="T18" fmla="*/ 617 w 631"/>
                <a:gd name="T19" fmla="*/ 132 h 1187"/>
                <a:gd name="T20" fmla="*/ 604 w 631"/>
                <a:gd name="T21" fmla="*/ 49 h 1187"/>
                <a:gd name="T22" fmla="*/ 583 w 631"/>
                <a:gd name="T23" fmla="*/ 35 h 1187"/>
                <a:gd name="T24" fmla="*/ 531 w 631"/>
                <a:gd name="T25" fmla="*/ 15 h 1187"/>
                <a:gd name="T26" fmla="*/ 383 w 631"/>
                <a:gd name="T27" fmla="*/ 63 h 1187"/>
                <a:gd name="T28" fmla="*/ 208 w 631"/>
                <a:gd name="T29" fmla="*/ 130 h 1187"/>
                <a:gd name="T30" fmla="*/ 254 w 631"/>
                <a:gd name="T31" fmla="*/ 313 h 1187"/>
                <a:gd name="T32" fmla="*/ 274 w 631"/>
                <a:gd name="T33" fmla="*/ 310 h 1187"/>
                <a:gd name="T34" fmla="*/ 323 w 631"/>
                <a:gd name="T35" fmla="*/ 321 h 1187"/>
                <a:gd name="T36" fmla="*/ 233 w 631"/>
                <a:gd name="T37" fmla="*/ 383 h 1187"/>
                <a:gd name="T38" fmla="*/ 66 w 631"/>
                <a:gd name="T39" fmla="*/ 436 h 1187"/>
                <a:gd name="T40" fmla="*/ 12 w 631"/>
                <a:gd name="T41" fmla="*/ 527 h 1187"/>
                <a:gd name="T42" fmla="*/ 93 w 631"/>
                <a:gd name="T43" fmla="*/ 619 h 1187"/>
                <a:gd name="T44" fmla="*/ 201 w 631"/>
                <a:gd name="T45" fmla="*/ 595 h 1187"/>
                <a:gd name="T46" fmla="*/ 251 w 631"/>
                <a:gd name="T47" fmla="*/ 594 h 1187"/>
                <a:gd name="T48" fmla="*/ 241 w 631"/>
                <a:gd name="T49" fmla="*/ 629 h 1187"/>
                <a:gd name="T50" fmla="*/ 199 w 631"/>
                <a:gd name="T51" fmla="*/ 665 h 1187"/>
                <a:gd name="T52" fmla="*/ 75 w 631"/>
                <a:gd name="T53" fmla="*/ 712 h 1187"/>
                <a:gd name="T54" fmla="*/ 17 w 631"/>
                <a:gd name="T55" fmla="*/ 720 h 1187"/>
                <a:gd name="T56" fmla="*/ 109 w 631"/>
                <a:gd name="T57" fmla="*/ 902 h 1187"/>
                <a:gd name="T58" fmla="*/ 189 w 631"/>
                <a:gd name="T59" fmla="*/ 804 h 1187"/>
                <a:gd name="T60" fmla="*/ 288 w 631"/>
                <a:gd name="T61" fmla="*/ 737 h 1187"/>
                <a:gd name="T62" fmla="*/ 309 w 631"/>
                <a:gd name="T63" fmla="*/ 955 h 1187"/>
                <a:gd name="T64" fmla="*/ 358 w 631"/>
                <a:gd name="T65" fmla="*/ 1180 h 1187"/>
                <a:gd name="T66" fmla="*/ 431 w 631"/>
                <a:gd name="T67" fmla="*/ 1083 h 1187"/>
                <a:gd name="T68" fmla="*/ 445 w 631"/>
                <a:gd name="T69" fmla="*/ 815 h 1187"/>
                <a:gd name="T70" fmla="*/ 470 w 631"/>
                <a:gd name="T71" fmla="*/ 753 h 1187"/>
                <a:gd name="T72" fmla="*/ 524 w 631"/>
                <a:gd name="T73" fmla="*/ 744 h 1187"/>
                <a:gd name="T74" fmla="*/ 182 w 631"/>
                <a:gd name="T75" fmla="*/ 164 h 1187"/>
                <a:gd name="T76" fmla="*/ 151 w 631"/>
                <a:gd name="T77" fmla="*/ 198 h 1187"/>
                <a:gd name="T78" fmla="*/ 182 w 631"/>
                <a:gd name="T79" fmla="*/ 164 h 1187"/>
                <a:gd name="T80" fmla="*/ 248 w 631"/>
                <a:gd name="T81" fmla="*/ 132 h 1187"/>
                <a:gd name="T82" fmla="*/ 264 w 631"/>
                <a:gd name="T83" fmla="*/ 129 h 1187"/>
                <a:gd name="T84" fmla="*/ 26 w 631"/>
                <a:gd name="T85" fmla="*/ 540 h 1187"/>
                <a:gd name="T86" fmla="*/ 33 w 631"/>
                <a:gd name="T87" fmla="*/ 551 h 1187"/>
                <a:gd name="T88" fmla="*/ 30 w 631"/>
                <a:gd name="T89" fmla="*/ 565 h 1187"/>
                <a:gd name="T90" fmla="*/ 30 w 631"/>
                <a:gd name="T91" fmla="*/ 730 h 1187"/>
                <a:gd name="T92" fmla="*/ 29 w 631"/>
                <a:gd name="T93" fmla="*/ 738 h 1187"/>
                <a:gd name="T94" fmla="*/ 253 w 631"/>
                <a:gd name="T95" fmla="*/ 573 h 1187"/>
                <a:gd name="T96" fmla="*/ 246 w 631"/>
                <a:gd name="T97" fmla="*/ 576 h 1187"/>
                <a:gd name="T98" fmla="*/ 185 w 631"/>
                <a:gd name="T99" fmla="*/ 405 h 1187"/>
                <a:gd name="T100" fmla="*/ 167 w 631"/>
                <a:gd name="T101" fmla="*/ 409 h 1187"/>
                <a:gd name="T102" fmla="*/ 320 w 631"/>
                <a:gd name="T103" fmla="*/ 376 h 1187"/>
                <a:gd name="T104" fmla="*/ 320 w 631"/>
                <a:gd name="T105" fmla="*/ 377 h 1187"/>
                <a:gd name="T106" fmla="*/ 347 w 631"/>
                <a:gd name="T107" fmla="*/ 791 h 1187"/>
                <a:gd name="T108" fmla="*/ 344 w 631"/>
                <a:gd name="T109" fmla="*/ 723 h 1187"/>
                <a:gd name="T110" fmla="*/ 347 w 631"/>
                <a:gd name="T111" fmla="*/ 778 h 1187"/>
                <a:gd name="T112" fmla="*/ 432 w 631"/>
                <a:gd name="T113" fmla="*/ 990 h 1187"/>
                <a:gd name="T114" fmla="*/ 435 w 631"/>
                <a:gd name="T115" fmla="*/ 901 h 1187"/>
                <a:gd name="T116" fmla="*/ 505 w 631"/>
                <a:gd name="T117" fmla="*/ 679 h 1187"/>
                <a:gd name="T118" fmla="*/ 505 w 631"/>
                <a:gd name="T119" fmla="*/ 679 h 1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31" h="1187">
                  <a:moveTo>
                    <a:pt x="560" y="740"/>
                  </a:moveTo>
                  <a:cubicBezTo>
                    <a:pt x="582" y="731"/>
                    <a:pt x="590" y="710"/>
                    <a:pt x="586" y="688"/>
                  </a:cubicBezTo>
                  <a:cubicBezTo>
                    <a:pt x="587" y="684"/>
                    <a:pt x="587" y="679"/>
                    <a:pt x="587" y="674"/>
                  </a:cubicBezTo>
                  <a:cubicBezTo>
                    <a:pt x="585" y="635"/>
                    <a:pt x="546" y="616"/>
                    <a:pt x="542" y="579"/>
                  </a:cubicBezTo>
                  <a:cubicBezTo>
                    <a:pt x="539" y="548"/>
                    <a:pt x="565" y="526"/>
                    <a:pt x="581" y="502"/>
                  </a:cubicBezTo>
                  <a:cubicBezTo>
                    <a:pt x="585" y="496"/>
                    <a:pt x="588" y="489"/>
                    <a:pt x="591" y="483"/>
                  </a:cubicBezTo>
                  <a:cubicBezTo>
                    <a:pt x="605" y="468"/>
                    <a:pt x="606" y="444"/>
                    <a:pt x="600" y="425"/>
                  </a:cubicBezTo>
                  <a:cubicBezTo>
                    <a:pt x="597" y="412"/>
                    <a:pt x="590" y="401"/>
                    <a:pt x="582" y="391"/>
                  </a:cubicBezTo>
                  <a:cubicBezTo>
                    <a:pt x="582" y="391"/>
                    <a:pt x="582" y="391"/>
                    <a:pt x="582" y="391"/>
                  </a:cubicBezTo>
                  <a:cubicBezTo>
                    <a:pt x="568" y="372"/>
                    <a:pt x="550" y="358"/>
                    <a:pt x="531" y="347"/>
                  </a:cubicBezTo>
                  <a:cubicBezTo>
                    <a:pt x="513" y="338"/>
                    <a:pt x="494" y="331"/>
                    <a:pt x="480" y="317"/>
                  </a:cubicBezTo>
                  <a:cubicBezTo>
                    <a:pt x="474" y="311"/>
                    <a:pt x="469" y="304"/>
                    <a:pt x="466" y="297"/>
                  </a:cubicBezTo>
                  <a:cubicBezTo>
                    <a:pt x="465" y="293"/>
                    <a:pt x="464" y="290"/>
                    <a:pt x="463" y="287"/>
                  </a:cubicBezTo>
                  <a:cubicBezTo>
                    <a:pt x="462" y="283"/>
                    <a:pt x="461" y="279"/>
                    <a:pt x="459" y="275"/>
                  </a:cubicBezTo>
                  <a:cubicBezTo>
                    <a:pt x="455" y="256"/>
                    <a:pt x="455" y="236"/>
                    <a:pt x="455" y="219"/>
                  </a:cubicBezTo>
                  <a:cubicBezTo>
                    <a:pt x="464" y="217"/>
                    <a:pt x="473" y="213"/>
                    <a:pt x="481" y="210"/>
                  </a:cubicBezTo>
                  <a:cubicBezTo>
                    <a:pt x="506" y="199"/>
                    <a:pt x="530" y="188"/>
                    <a:pt x="555" y="177"/>
                  </a:cubicBezTo>
                  <a:cubicBezTo>
                    <a:pt x="564" y="174"/>
                    <a:pt x="572" y="171"/>
                    <a:pt x="580" y="166"/>
                  </a:cubicBezTo>
                  <a:cubicBezTo>
                    <a:pt x="580" y="166"/>
                    <a:pt x="581" y="166"/>
                    <a:pt x="581" y="166"/>
                  </a:cubicBezTo>
                  <a:cubicBezTo>
                    <a:pt x="598" y="158"/>
                    <a:pt x="610" y="146"/>
                    <a:pt x="617" y="132"/>
                  </a:cubicBezTo>
                  <a:cubicBezTo>
                    <a:pt x="631" y="110"/>
                    <a:pt x="631" y="83"/>
                    <a:pt x="615" y="61"/>
                  </a:cubicBezTo>
                  <a:cubicBezTo>
                    <a:pt x="611" y="57"/>
                    <a:pt x="608" y="53"/>
                    <a:pt x="604" y="49"/>
                  </a:cubicBezTo>
                  <a:cubicBezTo>
                    <a:pt x="599" y="45"/>
                    <a:pt x="595" y="42"/>
                    <a:pt x="590" y="38"/>
                  </a:cubicBezTo>
                  <a:cubicBezTo>
                    <a:pt x="588" y="37"/>
                    <a:pt x="585" y="36"/>
                    <a:pt x="583" y="35"/>
                  </a:cubicBezTo>
                  <a:cubicBezTo>
                    <a:pt x="568" y="26"/>
                    <a:pt x="550" y="20"/>
                    <a:pt x="533" y="15"/>
                  </a:cubicBezTo>
                  <a:cubicBezTo>
                    <a:pt x="532" y="15"/>
                    <a:pt x="532" y="15"/>
                    <a:pt x="531" y="15"/>
                  </a:cubicBezTo>
                  <a:cubicBezTo>
                    <a:pt x="532" y="12"/>
                    <a:pt x="530" y="8"/>
                    <a:pt x="526" y="8"/>
                  </a:cubicBezTo>
                  <a:cubicBezTo>
                    <a:pt x="471" y="0"/>
                    <a:pt x="427" y="34"/>
                    <a:pt x="383" y="63"/>
                  </a:cubicBezTo>
                  <a:cubicBezTo>
                    <a:pt x="356" y="81"/>
                    <a:pt x="327" y="93"/>
                    <a:pt x="295" y="102"/>
                  </a:cubicBezTo>
                  <a:cubicBezTo>
                    <a:pt x="266" y="111"/>
                    <a:pt x="236" y="118"/>
                    <a:pt x="208" y="130"/>
                  </a:cubicBezTo>
                  <a:cubicBezTo>
                    <a:pt x="163" y="149"/>
                    <a:pt x="120" y="186"/>
                    <a:pt x="135" y="240"/>
                  </a:cubicBezTo>
                  <a:cubicBezTo>
                    <a:pt x="149" y="293"/>
                    <a:pt x="204" y="316"/>
                    <a:pt x="254" y="313"/>
                  </a:cubicBezTo>
                  <a:cubicBezTo>
                    <a:pt x="261" y="312"/>
                    <a:pt x="267" y="311"/>
                    <a:pt x="273" y="310"/>
                  </a:cubicBezTo>
                  <a:cubicBezTo>
                    <a:pt x="273" y="310"/>
                    <a:pt x="274" y="310"/>
                    <a:pt x="274" y="310"/>
                  </a:cubicBezTo>
                  <a:cubicBezTo>
                    <a:pt x="287" y="312"/>
                    <a:pt x="301" y="312"/>
                    <a:pt x="315" y="313"/>
                  </a:cubicBezTo>
                  <a:cubicBezTo>
                    <a:pt x="318" y="315"/>
                    <a:pt x="321" y="318"/>
                    <a:pt x="323" y="321"/>
                  </a:cubicBezTo>
                  <a:cubicBezTo>
                    <a:pt x="321" y="331"/>
                    <a:pt x="320" y="341"/>
                    <a:pt x="320" y="352"/>
                  </a:cubicBezTo>
                  <a:cubicBezTo>
                    <a:pt x="305" y="381"/>
                    <a:pt x="262" y="380"/>
                    <a:pt x="233" y="383"/>
                  </a:cubicBezTo>
                  <a:cubicBezTo>
                    <a:pt x="194" y="386"/>
                    <a:pt x="155" y="393"/>
                    <a:pt x="119" y="407"/>
                  </a:cubicBezTo>
                  <a:cubicBezTo>
                    <a:pt x="99" y="407"/>
                    <a:pt x="79" y="418"/>
                    <a:pt x="66" y="436"/>
                  </a:cubicBezTo>
                  <a:cubicBezTo>
                    <a:pt x="66" y="437"/>
                    <a:pt x="65" y="438"/>
                    <a:pt x="65" y="438"/>
                  </a:cubicBezTo>
                  <a:cubicBezTo>
                    <a:pt x="37" y="461"/>
                    <a:pt x="16" y="491"/>
                    <a:pt x="12" y="527"/>
                  </a:cubicBezTo>
                  <a:cubicBezTo>
                    <a:pt x="7" y="568"/>
                    <a:pt x="28" y="600"/>
                    <a:pt x="63" y="613"/>
                  </a:cubicBezTo>
                  <a:cubicBezTo>
                    <a:pt x="71" y="619"/>
                    <a:pt x="82" y="620"/>
                    <a:pt x="93" y="619"/>
                  </a:cubicBezTo>
                  <a:cubicBezTo>
                    <a:pt x="119" y="620"/>
                    <a:pt x="145" y="612"/>
                    <a:pt x="170" y="604"/>
                  </a:cubicBezTo>
                  <a:cubicBezTo>
                    <a:pt x="180" y="602"/>
                    <a:pt x="191" y="599"/>
                    <a:pt x="201" y="595"/>
                  </a:cubicBezTo>
                  <a:cubicBezTo>
                    <a:pt x="216" y="590"/>
                    <a:pt x="237" y="586"/>
                    <a:pt x="247" y="593"/>
                  </a:cubicBezTo>
                  <a:cubicBezTo>
                    <a:pt x="248" y="593"/>
                    <a:pt x="249" y="594"/>
                    <a:pt x="251" y="594"/>
                  </a:cubicBezTo>
                  <a:cubicBezTo>
                    <a:pt x="251" y="602"/>
                    <a:pt x="252" y="609"/>
                    <a:pt x="252" y="617"/>
                  </a:cubicBezTo>
                  <a:cubicBezTo>
                    <a:pt x="251" y="621"/>
                    <a:pt x="244" y="626"/>
                    <a:pt x="241" y="629"/>
                  </a:cubicBezTo>
                  <a:cubicBezTo>
                    <a:pt x="235" y="635"/>
                    <a:pt x="229" y="641"/>
                    <a:pt x="223" y="647"/>
                  </a:cubicBezTo>
                  <a:cubicBezTo>
                    <a:pt x="215" y="653"/>
                    <a:pt x="207" y="659"/>
                    <a:pt x="199" y="665"/>
                  </a:cubicBezTo>
                  <a:cubicBezTo>
                    <a:pt x="171" y="678"/>
                    <a:pt x="141" y="688"/>
                    <a:pt x="112" y="699"/>
                  </a:cubicBezTo>
                  <a:cubicBezTo>
                    <a:pt x="101" y="704"/>
                    <a:pt x="88" y="708"/>
                    <a:pt x="75" y="712"/>
                  </a:cubicBezTo>
                  <a:cubicBezTo>
                    <a:pt x="58" y="715"/>
                    <a:pt x="41" y="715"/>
                    <a:pt x="24" y="714"/>
                  </a:cubicBezTo>
                  <a:cubicBezTo>
                    <a:pt x="21" y="714"/>
                    <a:pt x="17" y="717"/>
                    <a:pt x="17" y="720"/>
                  </a:cubicBezTo>
                  <a:cubicBezTo>
                    <a:pt x="8" y="773"/>
                    <a:pt x="0" y="833"/>
                    <a:pt x="31" y="881"/>
                  </a:cubicBezTo>
                  <a:cubicBezTo>
                    <a:pt x="45" y="902"/>
                    <a:pt x="97" y="942"/>
                    <a:pt x="109" y="902"/>
                  </a:cubicBezTo>
                  <a:cubicBezTo>
                    <a:pt x="112" y="899"/>
                    <a:pt x="114" y="896"/>
                    <a:pt x="116" y="892"/>
                  </a:cubicBezTo>
                  <a:cubicBezTo>
                    <a:pt x="132" y="857"/>
                    <a:pt x="159" y="829"/>
                    <a:pt x="189" y="804"/>
                  </a:cubicBezTo>
                  <a:cubicBezTo>
                    <a:pt x="195" y="802"/>
                    <a:pt x="200" y="800"/>
                    <a:pt x="205" y="797"/>
                  </a:cubicBezTo>
                  <a:cubicBezTo>
                    <a:pt x="236" y="781"/>
                    <a:pt x="264" y="761"/>
                    <a:pt x="288" y="737"/>
                  </a:cubicBezTo>
                  <a:cubicBezTo>
                    <a:pt x="299" y="732"/>
                    <a:pt x="311" y="727"/>
                    <a:pt x="323" y="725"/>
                  </a:cubicBezTo>
                  <a:cubicBezTo>
                    <a:pt x="339" y="802"/>
                    <a:pt x="331" y="877"/>
                    <a:pt x="309" y="955"/>
                  </a:cubicBezTo>
                  <a:cubicBezTo>
                    <a:pt x="291" y="1018"/>
                    <a:pt x="269" y="1104"/>
                    <a:pt x="320" y="1160"/>
                  </a:cubicBezTo>
                  <a:cubicBezTo>
                    <a:pt x="330" y="1170"/>
                    <a:pt x="344" y="1178"/>
                    <a:pt x="358" y="1180"/>
                  </a:cubicBezTo>
                  <a:cubicBezTo>
                    <a:pt x="377" y="1187"/>
                    <a:pt x="398" y="1171"/>
                    <a:pt x="405" y="1154"/>
                  </a:cubicBezTo>
                  <a:cubicBezTo>
                    <a:pt x="419" y="1133"/>
                    <a:pt x="425" y="1104"/>
                    <a:pt x="431" y="1083"/>
                  </a:cubicBezTo>
                  <a:cubicBezTo>
                    <a:pt x="452" y="1004"/>
                    <a:pt x="453" y="922"/>
                    <a:pt x="447" y="841"/>
                  </a:cubicBezTo>
                  <a:cubicBezTo>
                    <a:pt x="447" y="833"/>
                    <a:pt x="446" y="824"/>
                    <a:pt x="445" y="815"/>
                  </a:cubicBezTo>
                  <a:cubicBezTo>
                    <a:pt x="447" y="806"/>
                    <a:pt x="449" y="797"/>
                    <a:pt x="452" y="788"/>
                  </a:cubicBezTo>
                  <a:cubicBezTo>
                    <a:pt x="456" y="776"/>
                    <a:pt x="461" y="762"/>
                    <a:pt x="470" y="753"/>
                  </a:cubicBezTo>
                  <a:cubicBezTo>
                    <a:pt x="480" y="743"/>
                    <a:pt x="491" y="746"/>
                    <a:pt x="505" y="746"/>
                  </a:cubicBezTo>
                  <a:cubicBezTo>
                    <a:pt x="511" y="746"/>
                    <a:pt x="518" y="745"/>
                    <a:pt x="524" y="744"/>
                  </a:cubicBezTo>
                  <a:cubicBezTo>
                    <a:pt x="536" y="744"/>
                    <a:pt x="548" y="744"/>
                    <a:pt x="560" y="740"/>
                  </a:cubicBezTo>
                  <a:close/>
                  <a:moveTo>
                    <a:pt x="182" y="164"/>
                  </a:moveTo>
                  <a:cubicBezTo>
                    <a:pt x="154" y="190"/>
                    <a:pt x="145" y="234"/>
                    <a:pt x="166" y="266"/>
                  </a:cubicBezTo>
                  <a:cubicBezTo>
                    <a:pt x="150" y="247"/>
                    <a:pt x="142" y="222"/>
                    <a:pt x="151" y="198"/>
                  </a:cubicBezTo>
                  <a:cubicBezTo>
                    <a:pt x="159" y="176"/>
                    <a:pt x="179" y="160"/>
                    <a:pt x="200" y="150"/>
                  </a:cubicBezTo>
                  <a:cubicBezTo>
                    <a:pt x="194" y="154"/>
                    <a:pt x="188" y="158"/>
                    <a:pt x="182" y="164"/>
                  </a:cubicBezTo>
                  <a:close/>
                  <a:moveTo>
                    <a:pt x="264" y="129"/>
                  </a:moveTo>
                  <a:cubicBezTo>
                    <a:pt x="259" y="130"/>
                    <a:pt x="253" y="131"/>
                    <a:pt x="248" y="132"/>
                  </a:cubicBezTo>
                  <a:cubicBezTo>
                    <a:pt x="254" y="130"/>
                    <a:pt x="261" y="128"/>
                    <a:pt x="267" y="126"/>
                  </a:cubicBezTo>
                  <a:cubicBezTo>
                    <a:pt x="266" y="127"/>
                    <a:pt x="265" y="128"/>
                    <a:pt x="264" y="129"/>
                  </a:cubicBezTo>
                  <a:close/>
                  <a:moveTo>
                    <a:pt x="30" y="565"/>
                  </a:moveTo>
                  <a:cubicBezTo>
                    <a:pt x="27" y="557"/>
                    <a:pt x="26" y="549"/>
                    <a:pt x="26" y="540"/>
                  </a:cubicBezTo>
                  <a:cubicBezTo>
                    <a:pt x="26" y="541"/>
                    <a:pt x="26" y="541"/>
                    <a:pt x="26" y="541"/>
                  </a:cubicBezTo>
                  <a:cubicBezTo>
                    <a:pt x="29" y="544"/>
                    <a:pt x="31" y="548"/>
                    <a:pt x="33" y="551"/>
                  </a:cubicBezTo>
                  <a:cubicBezTo>
                    <a:pt x="34" y="562"/>
                    <a:pt x="37" y="572"/>
                    <a:pt x="41" y="582"/>
                  </a:cubicBezTo>
                  <a:cubicBezTo>
                    <a:pt x="37" y="578"/>
                    <a:pt x="33" y="572"/>
                    <a:pt x="30" y="565"/>
                  </a:cubicBezTo>
                  <a:close/>
                  <a:moveTo>
                    <a:pt x="29" y="738"/>
                  </a:moveTo>
                  <a:cubicBezTo>
                    <a:pt x="30" y="735"/>
                    <a:pt x="30" y="733"/>
                    <a:pt x="30" y="730"/>
                  </a:cubicBezTo>
                  <a:cubicBezTo>
                    <a:pt x="33" y="730"/>
                    <a:pt x="36" y="730"/>
                    <a:pt x="39" y="730"/>
                  </a:cubicBezTo>
                  <a:cubicBezTo>
                    <a:pt x="35" y="733"/>
                    <a:pt x="32" y="735"/>
                    <a:pt x="29" y="738"/>
                  </a:cubicBezTo>
                  <a:close/>
                  <a:moveTo>
                    <a:pt x="246" y="576"/>
                  </a:moveTo>
                  <a:cubicBezTo>
                    <a:pt x="248" y="575"/>
                    <a:pt x="251" y="574"/>
                    <a:pt x="253" y="573"/>
                  </a:cubicBezTo>
                  <a:cubicBezTo>
                    <a:pt x="253" y="575"/>
                    <a:pt x="253" y="577"/>
                    <a:pt x="253" y="578"/>
                  </a:cubicBezTo>
                  <a:cubicBezTo>
                    <a:pt x="251" y="577"/>
                    <a:pt x="248" y="577"/>
                    <a:pt x="246" y="576"/>
                  </a:cubicBezTo>
                  <a:close/>
                  <a:moveTo>
                    <a:pt x="167" y="409"/>
                  </a:moveTo>
                  <a:cubicBezTo>
                    <a:pt x="173" y="407"/>
                    <a:pt x="179" y="406"/>
                    <a:pt x="185" y="405"/>
                  </a:cubicBezTo>
                  <a:cubicBezTo>
                    <a:pt x="211" y="400"/>
                    <a:pt x="239" y="399"/>
                    <a:pt x="266" y="395"/>
                  </a:cubicBezTo>
                  <a:cubicBezTo>
                    <a:pt x="233" y="402"/>
                    <a:pt x="199" y="402"/>
                    <a:pt x="167" y="409"/>
                  </a:cubicBezTo>
                  <a:close/>
                  <a:moveTo>
                    <a:pt x="320" y="377"/>
                  </a:moveTo>
                  <a:cubicBezTo>
                    <a:pt x="320" y="376"/>
                    <a:pt x="320" y="376"/>
                    <a:pt x="320" y="376"/>
                  </a:cubicBezTo>
                  <a:cubicBezTo>
                    <a:pt x="320" y="376"/>
                    <a:pt x="320" y="376"/>
                    <a:pt x="320" y="376"/>
                  </a:cubicBezTo>
                  <a:cubicBezTo>
                    <a:pt x="320" y="376"/>
                    <a:pt x="320" y="376"/>
                    <a:pt x="320" y="377"/>
                  </a:cubicBezTo>
                  <a:close/>
                  <a:moveTo>
                    <a:pt x="347" y="778"/>
                  </a:moveTo>
                  <a:cubicBezTo>
                    <a:pt x="347" y="782"/>
                    <a:pt x="347" y="787"/>
                    <a:pt x="347" y="791"/>
                  </a:cubicBezTo>
                  <a:cubicBezTo>
                    <a:pt x="346" y="768"/>
                    <a:pt x="343" y="745"/>
                    <a:pt x="338" y="723"/>
                  </a:cubicBezTo>
                  <a:cubicBezTo>
                    <a:pt x="340" y="723"/>
                    <a:pt x="342" y="723"/>
                    <a:pt x="344" y="723"/>
                  </a:cubicBezTo>
                  <a:cubicBezTo>
                    <a:pt x="344" y="723"/>
                    <a:pt x="344" y="724"/>
                    <a:pt x="344" y="725"/>
                  </a:cubicBezTo>
                  <a:cubicBezTo>
                    <a:pt x="350" y="739"/>
                    <a:pt x="347" y="764"/>
                    <a:pt x="347" y="778"/>
                  </a:cubicBezTo>
                  <a:close/>
                  <a:moveTo>
                    <a:pt x="435" y="940"/>
                  </a:moveTo>
                  <a:cubicBezTo>
                    <a:pt x="434" y="957"/>
                    <a:pt x="433" y="973"/>
                    <a:pt x="432" y="990"/>
                  </a:cubicBezTo>
                  <a:cubicBezTo>
                    <a:pt x="433" y="961"/>
                    <a:pt x="433" y="933"/>
                    <a:pt x="435" y="905"/>
                  </a:cubicBezTo>
                  <a:cubicBezTo>
                    <a:pt x="435" y="904"/>
                    <a:pt x="435" y="902"/>
                    <a:pt x="435" y="901"/>
                  </a:cubicBezTo>
                  <a:cubicBezTo>
                    <a:pt x="435" y="914"/>
                    <a:pt x="435" y="927"/>
                    <a:pt x="435" y="940"/>
                  </a:cubicBezTo>
                  <a:close/>
                  <a:moveTo>
                    <a:pt x="505" y="679"/>
                  </a:moveTo>
                  <a:cubicBezTo>
                    <a:pt x="505" y="679"/>
                    <a:pt x="505" y="679"/>
                    <a:pt x="505" y="679"/>
                  </a:cubicBezTo>
                  <a:cubicBezTo>
                    <a:pt x="503" y="683"/>
                    <a:pt x="504" y="682"/>
                    <a:pt x="505" y="679"/>
                  </a:cubicBezTo>
                  <a:close/>
                </a:path>
              </a:pathLst>
            </a:custGeom>
            <a:solidFill>
              <a:srgbClr val="EFD1A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92" name="Freeform 76">
              <a:extLst>
                <a:ext uri="{FF2B5EF4-FFF2-40B4-BE49-F238E27FC236}">
                  <a16:creationId xmlns:a16="http://schemas.microsoft.com/office/drawing/2014/main" xmlns="" id="{FC57470F-CA4E-4C4F-BDCD-F8EB5EA08DA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30000" y="2082923"/>
              <a:ext cx="1071563" cy="1171575"/>
            </a:xfrm>
            <a:custGeom>
              <a:avLst/>
              <a:gdLst>
                <a:gd name="T0" fmla="*/ 963 w 980"/>
                <a:gd name="T1" fmla="*/ 824 h 1072"/>
                <a:gd name="T2" fmla="*/ 934 w 980"/>
                <a:gd name="T3" fmla="*/ 821 h 1072"/>
                <a:gd name="T4" fmla="*/ 664 w 980"/>
                <a:gd name="T5" fmla="*/ 767 h 1072"/>
                <a:gd name="T6" fmla="*/ 485 w 980"/>
                <a:gd name="T7" fmla="*/ 577 h 1072"/>
                <a:gd name="T8" fmla="*/ 421 w 980"/>
                <a:gd name="T9" fmla="*/ 194 h 1072"/>
                <a:gd name="T10" fmla="*/ 413 w 980"/>
                <a:gd name="T11" fmla="*/ 43 h 1072"/>
                <a:gd name="T12" fmla="*/ 375 w 980"/>
                <a:gd name="T13" fmla="*/ 6 h 1072"/>
                <a:gd name="T14" fmla="*/ 299 w 980"/>
                <a:gd name="T15" fmla="*/ 49 h 1072"/>
                <a:gd name="T16" fmla="*/ 268 w 980"/>
                <a:gd name="T17" fmla="*/ 280 h 1072"/>
                <a:gd name="T18" fmla="*/ 280 w 980"/>
                <a:gd name="T19" fmla="*/ 375 h 1072"/>
                <a:gd name="T20" fmla="*/ 178 w 980"/>
                <a:gd name="T21" fmla="*/ 349 h 1072"/>
                <a:gd name="T22" fmla="*/ 240 w 980"/>
                <a:gd name="T23" fmla="*/ 557 h 1072"/>
                <a:gd name="T24" fmla="*/ 284 w 980"/>
                <a:gd name="T25" fmla="*/ 568 h 1072"/>
                <a:gd name="T26" fmla="*/ 245 w 980"/>
                <a:gd name="T27" fmla="*/ 721 h 1072"/>
                <a:gd name="T28" fmla="*/ 145 w 980"/>
                <a:gd name="T29" fmla="*/ 772 h 1072"/>
                <a:gd name="T30" fmla="*/ 3 w 980"/>
                <a:gd name="T31" fmla="*/ 855 h 1072"/>
                <a:gd name="T32" fmla="*/ 49 w 980"/>
                <a:gd name="T33" fmla="*/ 893 h 1072"/>
                <a:gd name="T34" fmla="*/ 63 w 980"/>
                <a:gd name="T35" fmla="*/ 915 h 1072"/>
                <a:gd name="T36" fmla="*/ 185 w 980"/>
                <a:gd name="T37" fmla="*/ 931 h 1072"/>
                <a:gd name="T38" fmla="*/ 338 w 980"/>
                <a:gd name="T39" fmla="*/ 794 h 1072"/>
                <a:gd name="T40" fmla="*/ 351 w 980"/>
                <a:gd name="T41" fmla="*/ 763 h 1072"/>
                <a:gd name="T42" fmla="*/ 363 w 980"/>
                <a:gd name="T43" fmla="*/ 730 h 1072"/>
                <a:gd name="T44" fmla="*/ 375 w 980"/>
                <a:gd name="T45" fmla="*/ 744 h 1072"/>
                <a:gd name="T46" fmla="*/ 440 w 980"/>
                <a:gd name="T47" fmla="*/ 911 h 1072"/>
                <a:gd name="T48" fmla="*/ 510 w 980"/>
                <a:gd name="T49" fmla="*/ 1005 h 1072"/>
                <a:gd name="T50" fmla="*/ 547 w 980"/>
                <a:gd name="T51" fmla="*/ 1032 h 1072"/>
                <a:gd name="T52" fmla="*/ 830 w 980"/>
                <a:gd name="T53" fmla="*/ 1015 h 1072"/>
                <a:gd name="T54" fmla="*/ 869 w 980"/>
                <a:gd name="T55" fmla="*/ 973 h 1072"/>
                <a:gd name="T56" fmla="*/ 970 w 980"/>
                <a:gd name="T57" fmla="*/ 874 h 1072"/>
                <a:gd name="T58" fmla="*/ 194 w 980"/>
                <a:gd name="T59" fmla="*/ 358 h 1072"/>
                <a:gd name="T60" fmla="*/ 193 w 980"/>
                <a:gd name="T61" fmla="*/ 357 h 1072"/>
                <a:gd name="T62" fmla="*/ 194 w 980"/>
                <a:gd name="T63" fmla="*/ 358 h 1072"/>
                <a:gd name="T64" fmla="*/ 205 w 980"/>
                <a:gd name="T65" fmla="*/ 534 h 1072"/>
                <a:gd name="T66" fmla="*/ 213 w 980"/>
                <a:gd name="T67" fmla="*/ 544 h 1072"/>
                <a:gd name="T68" fmla="*/ 29 w 980"/>
                <a:gd name="T69" fmla="*/ 876 h 1072"/>
                <a:gd name="T70" fmla="*/ 81 w 980"/>
                <a:gd name="T71" fmla="*/ 821 h 1072"/>
                <a:gd name="T72" fmla="*/ 83 w 980"/>
                <a:gd name="T73" fmla="*/ 815 h 1072"/>
                <a:gd name="T74" fmla="*/ 110 w 980"/>
                <a:gd name="T75" fmla="*/ 875 h 1072"/>
                <a:gd name="T76" fmla="*/ 114 w 980"/>
                <a:gd name="T77" fmla="*/ 879 h 1072"/>
                <a:gd name="T78" fmla="*/ 276 w 980"/>
                <a:gd name="T79" fmla="*/ 711 h 1072"/>
                <a:gd name="T80" fmla="*/ 269 w 980"/>
                <a:gd name="T81" fmla="*/ 720 h 1072"/>
                <a:gd name="T82" fmla="*/ 276 w 980"/>
                <a:gd name="T83" fmla="*/ 711 h 1072"/>
                <a:gd name="T84" fmla="*/ 308 w 980"/>
                <a:gd name="T85" fmla="*/ 805 h 1072"/>
                <a:gd name="T86" fmla="*/ 301 w 980"/>
                <a:gd name="T87" fmla="*/ 821 h 1072"/>
                <a:gd name="T88" fmla="*/ 320 w 980"/>
                <a:gd name="T89" fmla="*/ 48 h 1072"/>
                <a:gd name="T90" fmla="*/ 329 w 980"/>
                <a:gd name="T91" fmla="*/ 45 h 1072"/>
                <a:gd name="T92" fmla="*/ 390 w 980"/>
                <a:gd name="T93" fmla="*/ 744 h 1072"/>
                <a:gd name="T94" fmla="*/ 392 w 980"/>
                <a:gd name="T95" fmla="*/ 747 h 1072"/>
                <a:gd name="T96" fmla="*/ 402 w 980"/>
                <a:gd name="T97" fmla="*/ 796 h 1072"/>
                <a:gd name="T98" fmla="*/ 403 w 980"/>
                <a:gd name="T99" fmla="*/ 797 h 1072"/>
                <a:gd name="T100" fmla="*/ 402 w 980"/>
                <a:gd name="T101" fmla="*/ 796 h 1072"/>
                <a:gd name="T102" fmla="*/ 398 w 980"/>
                <a:gd name="T103" fmla="*/ 62 h 1072"/>
                <a:gd name="T104" fmla="*/ 406 w 980"/>
                <a:gd name="T105" fmla="*/ 80 h 1072"/>
                <a:gd name="T106" fmla="*/ 409 w 980"/>
                <a:gd name="T107" fmla="*/ 427 h 1072"/>
                <a:gd name="T108" fmla="*/ 411 w 980"/>
                <a:gd name="T109" fmla="*/ 428 h 1072"/>
                <a:gd name="T110" fmla="*/ 442 w 980"/>
                <a:gd name="T111" fmla="*/ 517 h 1072"/>
                <a:gd name="T112" fmla="*/ 450 w 980"/>
                <a:gd name="T113" fmla="*/ 532 h 1072"/>
                <a:gd name="T114" fmla="*/ 535 w 980"/>
                <a:gd name="T115" fmla="*/ 1004 h 1072"/>
                <a:gd name="T116" fmla="*/ 539 w 980"/>
                <a:gd name="T117" fmla="*/ 1007 h 1072"/>
                <a:gd name="T118" fmla="*/ 581 w 980"/>
                <a:gd name="T119" fmla="*/ 757 h 1072"/>
                <a:gd name="T120" fmla="*/ 558 w 980"/>
                <a:gd name="T121" fmla="*/ 738 h 1072"/>
                <a:gd name="T122" fmla="*/ 636 w 980"/>
                <a:gd name="T123" fmla="*/ 775 h 10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80" h="1072">
                  <a:moveTo>
                    <a:pt x="970" y="828"/>
                  </a:moveTo>
                  <a:cubicBezTo>
                    <a:pt x="969" y="825"/>
                    <a:pt x="966" y="824"/>
                    <a:pt x="963" y="824"/>
                  </a:cubicBezTo>
                  <a:cubicBezTo>
                    <a:pt x="959" y="824"/>
                    <a:pt x="954" y="823"/>
                    <a:pt x="950" y="823"/>
                  </a:cubicBezTo>
                  <a:cubicBezTo>
                    <a:pt x="945" y="821"/>
                    <a:pt x="940" y="820"/>
                    <a:pt x="934" y="821"/>
                  </a:cubicBezTo>
                  <a:cubicBezTo>
                    <a:pt x="877" y="814"/>
                    <a:pt x="820" y="805"/>
                    <a:pt x="763" y="792"/>
                  </a:cubicBezTo>
                  <a:cubicBezTo>
                    <a:pt x="730" y="785"/>
                    <a:pt x="697" y="777"/>
                    <a:pt x="664" y="767"/>
                  </a:cubicBezTo>
                  <a:cubicBezTo>
                    <a:pt x="633" y="759"/>
                    <a:pt x="599" y="751"/>
                    <a:pt x="573" y="731"/>
                  </a:cubicBezTo>
                  <a:cubicBezTo>
                    <a:pt x="528" y="695"/>
                    <a:pt x="507" y="628"/>
                    <a:pt x="485" y="577"/>
                  </a:cubicBezTo>
                  <a:cubicBezTo>
                    <a:pt x="461" y="520"/>
                    <a:pt x="439" y="461"/>
                    <a:pt x="418" y="403"/>
                  </a:cubicBezTo>
                  <a:cubicBezTo>
                    <a:pt x="419" y="333"/>
                    <a:pt x="420" y="263"/>
                    <a:pt x="421" y="194"/>
                  </a:cubicBezTo>
                  <a:cubicBezTo>
                    <a:pt x="422" y="160"/>
                    <a:pt x="423" y="126"/>
                    <a:pt x="422" y="93"/>
                  </a:cubicBezTo>
                  <a:cubicBezTo>
                    <a:pt x="422" y="76"/>
                    <a:pt x="420" y="58"/>
                    <a:pt x="413" y="43"/>
                  </a:cubicBezTo>
                  <a:cubicBezTo>
                    <a:pt x="414" y="39"/>
                    <a:pt x="414" y="33"/>
                    <a:pt x="413" y="28"/>
                  </a:cubicBezTo>
                  <a:cubicBezTo>
                    <a:pt x="409" y="13"/>
                    <a:pt x="390" y="0"/>
                    <a:pt x="375" y="6"/>
                  </a:cubicBezTo>
                  <a:cubicBezTo>
                    <a:pt x="370" y="8"/>
                    <a:pt x="366" y="10"/>
                    <a:pt x="362" y="13"/>
                  </a:cubicBezTo>
                  <a:cubicBezTo>
                    <a:pt x="338" y="14"/>
                    <a:pt x="314" y="30"/>
                    <a:pt x="299" y="49"/>
                  </a:cubicBezTo>
                  <a:cubicBezTo>
                    <a:pt x="267" y="91"/>
                    <a:pt x="253" y="148"/>
                    <a:pt x="254" y="200"/>
                  </a:cubicBezTo>
                  <a:cubicBezTo>
                    <a:pt x="255" y="227"/>
                    <a:pt x="259" y="254"/>
                    <a:pt x="268" y="280"/>
                  </a:cubicBezTo>
                  <a:cubicBezTo>
                    <a:pt x="276" y="302"/>
                    <a:pt x="306" y="340"/>
                    <a:pt x="294" y="364"/>
                  </a:cubicBezTo>
                  <a:cubicBezTo>
                    <a:pt x="289" y="367"/>
                    <a:pt x="284" y="371"/>
                    <a:pt x="280" y="375"/>
                  </a:cubicBezTo>
                  <a:cubicBezTo>
                    <a:pt x="264" y="374"/>
                    <a:pt x="245" y="345"/>
                    <a:pt x="231" y="339"/>
                  </a:cubicBezTo>
                  <a:cubicBezTo>
                    <a:pt x="214" y="331"/>
                    <a:pt x="193" y="337"/>
                    <a:pt x="178" y="349"/>
                  </a:cubicBezTo>
                  <a:cubicBezTo>
                    <a:pt x="138" y="380"/>
                    <a:pt x="152" y="442"/>
                    <a:pt x="166" y="483"/>
                  </a:cubicBezTo>
                  <a:cubicBezTo>
                    <a:pt x="177" y="514"/>
                    <a:pt x="197" y="582"/>
                    <a:pt x="240" y="557"/>
                  </a:cubicBezTo>
                  <a:cubicBezTo>
                    <a:pt x="249" y="552"/>
                    <a:pt x="256" y="545"/>
                    <a:pt x="265" y="540"/>
                  </a:cubicBezTo>
                  <a:cubicBezTo>
                    <a:pt x="281" y="532"/>
                    <a:pt x="281" y="556"/>
                    <a:pt x="284" y="568"/>
                  </a:cubicBezTo>
                  <a:cubicBezTo>
                    <a:pt x="290" y="601"/>
                    <a:pt x="292" y="640"/>
                    <a:pt x="281" y="672"/>
                  </a:cubicBezTo>
                  <a:cubicBezTo>
                    <a:pt x="275" y="692"/>
                    <a:pt x="261" y="708"/>
                    <a:pt x="245" y="721"/>
                  </a:cubicBezTo>
                  <a:cubicBezTo>
                    <a:pt x="221" y="730"/>
                    <a:pt x="200" y="743"/>
                    <a:pt x="179" y="758"/>
                  </a:cubicBezTo>
                  <a:cubicBezTo>
                    <a:pt x="167" y="763"/>
                    <a:pt x="156" y="767"/>
                    <a:pt x="145" y="772"/>
                  </a:cubicBezTo>
                  <a:cubicBezTo>
                    <a:pt x="115" y="785"/>
                    <a:pt x="84" y="798"/>
                    <a:pt x="53" y="812"/>
                  </a:cubicBezTo>
                  <a:cubicBezTo>
                    <a:pt x="32" y="820"/>
                    <a:pt x="7" y="831"/>
                    <a:pt x="3" y="855"/>
                  </a:cubicBezTo>
                  <a:cubicBezTo>
                    <a:pt x="0" y="872"/>
                    <a:pt x="9" y="887"/>
                    <a:pt x="25" y="892"/>
                  </a:cubicBezTo>
                  <a:cubicBezTo>
                    <a:pt x="33" y="894"/>
                    <a:pt x="41" y="893"/>
                    <a:pt x="49" y="893"/>
                  </a:cubicBezTo>
                  <a:cubicBezTo>
                    <a:pt x="49" y="894"/>
                    <a:pt x="49" y="895"/>
                    <a:pt x="50" y="895"/>
                  </a:cubicBezTo>
                  <a:cubicBezTo>
                    <a:pt x="54" y="902"/>
                    <a:pt x="58" y="908"/>
                    <a:pt x="63" y="915"/>
                  </a:cubicBezTo>
                  <a:cubicBezTo>
                    <a:pt x="69" y="922"/>
                    <a:pt x="76" y="928"/>
                    <a:pt x="84" y="933"/>
                  </a:cubicBezTo>
                  <a:cubicBezTo>
                    <a:pt x="102" y="973"/>
                    <a:pt x="157" y="947"/>
                    <a:pt x="185" y="931"/>
                  </a:cubicBezTo>
                  <a:cubicBezTo>
                    <a:pt x="229" y="904"/>
                    <a:pt x="274" y="876"/>
                    <a:pt x="308" y="837"/>
                  </a:cubicBezTo>
                  <a:cubicBezTo>
                    <a:pt x="320" y="824"/>
                    <a:pt x="330" y="809"/>
                    <a:pt x="338" y="794"/>
                  </a:cubicBezTo>
                  <a:cubicBezTo>
                    <a:pt x="346" y="788"/>
                    <a:pt x="350" y="779"/>
                    <a:pt x="351" y="766"/>
                  </a:cubicBezTo>
                  <a:cubicBezTo>
                    <a:pt x="351" y="765"/>
                    <a:pt x="351" y="764"/>
                    <a:pt x="351" y="763"/>
                  </a:cubicBezTo>
                  <a:cubicBezTo>
                    <a:pt x="353" y="757"/>
                    <a:pt x="355" y="751"/>
                    <a:pt x="357" y="744"/>
                  </a:cubicBezTo>
                  <a:cubicBezTo>
                    <a:pt x="358" y="741"/>
                    <a:pt x="360" y="734"/>
                    <a:pt x="363" y="730"/>
                  </a:cubicBezTo>
                  <a:cubicBezTo>
                    <a:pt x="366" y="728"/>
                    <a:pt x="369" y="727"/>
                    <a:pt x="372" y="725"/>
                  </a:cubicBezTo>
                  <a:cubicBezTo>
                    <a:pt x="376" y="728"/>
                    <a:pt x="375" y="739"/>
                    <a:pt x="375" y="744"/>
                  </a:cubicBezTo>
                  <a:cubicBezTo>
                    <a:pt x="374" y="773"/>
                    <a:pt x="386" y="798"/>
                    <a:pt x="397" y="824"/>
                  </a:cubicBezTo>
                  <a:cubicBezTo>
                    <a:pt x="410" y="854"/>
                    <a:pt x="424" y="883"/>
                    <a:pt x="440" y="911"/>
                  </a:cubicBezTo>
                  <a:cubicBezTo>
                    <a:pt x="452" y="932"/>
                    <a:pt x="465" y="953"/>
                    <a:pt x="481" y="971"/>
                  </a:cubicBezTo>
                  <a:cubicBezTo>
                    <a:pt x="480" y="987"/>
                    <a:pt x="490" y="1003"/>
                    <a:pt x="510" y="1005"/>
                  </a:cubicBezTo>
                  <a:cubicBezTo>
                    <a:pt x="511" y="1005"/>
                    <a:pt x="511" y="1005"/>
                    <a:pt x="512" y="1005"/>
                  </a:cubicBezTo>
                  <a:cubicBezTo>
                    <a:pt x="523" y="1015"/>
                    <a:pt x="534" y="1024"/>
                    <a:pt x="547" y="1032"/>
                  </a:cubicBezTo>
                  <a:cubicBezTo>
                    <a:pt x="595" y="1063"/>
                    <a:pt x="652" y="1072"/>
                    <a:pt x="708" y="1065"/>
                  </a:cubicBezTo>
                  <a:cubicBezTo>
                    <a:pt x="753" y="1058"/>
                    <a:pt x="797" y="1045"/>
                    <a:pt x="830" y="1015"/>
                  </a:cubicBezTo>
                  <a:cubicBezTo>
                    <a:pt x="832" y="1014"/>
                    <a:pt x="833" y="1014"/>
                    <a:pt x="834" y="1013"/>
                  </a:cubicBezTo>
                  <a:cubicBezTo>
                    <a:pt x="848" y="1001"/>
                    <a:pt x="858" y="987"/>
                    <a:pt x="869" y="973"/>
                  </a:cubicBezTo>
                  <a:cubicBezTo>
                    <a:pt x="879" y="961"/>
                    <a:pt x="889" y="954"/>
                    <a:pt x="904" y="948"/>
                  </a:cubicBezTo>
                  <a:cubicBezTo>
                    <a:pt x="934" y="936"/>
                    <a:pt x="980" y="915"/>
                    <a:pt x="970" y="874"/>
                  </a:cubicBezTo>
                  <a:cubicBezTo>
                    <a:pt x="976" y="859"/>
                    <a:pt x="977" y="844"/>
                    <a:pt x="970" y="828"/>
                  </a:cubicBezTo>
                  <a:close/>
                  <a:moveTo>
                    <a:pt x="194" y="358"/>
                  </a:moveTo>
                  <a:cubicBezTo>
                    <a:pt x="193" y="358"/>
                    <a:pt x="191" y="358"/>
                    <a:pt x="190" y="359"/>
                  </a:cubicBezTo>
                  <a:cubicBezTo>
                    <a:pt x="191" y="358"/>
                    <a:pt x="192" y="358"/>
                    <a:pt x="193" y="357"/>
                  </a:cubicBezTo>
                  <a:cubicBezTo>
                    <a:pt x="193" y="357"/>
                    <a:pt x="194" y="357"/>
                    <a:pt x="195" y="356"/>
                  </a:cubicBezTo>
                  <a:cubicBezTo>
                    <a:pt x="194" y="357"/>
                    <a:pt x="194" y="357"/>
                    <a:pt x="194" y="358"/>
                  </a:cubicBezTo>
                  <a:close/>
                  <a:moveTo>
                    <a:pt x="213" y="544"/>
                  </a:moveTo>
                  <a:cubicBezTo>
                    <a:pt x="210" y="542"/>
                    <a:pt x="207" y="538"/>
                    <a:pt x="205" y="534"/>
                  </a:cubicBezTo>
                  <a:cubicBezTo>
                    <a:pt x="210" y="540"/>
                    <a:pt x="216" y="545"/>
                    <a:pt x="224" y="547"/>
                  </a:cubicBezTo>
                  <a:cubicBezTo>
                    <a:pt x="220" y="548"/>
                    <a:pt x="216" y="547"/>
                    <a:pt x="213" y="544"/>
                  </a:cubicBezTo>
                  <a:close/>
                  <a:moveTo>
                    <a:pt x="24" y="846"/>
                  </a:moveTo>
                  <a:cubicBezTo>
                    <a:pt x="21" y="856"/>
                    <a:pt x="22" y="867"/>
                    <a:pt x="29" y="876"/>
                  </a:cubicBezTo>
                  <a:cubicBezTo>
                    <a:pt x="15" y="870"/>
                    <a:pt x="16" y="856"/>
                    <a:pt x="24" y="846"/>
                  </a:cubicBezTo>
                  <a:close/>
                  <a:moveTo>
                    <a:pt x="81" y="821"/>
                  </a:moveTo>
                  <a:cubicBezTo>
                    <a:pt x="74" y="824"/>
                    <a:pt x="66" y="826"/>
                    <a:pt x="57" y="826"/>
                  </a:cubicBezTo>
                  <a:cubicBezTo>
                    <a:pt x="66" y="823"/>
                    <a:pt x="74" y="819"/>
                    <a:pt x="83" y="815"/>
                  </a:cubicBezTo>
                  <a:cubicBezTo>
                    <a:pt x="82" y="817"/>
                    <a:pt x="82" y="819"/>
                    <a:pt x="81" y="821"/>
                  </a:cubicBezTo>
                  <a:close/>
                  <a:moveTo>
                    <a:pt x="110" y="875"/>
                  </a:moveTo>
                  <a:cubicBezTo>
                    <a:pt x="111" y="875"/>
                    <a:pt x="111" y="875"/>
                    <a:pt x="112" y="875"/>
                  </a:cubicBezTo>
                  <a:cubicBezTo>
                    <a:pt x="112" y="876"/>
                    <a:pt x="113" y="878"/>
                    <a:pt x="114" y="879"/>
                  </a:cubicBezTo>
                  <a:cubicBezTo>
                    <a:pt x="113" y="878"/>
                    <a:pt x="111" y="877"/>
                    <a:pt x="110" y="875"/>
                  </a:cubicBezTo>
                  <a:close/>
                  <a:moveTo>
                    <a:pt x="276" y="711"/>
                  </a:moveTo>
                  <a:cubicBezTo>
                    <a:pt x="274" y="715"/>
                    <a:pt x="273" y="719"/>
                    <a:pt x="273" y="722"/>
                  </a:cubicBezTo>
                  <a:cubicBezTo>
                    <a:pt x="272" y="721"/>
                    <a:pt x="270" y="721"/>
                    <a:pt x="269" y="720"/>
                  </a:cubicBezTo>
                  <a:cubicBezTo>
                    <a:pt x="272" y="717"/>
                    <a:pt x="274" y="714"/>
                    <a:pt x="277" y="710"/>
                  </a:cubicBezTo>
                  <a:cubicBezTo>
                    <a:pt x="277" y="711"/>
                    <a:pt x="276" y="711"/>
                    <a:pt x="276" y="711"/>
                  </a:cubicBezTo>
                  <a:close/>
                  <a:moveTo>
                    <a:pt x="301" y="821"/>
                  </a:moveTo>
                  <a:cubicBezTo>
                    <a:pt x="304" y="816"/>
                    <a:pt x="306" y="810"/>
                    <a:pt x="308" y="805"/>
                  </a:cubicBezTo>
                  <a:cubicBezTo>
                    <a:pt x="310" y="805"/>
                    <a:pt x="312" y="804"/>
                    <a:pt x="314" y="804"/>
                  </a:cubicBezTo>
                  <a:cubicBezTo>
                    <a:pt x="310" y="810"/>
                    <a:pt x="306" y="815"/>
                    <a:pt x="301" y="821"/>
                  </a:cubicBezTo>
                  <a:close/>
                  <a:moveTo>
                    <a:pt x="329" y="45"/>
                  </a:moveTo>
                  <a:cubicBezTo>
                    <a:pt x="326" y="45"/>
                    <a:pt x="323" y="47"/>
                    <a:pt x="320" y="48"/>
                  </a:cubicBezTo>
                  <a:cubicBezTo>
                    <a:pt x="325" y="44"/>
                    <a:pt x="330" y="40"/>
                    <a:pt x="335" y="36"/>
                  </a:cubicBezTo>
                  <a:cubicBezTo>
                    <a:pt x="333" y="39"/>
                    <a:pt x="331" y="42"/>
                    <a:pt x="329" y="45"/>
                  </a:cubicBezTo>
                  <a:close/>
                  <a:moveTo>
                    <a:pt x="391" y="756"/>
                  </a:moveTo>
                  <a:cubicBezTo>
                    <a:pt x="391" y="752"/>
                    <a:pt x="390" y="748"/>
                    <a:pt x="390" y="744"/>
                  </a:cubicBezTo>
                  <a:cubicBezTo>
                    <a:pt x="391" y="743"/>
                    <a:pt x="391" y="742"/>
                    <a:pt x="391" y="741"/>
                  </a:cubicBezTo>
                  <a:cubicBezTo>
                    <a:pt x="391" y="743"/>
                    <a:pt x="391" y="745"/>
                    <a:pt x="392" y="747"/>
                  </a:cubicBezTo>
                  <a:cubicBezTo>
                    <a:pt x="391" y="750"/>
                    <a:pt x="391" y="753"/>
                    <a:pt x="391" y="756"/>
                  </a:cubicBezTo>
                  <a:close/>
                  <a:moveTo>
                    <a:pt x="402" y="796"/>
                  </a:moveTo>
                  <a:cubicBezTo>
                    <a:pt x="402" y="796"/>
                    <a:pt x="402" y="796"/>
                    <a:pt x="402" y="796"/>
                  </a:cubicBezTo>
                  <a:cubicBezTo>
                    <a:pt x="402" y="796"/>
                    <a:pt x="403" y="796"/>
                    <a:pt x="403" y="797"/>
                  </a:cubicBezTo>
                  <a:cubicBezTo>
                    <a:pt x="404" y="799"/>
                    <a:pt x="404" y="801"/>
                    <a:pt x="405" y="803"/>
                  </a:cubicBezTo>
                  <a:cubicBezTo>
                    <a:pt x="404" y="801"/>
                    <a:pt x="403" y="798"/>
                    <a:pt x="402" y="796"/>
                  </a:cubicBezTo>
                  <a:close/>
                  <a:moveTo>
                    <a:pt x="399" y="64"/>
                  </a:moveTo>
                  <a:cubicBezTo>
                    <a:pt x="399" y="64"/>
                    <a:pt x="398" y="63"/>
                    <a:pt x="398" y="62"/>
                  </a:cubicBezTo>
                  <a:cubicBezTo>
                    <a:pt x="399" y="61"/>
                    <a:pt x="401" y="60"/>
                    <a:pt x="402" y="59"/>
                  </a:cubicBezTo>
                  <a:cubicBezTo>
                    <a:pt x="405" y="66"/>
                    <a:pt x="406" y="73"/>
                    <a:pt x="406" y="80"/>
                  </a:cubicBezTo>
                  <a:cubicBezTo>
                    <a:pt x="404" y="75"/>
                    <a:pt x="402" y="70"/>
                    <a:pt x="399" y="64"/>
                  </a:cubicBezTo>
                  <a:close/>
                  <a:moveTo>
                    <a:pt x="409" y="427"/>
                  </a:moveTo>
                  <a:cubicBezTo>
                    <a:pt x="409" y="425"/>
                    <a:pt x="409" y="423"/>
                    <a:pt x="408" y="421"/>
                  </a:cubicBezTo>
                  <a:cubicBezTo>
                    <a:pt x="409" y="423"/>
                    <a:pt x="410" y="426"/>
                    <a:pt x="411" y="428"/>
                  </a:cubicBezTo>
                  <a:cubicBezTo>
                    <a:pt x="410" y="428"/>
                    <a:pt x="410" y="427"/>
                    <a:pt x="409" y="427"/>
                  </a:cubicBezTo>
                  <a:close/>
                  <a:moveTo>
                    <a:pt x="442" y="517"/>
                  </a:moveTo>
                  <a:cubicBezTo>
                    <a:pt x="442" y="514"/>
                    <a:pt x="442" y="512"/>
                    <a:pt x="441" y="509"/>
                  </a:cubicBezTo>
                  <a:cubicBezTo>
                    <a:pt x="444" y="516"/>
                    <a:pt x="447" y="524"/>
                    <a:pt x="450" y="532"/>
                  </a:cubicBezTo>
                  <a:cubicBezTo>
                    <a:pt x="448" y="527"/>
                    <a:pt x="445" y="522"/>
                    <a:pt x="442" y="517"/>
                  </a:cubicBezTo>
                  <a:close/>
                  <a:moveTo>
                    <a:pt x="535" y="1004"/>
                  </a:moveTo>
                  <a:cubicBezTo>
                    <a:pt x="535" y="1004"/>
                    <a:pt x="536" y="1004"/>
                    <a:pt x="536" y="1004"/>
                  </a:cubicBezTo>
                  <a:cubicBezTo>
                    <a:pt x="537" y="1005"/>
                    <a:pt x="538" y="1006"/>
                    <a:pt x="539" y="1007"/>
                  </a:cubicBezTo>
                  <a:cubicBezTo>
                    <a:pt x="538" y="1006"/>
                    <a:pt x="536" y="1005"/>
                    <a:pt x="535" y="1004"/>
                  </a:cubicBezTo>
                  <a:close/>
                  <a:moveTo>
                    <a:pt x="581" y="757"/>
                  </a:moveTo>
                  <a:cubicBezTo>
                    <a:pt x="579" y="756"/>
                    <a:pt x="577" y="755"/>
                    <a:pt x="575" y="754"/>
                  </a:cubicBezTo>
                  <a:cubicBezTo>
                    <a:pt x="569" y="749"/>
                    <a:pt x="564" y="744"/>
                    <a:pt x="558" y="738"/>
                  </a:cubicBezTo>
                  <a:cubicBezTo>
                    <a:pt x="557" y="737"/>
                    <a:pt x="556" y="735"/>
                    <a:pt x="554" y="733"/>
                  </a:cubicBezTo>
                  <a:cubicBezTo>
                    <a:pt x="577" y="754"/>
                    <a:pt x="604" y="766"/>
                    <a:pt x="636" y="775"/>
                  </a:cubicBezTo>
                  <a:cubicBezTo>
                    <a:pt x="617" y="771"/>
                    <a:pt x="599" y="765"/>
                    <a:pt x="581" y="757"/>
                  </a:cubicBezTo>
                  <a:close/>
                </a:path>
              </a:pathLst>
            </a:custGeom>
            <a:solidFill>
              <a:srgbClr val="EFD1A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93" name="Freeform 77">
              <a:extLst>
                <a:ext uri="{FF2B5EF4-FFF2-40B4-BE49-F238E27FC236}">
                  <a16:creationId xmlns:a16="http://schemas.microsoft.com/office/drawing/2014/main" xmlns="" id="{5D23AF75-B730-452A-9CDF-5F55287BDBC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98312" y="2360736"/>
              <a:ext cx="244475" cy="233363"/>
            </a:xfrm>
            <a:custGeom>
              <a:avLst/>
              <a:gdLst>
                <a:gd name="T0" fmla="*/ 56 w 223"/>
                <a:gd name="T1" fmla="*/ 161 h 213"/>
                <a:gd name="T2" fmla="*/ 149 w 223"/>
                <a:gd name="T3" fmla="*/ 194 h 213"/>
                <a:gd name="T4" fmla="*/ 196 w 223"/>
                <a:gd name="T5" fmla="*/ 196 h 213"/>
                <a:gd name="T6" fmla="*/ 212 w 223"/>
                <a:gd name="T7" fmla="*/ 179 h 213"/>
                <a:gd name="T8" fmla="*/ 206 w 223"/>
                <a:gd name="T9" fmla="*/ 101 h 213"/>
                <a:gd name="T10" fmla="*/ 188 w 223"/>
                <a:gd name="T11" fmla="*/ 65 h 213"/>
                <a:gd name="T12" fmla="*/ 172 w 223"/>
                <a:gd name="T13" fmla="*/ 40 h 213"/>
                <a:gd name="T14" fmla="*/ 150 w 223"/>
                <a:gd name="T15" fmla="*/ 7 h 213"/>
                <a:gd name="T16" fmla="*/ 135 w 223"/>
                <a:gd name="T17" fmla="*/ 11 h 213"/>
                <a:gd name="T18" fmla="*/ 112 w 223"/>
                <a:gd name="T19" fmla="*/ 22 h 213"/>
                <a:gd name="T20" fmla="*/ 76 w 223"/>
                <a:gd name="T21" fmla="*/ 56 h 213"/>
                <a:gd name="T22" fmla="*/ 32 w 223"/>
                <a:gd name="T23" fmla="*/ 73 h 213"/>
                <a:gd name="T24" fmla="*/ 3 w 223"/>
                <a:gd name="T25" fmla="*/ 115 h 213"/>
                <a:gd name="T26" fmla="*/ 56 w 223"/>
                <a:gd name="T27" fmla="*/ 161 h 213"/>
                <a:gd name="T28" fmla="*/ 202 w 223"/>
                <a:gd name="T29" fmla="*/ 157 h 213"/>
                <a:gd name="T30" fmla="*/ 201 w 223"/>
                <a:gd name="T31" fmla="*/ 162 h 213"/>
                <a:gd name="T32" fmla="*/ 201 w 223"/>
                <a:gd name="T33" fmla="*/ 160 h 213"/>
                <a:gd name="T34" fmla="*/ 200 w 223"/>
                <a:gd name="T35" fmla="*/ 159 h 213"/>
                <a:gd name="T36" fmla="*/ 202 w 223"/>
                <a:gd name="T37" fmla="*/ 157 h 213"/>
                <a:gd name="T38" fmla="*/ 143 w 223"/>
                <a:gd name="T39" fmla="*/ 88 h 213"/>
                <a:gd name="T40" fmla="*/ 143 w 223"/>
                <a:gd name="T41" fmla="*/ 88 h 213"/>
                <a:gd name="T42" fmla="*/ 140 w 223"/>
                <a:gd name="T43" fmla="*/ 27 h 213"/>
                <a:gd name="T44" fmla="*/ 140 w 223"/>
                <a:gd name="T45" fmla="*/ 27 h 213"/>
                <a:gd name="T46" fmla="*/ 136 w 223"/>
                <a:gd name="T47" fmla="*/ 27 h 213"/>
                <a:gd name="T48" fmla="*/ 140 w 223"/>
                <a:gd name="T49" fmla="*/ 27 h 213"/>
                <a:gd name="T50" fmla="*/ 127 w 223"/>
                <a:gd name="T51" fmla="*/ 109 h 213"/>
                <a:gd name="T52" fmla="*/ 125 w 223"/>
                <a:gd name="T53" fmla="*/ 113 h 213"/>
                <a:gd name="T54" fmla="*/ 123 w 223"/>
                <a:gd name="T55" fmla="*/ 113 h 213"/>
                <a:gd name="T56" fmla="*/ 127 w 223"/>
                <a:gd name="T57" fmla="*/ 109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23" h="213">
                  <a:moveTo>
                    <a:pt x="56" y="161"/>
                  </a:moveTo>
                  <a:cubicBezTo>
                    <a:pt x="86" y="172"/>
                    <a:pt x="117" y="186"/>
                    <a:pt x="149" y="194"/>
                  </a:cubicBezTo>
                  <a:cubicBezTo>
                    <a:pt x="160" y="213"/>
                    <a:pt x="183" y="209"/>
                    <a:pt x="196" y="196"/>
                  </a:cubicBezTo>
                  <a:cubicBezTo>
                    <a:pt x="202" y="193"/>
                    <a:pt x="208" y="188"/>
                    <a:pt x="212" y="179"/>
                  </a:cubicBezTo>
                  <a:cubicBezTo>
                    <a:pt x="223" y="154"/>
                    <a:pt x="217" y="125"/>
                    <a:pt x="206" y="101"/>
                  </a:cubicBezTo>
                  <a:cubicBezTo>
                    <a:pt x="201" y="88"/>
                    <a:pt x="194" y="77"/>
                    <a:pt x="188" y="65"/>
                  </a:cubicBezTo>
                  <a:cubicBezTo>
                    <a:pt x="184" y="56"/>
                    <a:pt x="179" y="47"/>
                    <a:pt x="172" y="40"/>
                  </a:cubicBezTo>
                  <a:cubicBezTo>
                    <a:pt x="165" y="29"/>
                    <a:pt x="157" y="18"/>
                    <a:pt x="150" y="7"/>
                  </a:cubicBezTo>
                  <a:cubicBezTo>
                    <a:pt x="145" y="0"/>
                    <a:pt x="134" y="5"/>
                    <a:pt x="135" y="11"/>
                  </a:cubicBezTo>
                  <a:cubicBezTo>
                    <a:pt x="127" y="12"/>
                    <a:pt x="119" y="15"/>
                    <a:pt x="112" y="22"/>
                  </a:cubicBezTo>
                  <a:cubicBezTo>
                    <a:pt x="99" y="32"/>
                    <a:pt x="90" y="46"/>
                    <a:pt x="76" y="56"/>
                  </a:cubicBezTo>
                  <a:cubicBezTo>
                    <a:pt x="62" y="66"/>
                    <a:pt x="48" y="68"/>
                    <a:pt x="32" y="73"/>
                  </a:cubicBezTo>
                  <a:cubicBezTo>
                    <a:pt x="13" y="80"/>
                    <a:pt x="0" y="94"/>
                    <a:pt x="3" y="115"/>
                  </a:cubicBezTo>
                  <a:cubicBezTo>
                    <a:pt x="8" y="142"/>
                    <a:pt x="33" y="153"/>
                    <a:pt x="56" y="161"/>
                  </a:cubicBezTo>
                  <a:close/>
                  <a:moveTo>
                    <a:pt x="202" y="157"/>
                  </a:moveTo>
                  <a:cubicBezTo>
                    <a:pt x="202" y="158"/>
                    <a:pt x="202" y="160"/>
                    <a:pt x="201" y="162"/>
                  </a:cubicBezTo>
                  <a:cubicBezTo>
                    <a:pt x="201" y="161"/>
                    <a:pt x="201" y="161"/>
                    <a:pt x="201" y="160"/>
                  </a:cubicBezTo>
                  <a:cubicBezTo>
                    <a:pt x="200" y="160"/>
                    <a:pt x="200" y="160"/>
                    <a:pt x="200" y="159"/>
                  </a:cubicBezTo>
                  <a:cubicBezTo>
                    <a:pt x="201" y="158"/>
                    <a:pt x="202" y="158"/>
                    <a:pt x="202" y="157"/>
                  </a:cubicBezTo>
                  <a:close/>
                  <a:moveTo>
                    <a:pt x="143" y="88"/>
                  </a:moveTo>
                  <a:cubicBezTo>
                    <a:pt x="147" y="82"/>
                    <a:pt x="146" y="88"/>
                    <a:pt x="143" y="88"/>
                  </a:cubicBezTo>
                  <a:close/>
                  <a:moveTo>
                    <a:pt x="140" y="27"/>
                  </a:moveTo>
                  <a:cubicBezTo>
                    <a:pt x="140" y="27"/>
                    <a:pt x="140" y="27"/>
                    <a:pt x="140" y="27"/>
                  </a:cubicBezTo>
                  <a:cubicBezTo>
                    <a:pt x="138" y="27"/>
                    <a:pt x="137" y="27"/>
                    <a:pt x="136" y="27"/>
                  </a:cubicBezTo>
                  <a:cubicBezTo>
                    <a:pt x="137" y="26"/>
                    <a:pt x="138" y="26"/>
                    <a:pt x="140" y="27"/>
                  </a:cubicBezTo>
                  <a:close/>
                  <a:moveTo>
                    <a:pt x="127" y="109"/>
                  </a:moveTo>
                  <a:cubicBezTo>
                    <a:pt x="126" y="110"/>
                    <a:pt x="126" y="112"/>
                    <a:pt x="125" y="113"/>
                  </a:cubicBezTo>
                  <a:cubicBezTo>
                    <a:pt x="124" y="113"/>
                    <a:pt x="124" y="113"/>
                    <a:pt x="123" y="113"/>
                  </a:cubicBezTo>
                  <a:cubicBezTo>
                    <a:pt x="124" y="111"/>
                    <a:pt x="125" y="110"/>
                    <a:pt x="127" y="109"/>
                  </a:cubicBezTo>
                  <a:close/>
                </a:path>
              </a:pathLst>
            </a:custGeom>
            <a:solidFill>
              <a:srgbClr val="EFD1A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94" name="Rectangle 78">
              <a:extLst>
                <a:ext uri="{FF2B5EF4-FFF2-40B4-BE49-F238E27FC236}">
                  <a16:creationId xmlns:a16="http://schemas.microsoft.com/office/drawing/2014/main" xmlns="" id="{BB222E9A-A0F1-4716-859F-667C71DDAE4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574572" y="2514810"/>
              <a:ext cx="64594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H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96" name="Rectangle 79">
              <a:extLst>
                <a:ext uri="{FF2B5EF4-FFF2-40B4-BE49-F238E27FC236}">
                  <a16:creationId xmlns:a16="http://schemas.microsoft.com/office/drawing/2014/main" xmlns="" id="{E1CE25D1-0F51-4201-8D5F-D35C6C5BA3B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575365" y="2594186"/>
              <a:ext cx="64594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A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97" name="Rectangle 80">
              <a:extLst>
                <a:ext uri="{FF2B5EF4-FFF2-40B4-BE49-F238E27FC236}">
                  <a16:creationId xmlns:a16="http://schemas.microsoft.com/office/drawing/2014/main" xmlns="" id="{B179A220-0A04-414B-90F1-500D630F05E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578954" y="2664035"/>
              <a:ext cx="57416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P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98" name="Rectangle 81">
              <a:extLst>
                <a:ext uri="{FF2B5EF4-FFF2-40B4-BE49-F238E27FC236}">
                  <a16:creationId xmlns:a16="http://schemas.microsoft.com/office/drawing/2014/main" xmlns="" id="{B0CFBA09-CA20-4C9F-9207-CCE45A966BD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578954" y="2729122"/>
              <a:ext cx="57416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P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99" name="Rectangle 82">
              <a:extLst>
                <a:ext uri="{FF2B5EF4-FFF2-40B4-BE49-F238E27FC236}">
                  <a16:creationId xmlns:a16="http://schemas.microsoft.com/office/drawing/2014/main" xmlns="" id="{1BBCF2BA-D76A-47CF-A1A4-8EF61788005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576801" y="2794210"/>
              <a:ext cx="61723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Y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00" name="Rectangle 83">
              <a:extLst>
                <a:ext uri="{FF2B5EF4-FFF2-40B4-BE49-F238E27FC236}">
                  <a16:creationId xmlns:a16="http://schemas.microsoft.com/office/drawing/2014/main" xmlns="" id="{92527306-1597-49A1-9F46-1B1D3E0B4CA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31749" y="2541797"/>
              <a:ext cx="110527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MI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01" name="Rectangle 84">
              <a:extLst>
                <a:ext uri="{FF2B5EF4-FFF2-40B4-BE49-F238E27FC236}">
                  <a16:creationId xmlns:a16="http://schemas.microsoft.com/office/drawing/2014/main" xmlns="" id="{FB585C39-D6E8-4212-86D2-BB4360AD2D5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55434" y="2651335"/>
              <a:ext cx="63158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D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02" name="Rectangle 85">
              <a:extLst>
                <a:ext uri="{FF2B5EF4-FFF2-40B4-BE49-F238E27FC236}">
                  <a16:creationId xmlns:a16="http://schemas.microsoft.com/office/drawing/2014/main" xmlns="" id="{381B7A27-A4D6-4883-BF53-E6FBBE6BE54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59739" y="2708485"/>
              <a:ext cx="54545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-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03" name="Rectangle 86">
              <a:extLst>
                <a:ext uri="{FF2B5EF4-FFF2-40B4-BE49-F238E27FC236}">
                  <a16:creationId xmlns:a16="http://schemas.microsoft.com/office/drawing/2014/main" xmlns="" id="{D3F4848A-B22B-49D3-A44E-226136DF429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54715" y="2759285"/>
              <a:ext cx="64594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A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04" name="Rectangle 87">
              <a:extLst>
                <a:ext uri="{FF2B5EF4-FFF2-40B4-BE49-F238E27FC236}">
                  <a16:creationId xmlns:a16="http://schemas.microsoft.com/office/drawing/2014/main" xmlns="" id="{49ACDE34-C2DB-4F10-BB3A-D601B40EE37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28084" y="2865648"/>
              <a:ext cx="116269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UT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05" name="Rectangle 88">
              <a:extLst>
                <a:ext uri="{FF2B5EF4-FFF2-40B4-BE49-F238E27FC236}">
                  <a16:creationId xmlns:a16="http://schemas.microsoft.com/office/drawing/2014/main" xmlns="" id="{6D9FF551-333C-40FA-B204-85E2DE716BA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54639" y="2976772"/>
              <a:ext cx="63158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U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06" name="Rectangle 89">
              <a:extLst>
                <a:ext uri="{FF2B5EF4-FFF2-40B4-BE49-F238E27FC236}">
                  <a16:creationId xmlns:a16="http://schemas.microsoft.com/office/drawing/2014/main" xmlns="" id="{B3BEACCE-EAB5-4C29-BA81-2DA98BE9FB3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08706" y="3106947"/>
              <a:ext cx="155024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MN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07" name="Rectangle 90">
              <a:extLst>
                <a:ext uri="{FF2B5EF4-FFF2-40B4-BE49-F238E27FC236}">
                  <a16:creationId xmlns:a16="http://schemas.microsoft.com/office/drawing/2014/main" xmlns="" id="{4D380EB0-4213-4F60-83F2-C58CC175430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59665" y="3256172"/>
              <a:ext cx="53111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F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08" name="Rectangle 91">
              <a:extLst>
                <a:ext uri="{FF2B5EF4-FFF2-40B4-BE49-F238E27FC236}">
                  <a16:creationId xmlns:a16="http://schemas.microsoft.com/office/drawing/2014/main" xmlns="" id="{3DD96B8F-8DFB-4131-A7BB-F82E7B6B0F1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59022" y="3319672"/>
              <a:ext cx="55982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E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09" name="Rectangle 92">
              <a:extLst>
                <a:ext uri="{FF2B5EF4-FFF2-40B4-BE49-F238E27FC236}">
                  <a16:creationId xmlns:a16="http://schemas.microsoft.com/office/drawing/2014/main" xmlns="" id="{E46784BB-CB76-4A2A-92E2-009117C9743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58228" y="3381586"/>
              <a:ext cx="55982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S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10" name="Rectangle 93">
              <a:extLst>
                <a:ext uri="{FF2B5EF4-FFF2-40B4-BE49-F238E27FC236}">
                  <a16:creationId xmlns:a16="http://schemas.microsoft.com/office/drawing/2014/main" xmlns="" id="{3D1B38D5-5331-4324-8ABF-92AF2FCBEA5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45385" y="3462547"/>
              <a:ext cx="83254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TI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11" name="Rectangle 94">
              <a:extLst>
                <a:ext uri="{FF2B5EF4-FFF2-40B4-BE49-F238E27FC236}">
                  <a16:creationId xmlns:a16="http://schemas.microsoft.com/office/drawing/2014/main" xmlns="" id="{55068EEF-7FB7-4E18-96B7-625428C4A61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52564" y="3554623"/>
              <a:ext cx="68900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V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12" name="Rectangle 95">
              <a:extLst>
                <a:ext uri="{FF2B5EF4-FFF2-40B4-BE49-F238E27FC236}">
                  <a16:creationId xmlns:a16="http://schemas.microsoft.com/office/drawing/2014/main" xmlns="" id="{0FBFE9BF-4DC9-49C6-A64C-9E763A7F02F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54715" y="3614947"/>
              <a:ext cx="64594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A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13" name="Rectangle 96">
              <a:extLst>
                <a:ext uri="{FF2B5EF4-FFF2-40B4-BE49-F238E27FC236}">
                  <a16:creationId xmlns:a16="http://schemas.microsoft.com/office/drawing/2014/main" xmlns="" id="{2A0BF267-2F43-411B-B558-FC8CCC1839F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62535" y="3684798"/>
              <a:ext cx="47369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L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14" name="Rectangle 97">
              <a:extLst>
                <a:ext uri="{FF2B5EF4-FFF2-40B4-BE49-F238E27FC236}">
                  <a16:creationId xmlns:a16="http://schemas.microsoft.com/office/drawing/2014/main" xmlns="" id="{A64B1D6A-7D10-4F0F-9BA2-0F7E4E47B4F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4687637" y="2764003"/>
              <a:ext cx="1227276" cy="1777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花好月圆 团团圆圆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15" name="Freeform 98">
              <a:extLst>
                <a:ext uri="{FF2B5EF4-FFF2-40B4-BE49-F238E27FC236}">
                  <a16:creationId xmlns:a16="http://schemas.microsoft.com/office/drawing/2014/main" xmlns="" id="{11E7D1C2-4772-41F5-8F85-448D9A0694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07725" y="3265611"/>
              <a:ext cx="1138238" cy="660400"/>
            </a:xfrm>
            <a:custGeom>
              <a:avLst/>
              <a:gdLst>
                <a:gd name="T0" fmla="*/ 982 w 1041"/>
                <a:gd name="T1" fmla="*/ 305 h 603"/>
                <a:gd name="T2" fmla="*/ 703 w 1041"/>
                <a:gd name="T3" fmla="*/ 48 h 603"/>
                <a:gd name="T4" fmla="*/ 589 w 1041"/>
                <a:gd name="T5" fmla="*/ 285 h 603"/>
                <a:gd name="T6" fmla="*/ 299 w 1041"/>
                <a:gd name="T7" fmla="*/ 312 h 603"/>
                <a:gd name="T8" fmla="*/ 0 w 1041"/>
                <a:gd name="T9" fmla="*/ 467 h 603"/>
                <a:gd name="T10" fmla="*/ 74 w 1041"/>
                <a:gd name="T11" fmla="*/ 438 h 603"/>
                <a:gd name="T12" fmla="*/ 551 w 1041"/>
                <a:gd name="T13" fmla="*/ 509 h 603"/>
                <a:gd name="T14" fmla="*/ 804 w 1041"/>
                <a:gd name="T15" fmla="*/ 523 h 603"/>
                <a:gd name="T16" fmla="*/ 1026 w 1041"/>
                <a:gd name="T17" fmla="*/ 497 h 603"/>
                <a:gd name="T18" fmla="*/ 415 w 1041"/>
                <a:gd name="T19" fmla="*/ 328 h 603"/>
                <a:gd name="T20" fmla="*/ 666 w 1041"/>
                <a:gd name="T21" fmla="*/ 306 h 603"/>
                <a:gd name="T22" fmla="*/ 326 w 1041"/>
                <a:gd name="T23" fmla="*/ 336 h 603"/>
                <a:gd name="T24" fmla="*/ 353 w 1041"/>
                <a:gd name="T25" fmla="*/ 414 h 603"/>
                <a:gd name="T26" fmla="*/ 765 w 1041"/>
                <a:gd name="T27" fmla="*/ 458 h 603"/>
                <a:gd name="T28" fmla="*/ 353 w 1041"/>
                <a:gd name="T29" fmla="*/ 414 h 603"/>
                <a:gd name="T30" fmla="*/ 676 w 1041"/>
                <a:gd name="T31" fmla="*/ 435 h 603"/>
                <a:gd name="T32" fmla="*/ 342 w 1041"/>
                <a:gd name="T33" fmla="*/ 376 h 603"/>
                <a:gd name="T34" fmla="*/ 705 w 1041"/>
                <a:gd name="T35" fmla="*/ 311 h 603"/>
                <a:gd name="T36" fmla="*/ 784 w 1041"/>
                <a:gd name="T37" fmla="*/ 218 h 603"/>
                <a:gd name="T38" fmla="*/ 835 w 1041"/>
                <a:gd name="T39" fmla="*/ 339 h 603"/>
                <a:gd name="T40" fmla="*/ 900 w 1041"/>
                <a:gd name="T41" fmla="*/ 549 h 603"/>
                <a:gd name="T42" fmla="*/ 844 w 1041"/>
                <a:gd name="T43" fmla="*/ 365 h 603"/>
                <a:gd name="T44" fmla="*/ 864 w 1041"/>
                <a:gd name="T45" fmla="*/ 463 h 603"/>
                <a:gd name="T46" fmla="*/ 847 w 1041"/>
                <a:gd name="T47" fmla="*/ 484 h 603"/>
                <a:gd name="T48" fmla="*/ 946 w 1041"/>
                <a:gd name="T49" fmla="*/ 451 h 603"/>
                <a:gd name="T50" fmla="*/ 760 w 1041"/>
                <a:gd name="T51" fmla="*/ 192 h 603"/>
                <a:gd name="T52" fmla="*/ 616 w 1041"/>
                <a:gd name="T53" fmla="*/ 151 h 603"/>
                <a:gd name="T54" fmla="*/ 643 w 1041"/>
                <a:gd name="T55" fmla="*/ 229 h 603"/>
                <a:gd name="T56" fmla="*/ 638 w 1041"/>
                <a:gd name="T57" fmla="*/ 187 h 603"/>
                <a:gd name="T58" fmla="*/ 734 w 1041"/>
                <a:gd name="T59" fmla="*/ 209 h 603"/>
                <a:gd name="T60" fmla="*/ 638 w 1041"/>
                <a:gd name="T61" fmla="*/ 271 h 603"/>
                <a:gd name="T62" fmla="*/ 608 w 1041"/>
                <a:gd name="T63" fmla="*/ 72 h 603"/>
                <a:gd name="T64" fmla="*/ 846 w 1041"/>
                <a:gd name="T65" fmla="*/ 145 h 603"/>
                <a:gd name="T66" fmla="*/ 963 w 1041"/>
                <a:gd name="T67" fmla="*/ 362 h 603"/>
                <a:gd name="T68" fmla="*/ 900 w 1041"/>
                <a:gd name="T69" fmla="*/ 549 h 6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41" h="603">
                  <a:moveTo>
                    <a:pt x="998" y="368"/>
                  </a:moveTo>
                  <a:cubicBezTo>
                    <a:pt x="985" y="348"/>
                    <a:pt x="979" y="330"/>
                    <a:pt x="982" y="305"/>
                  </a:cubicBezTo>
                  <a:cubicBezTo>
                    <a:pt x="991" y="229"/>
                    <a:pt x="951" y="148"/>
                    <a:pt x="880" y="128"/>
                  </a:cubicBezTo>
                  <a:cubicBezTo>
                    <a:pt x="816" y="110"/>
                    <a:pt x="761" y="80"/>
                    <a:pt x="703" y="48"/>
                  </a:cubicBezTo>
                  <a:cubicBezTo>
                    <a:pt x="617" y="0"/>
                    <a:pt x="526" y="67"/>
                    <a:pt x="540" y="165"/>
                  </a:cubicBezTo>
                  <a:cubicBezTo>
                    <a:pt x="546" y="205"/>
                    <a:pt x="570" y="242"/>
                    <a:pt x="589" y="285"/>
                  </a:cubicBezTo>
                  <a:cubicBezTo>
                    <a:pt x="557" y="290"/>
                    <a:pt x="522" y="297"/>
                    <a:pt x="487" y="300"/>
                  </a:cubicBezTo>
                  <a:cubicBezTo>
                    <a:pt x="424" y="305"/>
                    <a:pt x="361" y="304"/>
                    <a:pt x="299" y="312"/>
                  </a:cubicBezTo>
                  <a:cubicBezTo>
                    <a:pt x="202" y="324"/>
                    <a:pt x="111" y="356"/>
                    <a:pt x="35" y="422"/>
                  </a:cubicBezTo>
                  <a:cubicBezTo>
                    <a:pt x="21" y="435"/>
                    <a:pt x="12" y="452"/>
                    <a:pt x="0" y="467"/>
                  </a:cubicBezTo>
                  <a:cubicBezTo>
                    <a:pt x="4" y="470"/>
                    <a:pt x="7" y="473"/>
                    <a:pt x="11" y="475"/>
                  </a:cubicBezTo>
                  <a:cubicBezTo>
                    <a:pt x="32" y="463"/>
                    <a:pt x="53" y="451"/>
                    <a:pt x="74" y="438"/>
                  </a:cubicBezTo>
                  <a:cubicBezTo>
                    <a:pt x="138" y="399"/>
                    <a:pt x="206" y="396"/>
                    <a:pt x="275" y="419"/>
                  </a:cubicBezTo>
                  <a:cubicBezTo>
                    <a:pt x="367" y="449"/>
                    <a:pt x="458" y="481"/>
                    <a:pt x="551" y="509"/>
                  </a:cubicBezTo>
                  <a:cubicBezTo>
                    <a:pt x="617" y="529"/>
                    <a:pt x="686" y="535"/>
                    <a:pt x="753" y="510"/>
                  </a:cubicBezTo>
                  <a:cubicBezTo>
                    <a:pt x="776" y="501"/>
                    <a:pt x="789" y="503"/>
                    <a:pt x="804" y="523"/>
                  </a:cubicBezTo>
                  <a:cubicBezTo>
                    <a:pt x="814" y="536"/>
                    <a:pt x="828" y="547"/>
                    <a:pt x="842" y="557"/>
                  </a:cubicBezTo>
                  <a:cubicBezTo>
                    <a:pt x="912" y="603"/>
                    <a:pt x="1002" y="575"/>
                    <a:pt x="1026" y="497"/>
                  </a:cubicBezTo>
                  <a:cubicBezTo>
                    <a:pt x="1041" y="450"/>
                    <a:pt x="1023" y="407"/>
                    <a:pt x="998" y="368"/>
                  </a:cubicBezTo>
                  <a:close/>
                  <a:moveTo>
                    <a:pt x="415" y="328"/>
                  </a:moveTo>
                  <a:cubicBezTo>
                    <a:pt x="482" y="327"/>
                    <a:pt x="549" y="328"/>
                    <a:pt x="613" y="300"/>
                  </a:cubicBezTo>
                  <a:cubicBezTo>
                    <a:pt x="626" y="295"/>
                    <a:pt x="644" y="303"/>
                    <a:pt x="666" y="306"/>
                  </a:cubicBezTo>
                  <a:cubicBezTo>
                    <a:pt x="625" y="347"/>
                    <a:pt x="579" y="350"/>
                    <a:pt x="534" y="349"/>
                  </a:cubicBezTo>
                  <a:cubicBezTo>
                    <a:pt x="464" y="349"/>
                    <a:pt x="395" y="344"/>
                    <a:pt x="326" y="336"/>
                  </a:cubicBezTo>
                  <a:cubicBezTo>
                    <a:pt x="355" y="333"/>
                    <a:pt x="385" y="329"/>
                    <a:pt x="415" y="328"/>
                  </a:cubicBezTo>
                  <a:close/>
                  <a:moveTo>
                    <a:pt x="353" y="414"/>
                  </a:moveTo>
                  <a:cubicBezTo>
                    <a:pt x="487" y="431"/>
                    <a:pt x="618" y="504"/>
                    <a:pt x="760" y="443"/>
                  </a:cubicBezTo>
                  <a:cubicBezTo>
                    <a:pt x="762" y="448"/>
                    <a:pt x="763" y="453"/>
                    <a:pt x="765" y="458"/>
                  </a:cubicBezTo>
                  <a:cubicBezTo>
                    <a:pt x="766" y="463"/>
                    <a:pt x="767" y="468"/>
                    <a:pt x="769" y="477"/>
                  </a:cubicBezTo>
                  <a:cubicBezTo>
                    <a:pt x="618" y="530"/>
                    <a:pt x="487" y="457"/>
                    <a:pt x="353" y="414"/>
                  </a:cubicBezTo>
                  <a:close/>
                  <a:moveTo>
                    <a:pt x="778" y="377"/>
                  </a:moveTo>
                  <a:cubicBezTo>
                    <a:pt x="757" y="425"/>
                    <a:pt x="717" y="436"/>
                    <a:pt x="676" y="435"/>
                  </a:cubicBezTo>
                  <a:cubicBezTo>
                    <a:pt x="612" y="434"/>
                    <a:pt x="547" y="424"/>
                    <a:pt x="484" y="413"/>
                  </a:cubicBezTo>
                  <a:cubicBezTo>
                    <a:pt x="433" y="404"/>
                    <a:pt x="385" y="388"/>
                    <a:pt x="342" y="376"/>
                  </a:cubicBezTo>
                  <a:cubicBezTo>
                    <a:pt x="399" y="376"/>
                    <a:pt x="464" y="376"/>
                    <a:pt x="529" y="377"/>
                  </a:cubicBezTo>
                  <a:cubicBezTo>
                    <a:pt x="596" y="377"/>
                    <a:pt x="656" y="362"/>
                    <a:pt x="705" y="311"/>
                  </a:cubicBezTo>
                  <a:cubicBezTo>
                    <a:pt x="730" y="286"/>
                    <a:pt x="764" y="271"/>
                    <a:pt x="765" y="230"/>
                  </a:cubicBezTo>
                  <a:cubicBezTo>
                    <a:pt x="766" y="225"/>
                    <a:pt x="777" y="219"/>
                    <a:pt x="784" y="218"/>
                  </a:cubicBezTo>
                  <a:cubicBezTo>
                    <a:pt x="828" y="207"/>
                    <a:pt x="872" y="239"/>
                    <a:pt x="876" y="286"/>
                  </a:cubicBezTo>
                  <a:cubicBezTo>
                    <a:pt x="880" y="322"/>
                    <a:pt x="870" y="330"/>
                    <a:pt x="835" y="339"/>
                  </a:cubicBezTo>
                  <a:cubicBezTo>
                    <a:pt x="813" y="344"/>
                    <a:pt x="786" y="359"/>
                    <a:pt x="778" y="377"/>
                  </a:cubicBezTo>
                  <a:close/>
                  <a:moveTo>
                    <a:pt x="900" y="549"/>
                  </a:moveTo>
                  <a:cubicBezTo>
                    <a:pt x="839" y="536"/>
                    <a:pt x="793" y="487"/>
                    <a:pt x="791" y="434"/>
                  </a:cubicBezTo>
                  <a:cubicBezTo>
                    <a:pt x="789" y="392"/>
                    <a:pt x="810" y="365"/>
                    <a:pt x="844" y="365"/>
                  </a:cubicBezTo>
                  <a:cubicBezTo>
                    <a:pt x="884" y="365"/>
                    <a:pt x="925" y="407"/>
                    <a:pt x="922" y="442"/>
                  </a:cubicBezTo>
                  <a:cubicBezTo>
                    <a:pt x="918" y="473"/>
                    <a:pt x="894" y="482"/>
                    <a:pt x="864" y="463"/>
                  </a:cubicBezTo>
                  <a:cubicBezTo>
                    <a:pt x="856" y="459"/>
                    <a:pt x="846" y="459"/>
                    <a:pt x="838" y="456"/>
                  </a:cubicBezTo>
                  <a:cubicBezTo>
                    <a:pt x="841" y="466"/>
                    <a:pt x="842" y="481"/>
                    <a:pt x="847" y="484"/>
                  </a:cubicBezTo>
                  <a:cubicBezTo>
                    <a:pt x="868" y="491"/>
                    <a:pt x="892" y="501"/>
                    <a:pt x="910" y="496"/>
                  </a:cubicBezTo>
                  <a:cubicBezTo>
                    <a:pt x="925" y="492"/>
                    <a:pt x="942" y="469"/>
                    <a:pt x="946" y="451"/>
                  </a:cubicBezTo>
                  <a:cubicBezTo>
                    <a:pt x="956" y="405"/>
                    <a:pt x="928" y="374"/>
                    <a:pt x="891" y="349"/>
                  </a:cubicBezTo>
                  <a:cubicBezTo>
                    <a:pt x="927" y="244"/>
                    <a:pt x="869" y="177"/>
                    <a:pt x="760" y="192"/>
                  </a:cubicBezTo>
                  <a:cubicBezTo>
                    <a:pt x="744" y="158"/>
                    <a:pt x="722" y="128"/>
                    <a:pt x="680" y="122"/>
                  </a:cubicBezTo>
                  <a:cubicBezTo>
                    <a:pt x="651" y="118"/>
                    <a:pt x="630" y="127"/>
                    <a:pt x="616" y="151"/>
                  </a:cubicBezTo>
                  <a:cubicBezTo>
                    <a:pt x="602" y="177"/>
                    <a:pt x="609" y="200"/>
                    <a:pt x="626" y="222"/>
                  </a:cubicBezTo>
                  <a:cubicBezTo>
                    <a:pt x="629" y="226"/>
                    <a:pt x="637" y="227"/>
                    <a:pt x="643" y="229"/>
                  </a:cubicBezTo>
                  <a:cubicBezTo>
                    <a:pt x="644" y="222"/>
                    <a:pt x="648" y="215"/>
                    <a:pt x="647" y="209"/>
                  </a:cubicBezTo>
                  <a:cubicBezTo>
                    <a:pt x="646" y="201"/>
                    <a:pt x="640" y="194"/>
                    <a:pt x="638" y="187"/>
                  </a:cubicBezTo>
                  <a:cubicBezTo>
                    <a:pt x="633" y="161"/>
                    <a:pt x="651" y="143"/>
                    <a:pt x="676" y="149"/>
                  </a:cubicBezTo>
                  <a:cubicBezTo>
                    <a:pt x="708" y="156"/>
                    <a:pt x="730" y="177"/>
                    <a:pt x="734" y="209"/>
                  </a:cubicBezTo>
                  <a:cubicBezTo>
                    <a:pt x="736" y="228"/>
                    <a:pt x="730" y="254"/>
                    <a:pt x="718" y="266"/>
                  </a:cubicBezTo>
                  <a:cubicBezTo>
                    <a:pt x="696" y="288"/>
                    <a:pt x="666" y="286"/>
                    <a:pt x="638" y="271"/>
                  </a:cubicBezTo>
                  <a:cubicBezTo>
                    <a:pt x="591" y="245"/>
                    <a:pt x="567" y="204"/>
                    <a:pt x="564" y="152"/>
                  </a:cubicBezTo>
                  <a:cubicBezTo>
                    <a:pt x="562" y="117"/>
                    <a:pt x="577" y="89"/>
                    <a:pt x="608" y="72"/>
                  </a:cubicBezTo>
                  <a:cubicBezTo>
                    <a:pt x="646" y="50"/>
                    <a:pt x="687" y="60"/>
                    <a:pt x="716" y="86"/>
                  </a:cubicBezTo>
                  <a:cubicBezTo>
                    <a:pt x="755" y="120"/>
                    <a:pt x="795" y="137"/>
                    <a:pt x="846" y="145"/>
                  </a:cubicBezTo>
                  <a:cubicBezTo>
                    <a:pt x="923" y="157"/>
                    <a:pt x="969" y="243"/>
                    <a:pt x="954" y="319"/>
                  </a:cubicBezTo>
                  <a:cubicBezTo>
                    <a:pt x="951" y="332"/>
                    <a:pt x="958" y="348"/>
                    <a:pt x="963" y="362"/>
                  </a:cubicBezTo>
                  <a:cubicBezTo>
                    <a:pt x="975" y="398"/>
                    <a:pt x="997" y="432"/>
                    <a:pt x="1001" y="469"/>
                  </a:cubicBezTo>
                  <a:cubicBezTo>
                    <a:pt x="1007" y="524"/>
                    <a:pt x="955" y="561"/>
                    <a:pt x="900" y="549"/>
                  </a:cubicBezTo>
                  <a:close/>
                </a:path>
              </a:pathLst>
            </a:custGeom>
            <a:solidFill>
              <a:srgbClr val="EFD1A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xmlns="" id="{8AACD066-DB49-4D14-B546-BB51EF3AA282}"/>
              </a:ext>
            </a:extLst>
          </p:cNvPr>
          <p:cNvGrpSpPr/>
          <p:nvPr/>
        </p:nvGrpSpPr>
        <p:grpSpPr>
          <a:xfrm flipV="1">
            <a:off x="0" y="0"/>
            <a:ext cx="12192000" cy="6858000"/>
            <a:chOff x="0" y="0"/>
            <a:chExt cx="12192000" cy="6858000"/>
          </a:xfrm>
        </p:grpSpPr>
        <p:sp>
          <p:nvSpPr>
            <p:cNvPr id="76" name="任意多边形: 形状 75">
              <a:extLst>
                <a:ext uri="{FF2B5EF4-FFF2-40B4-BE49-F238E27FC236}">
                  <a16:creationId xmlns:a16="http://schemas.microsoft.com/office/drawing/2014/main" xmlns="" id="{A930CCF0-9E89-4140-AD33-07F2728B33E2}"/>
                </a:ext>
              </a:extLst>
            </p:cNvPr>
            <p:cNvSpPr/>
            <p:nvPr/>
          </p:nvSpPr>
          <p:spPr>
            <a:xfrm flipH="1" flipV="1">
              <a:off x="7587370" y="0"/>
              <a:ext cx="4604630" cy="6858000"/>
            </a:xfrm>
            <a:custGeom>
              <a:avLst/>
              <a:gdLst>
                <a:gd name="connsiteX0" fmla="*/ 4604630 w 4604630"/>
                <a:gd name="connsiteY0" fmla="*/ 6858000 h 6858000"/>
                <a:gd name="connsiteX1" fmla="*/ 0 w 4604630"/>
                <a:gd name="connsiteY1" fmla="*/ 6858000 h 6858000"/>
                <a:gd name="connsiteX2" fmla="*/ 0 w 4604630"/>
                <a:gd name="connsiteY2" fmla="*/ 0 h 6858000"/>
                <a:gd name="connsiteX3" fmla="*/ 367240 w 4604630"/>
                <a:gd name="connsiteY3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04630" h="6858000">
                  <a:moveTo>
                    <a:pt x="4604630" y="6858000"/>
                  </a:moveTo>
                  <a:lnTo>
                    <a:pt x="0" y="6858000"/>
                  </a:lnTo>
                  <a:lnTo>
                    <a:pt x="0" y="0"/>
                  </a:lnTo>
                  <a:lnTo>
                    <a:pt x="367240" y="0"/>
                  </a:lnTo>
                  <a:close/>
                </a:path>
              </a:pathLst>
            </a:custGeom>
            <a:solidFill>
              <a:srgbClr val="F88200"/>
            </a:solidFill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72" name="任意多边形: 形状 71">
              <a:extLst>
                <a:ext uri="{FF2B5EF4-FFF2-40B4-BE49-F238E27FC236}">
                  <a16:creationId xmlns:a16="http://schemas.microsoft.com/office/drawing/2014/main" xmlns="" id="{E1520E44-6728-4433-A1D7-6AA661A1133F}"/>
                </a:ext>
              </a:extLst>
            </p:cNvPr>
            <p:cNvSpPr/>
            <p:nvPr/>
          </p:nvSpPr>
          <p:spPr>
            <a:xfrm>
              <a:off x="0" y="0"/>
              <a:ext cx="11260582" cy="6858000"/>
            </a:xfrm>
            <a:custGeom>
              <a:avLst/>
              <a:gdLst>
                <a:gd name="connsiteX0" fmla="*/ 0 w 11260582"/>
                <a:gd name="connsiteY0" fmla="*/ 0 h 6858000"/>
                <a:gd name="connsiteX1" fmla="*/ 3204522 w 11260582"/>
                <a:gd name="connsiteY1" fmla="*/ 0 h 6858000"/>
                <a:gd name="connsiteX2" fmla="*/ 11260582 w 11260582"/>
                <a:gd name="connsiteY2" fmla="*/ 6858000 h 6858000"/>
                <a:gd name="connsiteX3" fmla="*/ 0 w 11260582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60582" h="6858000">
                  <a:moveTo>
                    <a:pt x="0" y="0"/>
                  </a:moveTo>
                  <a:lnTo>
                    <a:pt x="3204522" y="0"/>
                  </a:lnTo>
                  <a:lnTo>
                    <a:pt x="1126058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F3C900"/>
            </a:solidFill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74" name="任意多边形: 形状 73">
              <a:extLst>
                <a:ext uri="{FF2B5EF4-FFF2-40B4-BE49-F238E27FC236}">
                  <a16:creationId xmlns:a16="http://schemas.microsoft.com/office/drawing/2014/main" xmlns="" id="{22267BB3-C7A0-4D71-809F-0BAD1676ADDE}"/>
                </a:ext>
              </a:extLst>
            </p:cNvPr>
            <p:cNvSpPr/>
            <p:nvPr/>
          </p:nvSpPr>
          <p:spPr>
            <a:xfrm>
              <a:off x="0" y="1867238"/>
              <a:ext cx="11260582" cy="4990762"/>
            </a:xfrm>
            <a:custGeom>
              <a:avLst/>
              <a:gdLst>
                <a:gd name="connsiteX0" fmla="*/ 5406732 w 11260582"/>
                <a:gd name="connsiteY0" fmla="*/ 0 h 4990762"/>
                <a:gd name="connsiteX1" fmla="*/ 11260582 w 11260582"/>
                <a:gd name="connsiteY1" fmla="*/ 4990762 h 4990762"/>
                <a:gd name="connsiteX2" fmla="*/ 0 w 11260582"/>
                <a:gd name="connsiteY2" fmla="*/ 4990762 h 4990762"/>
                <a:gd name="connsiteX3" fmla="*/ 0 w 11260582"/>
                <a:gd name="connsiteY3" fmla="*/ 4609567 h 4990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60582" h="4990762">
                  <a:moveTo>
                    <a:pt x="5406732" y="0"/>
                  </a:moveTo>
                  <a:lnTo>
                    <a:pt x="11260582" y="4990762"/>
                  </a:lnTo>
                  <a:lnTo>
                    <a:pt x="0" y="4990762"/>
                  </a:lnTo>
                  <a:lnTo>
                    <a:pt x="0" y="4609567"/>
                  </a:lnTo>
                  <a:close/>
                </a:path>
              </a:pathLst>
            </a:custGeom>
            <a:solidFill>
              <a:srgbClr val="B9C9E7"/>
            </a:solidFill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xmlns="" id="{BF943CFD-86D3-46E0-A20B-E9D43FDF0D06}"/>
              </a:ext>
            </a:extLst>
          </p:cNvPr>
          <p:cNvGrpSpPr/>
          <p:nvPr/>
        </p:nvGrpSpPr>
        <p:grpSpPr>
          <a:xfrm rot="5400000">
            <a:off x="3259587" y="331026"/>
            <a:ext cx="1068196" cy="406144"/>
            <a:chOff x="5014913" y="3255963"/>
            <a:chExt cx="2163763" cy="568325"/>
          </a:xfrm>
        </p:grpSpPr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xmlns="" id="{E57B2D7C-814C-46D6-8287-D3D1412C9EB7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4913" y="3255963"/>
              <a:ext cx="2163763" cy="117475"/>
            </a:xfrm>
            <a:custGeom>
              <a:avLst/>
              <a:gdLst>
                <a:gd name="T0" fmla="*/ 0 w 1363"/>
                <a:gd name="T1" fmla="*/ 0 h 74"/>
                <a:gd name="T2" fmla="*/ 151 w 1363"/>
                <a:gd name="T3" fmla="*/ 74 h 74"/>
                <a:gd name="T4" fmla="*/ 302 w 1363"/>
                <a:gd name="T5" fmla="*/ 0 h 74"/>
                <a:gd name="T6" fmla="*/ 455 w 1363"/>
                <a:gd name="T7" fmla="*/ 74 h 74"/>
                <a:gd name="T8" fmla="*/ 606 w 1363"/>
                <a:gd name="T9" fmla="*/ 0 h 74"/>
                <a:gd name="T10" fmla="*/ 757 w 1363"/>
                <a:gd name="T11" fmla="*/ 74 h 74"/>
                <a:gd name="T12" fmla="*/ 909 w 1363"/>
                <a:gd name="T13" fmla="*/ 0 h 74"/>
                <a:gd name="T14" fmla="*/ 1060 w 1363"/>
                <a:gd name="T15" fmla="*/ 74 h 74"/>
                <a:gd name="T16" fmla="*/ 1211 w 1363"/>
                <a:gd name="T17" fmla="*/ 0 h 74"/>
                <a:gd name="T18" fmla="*/ 1363 w 1363"/>
                <a:gd name="T19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63" h="74">
                  <a:moveTo>
                    <a:pt x="0" y="0"/>
                  </a:moveTo>
                  <a:lnTo>
                    <a:pt x="151" y="74"/>
                  </a:lnTo>
                  <a:lnTo>
                    <a:pt x="302" y="0"/>
                  </a:lnTo>
                  <a:lnTo>
                    <a:pt x="455" y="74"/>
                  </a:lnTo>
                  <a:lnTo>
                    <a:pt x="606" y="0"/>
                  </a:lnTo>
                  <a:lnTo>
                    <a:pt x="757" y="74"/>
                  </a:lnTo>
                  <a:lnTo>
                    <a:pt x="909" y="0"/>
                  </a:lnTo>
                  <a:lnTo>
                    <a:pt x="1060" y="74"/>
                  </a:lnTo>
                  <a:lnTo>
                    <a:pt x="1211" y="0"/>
                  </a:lnTo>
                  <a:lnTo>
                    <a:pt x="1363" y="74"/>
                  </a:lnTo>
                </a:path>
              </a:pathLst>
            </a:custGeom>
            <a:noFill/>
            <a:ln w="58738" cap="rnd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xmlns="" id="{926FBF88-0783-48D1-8585-9322E377C324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4913" y="3482976"/>
              <a:ext cx="2163763" cy="115888"/>
            </a:xfrm>
            <a:custGeom>
              <a:avLst/>
              <a:gdLst>
                <a:gd name="T0" fmla="*/ 0 w 1363"/>
                <a:gd name="T1" fmla="*/ 0 h 73"/>
                <a:gd name="T2" fmla="*/ 151 w 1363"/>
                <a:gd name="T3" fmla="*/ 73 h 73"/>
                <a:gd name="T4" fmla="*/ 302 w 1363"/>
                <a:gd name="T5" fmla="*/ 0 h 73"/>
                <a:gd name="T6" fmla="*/ 455 w 1363"/>
                <a:gd name="T7" fmla="*/ 73 h 73"/>
                <a:gd name="T8" fmla="*/ 606 w 1363"/>
                <a:gd name="T9" fmla="*/ 0 h 73"/>
                <a:gd name="T10" fmla="*/ 757 w 1363"/>
                <a:gd name="T11" fmla="*/ 73 h 73"/>
                <a:gd name="T12" fmla="*/ 909 w 1363"/>
                <a:gd name="T13" fmla="*/ 0 h 73"/>
                <a:gd name="T14" fmla="*/ 1060 w 1363"/>
                <a:gd name="T15" fmla="*/ 73 h 73"/>
                <a:gd name="T16" fmla="*/ 1211 w 1363"/>
                <a:gd name="T17" fmla="*/ 0 h 73"/>
                <a:gd name="T18" fmla="*/ 1363 w 1363"/>
                <a:gd name="T19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63" h="73">
                  <a:moveTo>
                    <a:pt x="0" y="0"/>
                  </a:moveTo>
                  <a:lnTo>
                    <a:pt x="151" y="73"/>
                  </a:lnTo>
                  <a:lnTo>
                    <a:pt x="302" y="0"/>
                  </a:lnTo>
                  <a:lnTo>
                    <a:pt x="455" y="73"/>
                  </a:lnTo>
                  <a:lnTo>
                    <a:pt x="606" y="0"/>
                  </a:lnTo>
                  <a:lnTo>
                    <a:pt x="757" y="73"/>
                  </a:lnTo>
                  <a:lnTo>
                    <a:pt x="909" y="0"/>
                  </a:lnTo>
                  <a:lnTo>
                    <a:pt x="1060" y="73"/>
                  </a:lnTo>
                  <a:lnTo>
                    <a:pt x="1211" y="0"/>
                  </a:lnTo>
                  <a:lnTo>
                    <a:pt x="1363" y="73"/>
                  </a:lnTo>
                </a:path>
              </a:pathLst>
            </a:custGeom>
            <a:noFill/>
            <a:ln w="58738" cap="rnd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xmlns="" id="{A9BD7925-63B1-4A6D-9A10-22F6DC81AA92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4913" y="3706813"/>
              <a:ext cx="2163763" cy="117475"/>
            </a:xfrm>
            <a:custGeom>
              <a:avLst/>
              <a:gdLst>
                <a:gd name="T0" fmla="*/ 0 w 1363"/>
                <a:gd name="T1" fmla="*/ 0 h 74"/>
                <a:gd name="T2" fmla="*/ 151 w 1363"/>
                <a:gd name="T3" fmla="*/ 74 h 74"/>
                <a:gd name="T4" fmla="*/ 302 w 1363"/>
                <a:gd name="T5" fmla="*/ 0 h 74"/>
                <a:gd name="T6" fmla="*/ 455 w 1363"/>
                <a:gd name="T7" fmla="*/ 74 h 74"/>
                <a:gd name="T8" fmla="*/ 606 w 1363"/>
                <a:gd name="T9" fmla="*/ 0 h 74"/>
                <a:gd name="T10" fmla="*/ 757 w 1363"/>
                <a:gd name="T11" fmla="*/ 74 h 74"/>
                <a:gd name="T12" fmla="*/ 909 w 1363"/>
                <a:gd name="T13" fmla="*/ 0 h 74"/>
                <a:gd name="T14" fmla="*/ 1060 w 1363"/>
                <a:gd name="T15" fmla="*/ 74 h 74"/>
                <a:gd name="T16" fmla="*/ 1211 w 1363"/>
                <a:gd name="T17" fmla="*/ 0 h 74"/>
                <a:gd name="T18" fmla="*/ 1363 w 1363"/>
                <a:gd name="T19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63" h="74">
                  <a:moveTo>
                    <a:pt x="0" y="0"/>
                  </a:moveTo>
                  <a:lnTo>
                    <a:pt x="151" y="74"/>
                  </a:lnTo>
                  <a:lnTo>
                    <a:pt x="302" y="0"/>
                  </a:lnTo>
                  <a:lnTo>
                    <a:pt x="455" y="74"/>
                  </a:lnTo>
                  <a:lnTo>
                    <a:pt x="606" y="0"/>
                  </a:lnTo>
                  <a:lnTo>
                    <a:pt x="757" y="74"/>
                  </a:lnTo>
                  <a:lnTo>
                    <a:pt x="909" y="0"/>
                  </a:lnTo>
                  <a:lnTo>
                    <a:pt x="1060" y="74"/>
                  </a:lnTo>
                  <a:lnTo>
                    <a:pt x="1211" y="0"/>
                  </a:lnTo>
                  <a:lnTo>
                    <a:pt x="1363" y="74"/>
                  </a:lnTo>
                </a:path>
              </a:pathLst>
            </a:custGeom>
            <a:noFill/>
            <a:ln w="58738" cap="rnd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</p:grpSp>
      <p:pic>
        <p:nvPicPr>
          <p:cNvPr id="166" name="图片 165">
            <a:extLst>
              <a:ext uri="{FF2B5EF4-FFF2-40B4-BE49-F238E27FC236}">
                <a16:creationId xmlns:a16="http://schemas.microsoft.com/office/drawing/2014/main" xmlns="" id="{0B58F1A8-BAB3-4D54-9E20-0EA734634CBC}"/>
              </a:ext>
            </a:extLst>
          </p:cNvPr>
          <p:cNvPicPr>
            <a:picLocks noChangeAspect="1"/>
          </p:cNvPicPr>
          <p:nvPr/>
        </p:nvPicPr>
        <p:blipFill>
          <a:blip r:embed="rId5">
            <a:biLevel thresh="75000"/>
          </a:blip>
          <a:srcRect b="48901"/>
          <a:stretch>
            <a:fillRect/>
          </a:stretch>
        </p:blipFill>
        <p:spPr>
          <a:xfrm>
            <a:off x="982848" y="6053098"/>
            <a:ext cx="1664097" cy="804902"/>
          </a:xfrm>
          <a:custGeom>
            <a:avLst/>
            <a:gdLst>
              <a:gd name="connsiteX0" fmla="*/ 0 w 1664097"/>
              <a:gd name="connsiteY0" fmla="*/ 0 h 804902"/>
              <a:gd name="connsiteX1" fmla="*/ 1664097 w 1664097"/>
              <a:gd name="connsiteY1" fmla="*/ 0 h 804902"/>
              <a:gd name="connsiteX2" fmla="*/ 1664097 w 1664097"/>
              <a:gd name="connsiteY2" fmla="*/ 804902 h 804902"/>
              <a:gd name="connsiteX3" fmla="*/ 0 w 1664097"/>
              <a:gd name="connsiteY3" fmla="*/ 804902 h 804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64097" h="804902">
                <a:moveTo>
                  <a:pt x="0" y="0"/>
                </a:moveTo>
                <a:lnTo>
                  <a:pt x="1664097" y="0"/>
                </a:lnTo>
                <a:lnTo>
                  <a:pt x="1664097" y="804902"/>
                </a:lnTo>
                <a:lnTo>
                  <a:pt x="0" y="804902"/>
                </a:lnTo>
                <a:close/>
              </a:path>
            </a:pathLst>
          </a:custGeom>
        </p:spPr>
      </p:pic>
      <p:pic>
        <p:nvPicPr>
          <p:cNvPr id="329" name="图片 328">
            <a:extLst>
              <a:ext uri="{FF2B5EF4-FFF2-40B4-BE49-F238E27FC236}">
                <a16:creationId xmlns:a16="http://schemas.microsoft.com/office/drawing/2014/main" xmlns="" id="{C6E3D7F1-1671-4925-B335-943B542D860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biLevel thresh="75000"/>
          </a:blip>
          <a:srcRect b="82089"/>
          <a:stretch/>
        </p:blipFill>
        <p:spPr>
          <a:xfrm flipV="1">
            <a:off x="5049411" y="6116067"/>
            <a:ext cx="1776786" cy="320796"/>
          </a:xfrm>
          <a:prstGeom prst="rect">
            <a:avLst/>
          </a:prstGeom>
        </p:spPr>
      </p:pic>
      <p:sp>
        <p:nvSpPr>
          <p:cNvPr id="171" name="矩形: 圆角 170">
            <a:extLst>
              <a:ext uri="{FF2B5EF4-FFF2-40B4-BE49-F238E27FC236}">
                <a16:creationId xmlns:a16="http://schemas.microsoft.com/office/drawing/2014/main" xmlns="" id="{2B62B09B-F356-4687-A592-40993E72C81F}"/>
              </a:ext>
            </a:extLst>
          </p:cNvPr>
          <p:cNvSpPr/>
          <p:nvPr/>
        </p:nvSpPr>
        <p:spPr>
          <a:xfrm>
            <a:off x="4601660" y="1439011"/>
            <a:ext cx="5470382" cy="4235072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00号-方方先锋体" panose="00000500000000000000" pitchFamily="2" charset="-122"/>
              <a:ea typeface="字魂100号-方方先锋体" panose="00000500000000000000" pitchFamily="2" charset="-122"/>
              <a:cs typeface="+mn-cs"/>
            </a:endParaRPr>
          </a:p>
        </p:txBody>
      </p:sp>
      <p:grpSp>
        <p:nvGrpSpPr>
          <p:cNvPr id="173" name="组合 172">
            <a:extLst>
              <a:ext uri="{FF2B5EF4-FFF2-40B4-BE49-F238E27FC236}">
                <a16:creationId xmlns:a16="http://schemas.microsoft.com/office/drawing/2014/main" xmlns="" id="{65B12C96-250B-4A63-BC7F-8C46437EB06A}"/>
              </a:ext>
            </a:extLst>
          </p:cNvPr>
          <p:cNvGrpSpPr/>
          <p:nvPr/>
        </p:nvGrpSpPr>
        <p:grpSpPr>
          <a:xfrm>
            <a:off x="6387376" y="4171183"/>
            <a:ext cx="2040600" cy="671422"/>
            <a:chOff x="1222973" y="4859763"/>
            <a:chExt cx="3437681" cy="1131106"/>
          </a:xfrm>
        </p:grpSpPr>
        <p:grpSp>
          <p:nvGrpSpPr>
            <p:cNvPr id="174" name="组合 173">
              <a:extLst>
                <a:ext uri="{FF2B5EF4-FFF2-40B4-BE49-F238E27FC236}">
                  <a16:creationId xmlns:a16="http://schemas.microsoft.com/office/drawing/2014/main" xmlns="" id="{A4D16749-596B-44BC-BF1C-1E4F4EC256DE}"/>
                </a:ext>
              </a:extLst>
            </p:cNvPr>
            <p:cNvGrpSpPr/>
            <p:nvPr/>
          </p:nvGrpSpPr>
          <p:grpSpPr>
            <a:xfrm flipV="1">
              <a:off x="1222973" y="4859763"/>
              <a:ext cx="3437681" cy="119100"/>
              <a:chOff x="4143737" y="-536918"/>
              <a:chExt cx="3006813" cy="104172"/>
            </a:xfrm>
          </p:grpSpPr>
          <p:sp>
            <p:nvSpPr>
              <p:cNvPr id="292" name="椭圆 291">
                <a:extLst>
                  <a:ext uri="{FF2B5EF4-FFF2-40B4-BE49-F238E27FC236}">
                    <a16:creationId xmlns:a16="http://schemas.microsoft.com/office/drawing/2014/main" xmlns="" id="{E0482A97-96CE-41B7-84D5-D4FD0C9EDC30}"/>
                  </a:ext>
                </a:extLst>
              </p:cNvPr>
              <p:cNvSpPr/>
              <p:nvPr/>
            </p:nvSpPr>
            <p:spPr>
              <a:xfrm>
                <a:off x="4143737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93" name="椭圆 292">
                <a:extLst>
                  <a:ext uri="{FF2B5EF4-FFF2-40B4-BE49-F238E27FC236}">
                    <a16:creationId xmlns:a16="http://schemas.microsoft.com/office/drawing/2014/main" xmlns="" id="{B8DE070D-F5F4-4DBB-B729-3E5C988D54CB}"/>
                  </a:ext>
                </a:extLst>
              </p:cNvPr>
              <p:cNvSpPr/>
              <p:nvPr/>
            </p:nvSpPr>
            <p:spPr>
              <a:xfrm>
                <a:off x="4281958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94" name="椭圆 293">
                <a:extLst>
                  <a:ext uri="{FF2B5EF4-FFF2-40B4-BE49-F238E27FC236}">
                    <a16:creationId xmlns:a16="http://schemas.microsoft.com/office/drawing/2014/main" xmlns="" id="{3D690AE4-BD78-44F3-8AB8-9372200EBBB6}"/>
                  </a:ext>
                </a:extLst>
              </p:cNvPr>
              <p:cNvSpPr/>
              <p:nvPr/>
            </p:nvSpPr>
            <p:spPr>
              <a:xfrm>
                <a:off x="4420179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95" name="椭圆 294">
                <a:extLst>
                  <a:ext uri="{FF2B5EF4-FFF2-40B4-BE49-F238E27FC236}">
                    <a16:creationId xmlns:a16="http://schemas.microsoft.com/office/drawing/2014/main" xmlns="" id="{212DE18C-E2B7-4CC1-8493-54280135D2C6}"/>
                  </a:ext>
                </a:extLst>
              </p:cNvPr>
              <p:cNvSpPr/>
              <p:nvPr/>
            </p:nvSpPr>
            <p:spPr>
              <a:xfrm>
                <a:off x="4558400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96" name="椭圆 295">
                <a:extLst>
                  <a:ext uri="{FF2B5EF4-FFF2-40B4-BE49-F238E27FC236}">
                    <a16:creationId xmlns:a16="http://schemas.microsoft.com/office/drawing/2014/main" xmlns="" id="{DA66D552-F948-4EC7-9B4E-8EC65062FE29}"/>
                  </a:ext>
                </a:extLst>
              </p:cNvPr>
              <p:cNvSpPr/>
              <p:nvPr/>
            </p:nvSpPr>
            <p:spPr>
              <a:xfrm>
                <a:off x="4696621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97" name="椭圆 296">
                <a:extLst>
                  <a:ext uri="{FF2B5EF4-FFF2-40B4-BE49-F238E27FC236}">
                    <a16:creationId xmlns:a16="http://schemas.microsoft.com/office/drawing/2014/main" xmlns="" id="{77D5FAC4-C638-4177-B43D-B6A2998E1533}"/>
                  </a:ext>
                </a:extLst>
              </p:cNvPr>
              <p:cNvSpPr/>
              <p:nvPr/>
            </p:nvSpPr>
            <p:spPr>
              <a:xfrm>
                <a:off x="4834842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98" name="椭圆 297">
                <a:extLst>
                  <a:ext uri="{FF2B5EF4-FFF2-40B4-BE49-F238E27FC236}">
                    <a16:creationId xmlns:a16="http://schemas.microsoft.com/office/drawing/2014/main" xmlns="" id="{0C269ECB-0EE4-466D-AFD4-5640204023B5}"/>
                  </a:ext>
                </a:extLst>
              </p:cNvPr>
              <p:cNvSpPr/>
              <p:nvPr/>
            </p:nvSpPr>
            <p:spPr>
              <a:xfrm>
                <a:off x="4973063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99" name="椭圆 298">
                <a:extLst>
                  <a:ext uri="{FF2B5EF4-FFF2-40B4-BE49-F238E27FC236}">
                    <a16:creationId xmlns:a16="http://schemas.microsoft.com/office/drawing/2014/main" xmlns="" id="{DAFE652D-6B67-41D2-BAFE-DDF4D0FD2427}"/>
                  </a:ext>
                </a:extLst>
              </p:cNvPr>
              <p:cNvSpPr/>
              <p:nvPr/>
            </p:nvSpPr>
            <p:spPr>
              <a:xfrm>
                <a:off x="5111284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300" name="椭圆 299">
                <a:extLst>
                  <a:ext uri="{FF2B5EF4-FFF2-40B4-BE49-F238E27FC236}">
                    <a16:creationId xmlns:a16="http://schemas.microsoft.com/office/drawing/2014/main" xmlns="" id="{C71EFD45-FAAB-4C3A-9A18-11F053925E2C}"/>
                  </a:ext>
                </a:extLst>
              </p:cNvPr>
              <p:cNvSpPr/>
              <p:nvPr/>
            </p:nvSpPr>
            <p:spPr>
              <a:xfrm>
                <a:off x="5249505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301" name="椭圆 300">
                <a:extLst>
                  <a:ext uri="{FF2B5EF4-FFF2-40B4-BE49-F238E27FC236}">
                    <a16:creationId xmlns:a16="http://schemas.microsoft.com/office/drawing/2014/main" xmlns="" id="{E5E26984-EB4E-4672-923D-436BFF6850BE}"/>
                  </a:ext>
                </a:extLst>
              </p:cNvPr>
              <p:cNvSpPr/>
              <p:nvPr/>
            </p:nvSpPr>
            <p:spPr>
              <a:xfrm>
                <a:off x="5387726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302" name="椭圆 301">
                <a:extLst>
                  <a:ext uri="{FF2B5EF4-FFF2-40B4-BE49-F238E27FC236}">
                    <a16:creationId xmlns:a16="http://schemas.microsoft.com/office/drawing/2014/main" xmlns="" id="{ACD51AFE-B8D6-4875-A80B-CC32467712BE}"/>
                  </a:ext>
                </a:extLst>
              </p:cNvPr>
              <p:cNvSpPr/>
              <p:nvPr/>
            </p:nvSpPr>
            <p:spPr>
              <a:xfrm>
                <a:off x="5525947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303" name="椭圆 302">
                <a:extLst>
                  <a:ext uri="{FF2B5EF4-FFF2-40B4-BE49-F238E27FC236}">
                    <a16:creationId xmlns:a16="http://schemas.microsoft.com/office/drawing/2014/main" xmlns="" id="{CA5F03DF-F7D9-4DA4-AF3A-5CFBE8E78F0B}"/>
                  </a:ext>
                </a:extLst>
              </p:cNvPr>
              <p:cNvSpPr/>
              <p:nvPr/>
            </p:nvSpPr>
            <p:spPr>
              <a:xfrm>
                <a:off x="5664168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304" name="椭圆 303">
                <a:extLst>
                  <a:ext uri="{FF2B5EF4-FFF2-40B4-BE49-F238E27FC236}">
                    <a16:creationId xmlns:a16="http://schemas.microsoft.com/office/drawing/2014/main" xmlns="" id="{EA3E87D8-8332-490C-B370-138E5796D314}"/>
                  </a:ext>
                </a:extLst>
              </p:cNvPr>
              <p:cNvSpPr/>
              <p:nvPr/>
            </p:nvSpPr>
            <p:spPr>
              <a:xfrm>
                <a:off x="5802389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305" name="椭圆 304">
                <a:extLst>
                  <a:ext uri="{FF2B5EF4-FFF2-40B4-BE49-F238E27FC236}">
                    <a16:creationId xmlns:a16="http://schemas.microsoft.com/office/drawing/2014/main" xmlns="" id="{1EE8945F-CC07-4770-A964-013006CDF18C}"/>
                  </a:ext>
                </a:extLst>
              </p:cNvPr>
              <p:cNvSpPr/>
              <p:nvPr/>
            </p:nvSpPr>
            <p:spPr>
              <a:xfrm>
                <a:off x="5940610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306" name="椭圆 305">
                <a:extLst>
                  <a:ext uri="{FF2B5EF4-FFF2-40B4-BE49-F238E27FC236}">
                    <a16:creationId xmlns:a16="http://schemas.microsoft.com/office/drawing/2014/main" xmlns="" id="{3746640A-80E5-424E-BE2B-C9CFA94C1AC2}"/>
                  </a:ext>
                </a:extLst>
              </p:cNvPr>
              <p:cNvSpPr/>
              <p:nvPr/>
            </p:nvSpPr>
            <p:spPr>
              <a:xfrm>
                <a:off x="6078831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307" name="椭圆 306">
                <a:extLst>
                  <a:ext uri="{FF2B5EF4-FFF2-40B4-BE49-F238E27FC236}">
                    <a16:creationId xmlns:a16="http://schemas.microsoft.com/office/drawing/2014/main" xmlns="" id="{3E54F574-BEDB-49CB-BDB7-4FC9401EB5FE}"/>
                  </a:ext>
                </a:extLst>
              </p:cNvPr>
              <p:cNvSpPr/>
              <p:nvPr/>
            </p:nvSpPr>
            <p:spPr>
              <a:xfrm>
                <a:off x="6217052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308" name="椭圆 307">
                <a:extLst>
                  <a:ext uri="{FF2B5EF4-FFF2-40B4-BE49-F238E27FC236}">
                    <a16:creationId xmlns:a16="http://schemas.microsoft.com/office/drawing/2014/main" xmlns="" id="{6175D4DC-614C-4B6D-9A46-3D139FD82327}"/>
                  </a:ext>
                </a:extLst>
              </p:cNvPr>
              <p:cNvSpPr/>
              <p:nvPr/>
            </p:nvSpPr>
            <p:spPr>
              <a:xfrm>
                <a:off x="6355273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309" name="椭圆 308">
                <a:extLst>
                  <a:ext uri="{FF2B5EF4-FFF2-40B4-BE49-F238E27FC236}">
                    <a16:creationId xmlns:a16="http://schemas.microsoft.com/office/drawing/2014/main" xmlns="" id="{F9545B38-1935-41DE-9D85-F3E29FE75EB2}"/>
                  </a:ext>
                </a:extLst>
              </p:cNvPr>
              <p:cNvSpPr/>
              <p:nvPr/>
            </p:nvSpPr>
            <p:spPr>
              <a:xfrm>
                <a:off x="6493494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310" name="椭圆 309">
                <a:extLst>
                  <a:ext uri="{FF2B5EF4-FFF2-40B4-BE49-F238E27FC236}">
                    <a16:creationId xmlns:a16="http://schemas.microsoft.com/office/drawing/2014/main" xmlns="" id="{98F1B932-C0C8-46C4-88EC-F36E8994FA9D}"/>
                  </a:ext>
                </a:extLst>
              </p:cNvPr>
              <p:cNvSpPr/>
              <p:nvPr/>
            </p:nvSpPr>
            <p:spPr>
              <a:xfrm>
                <a:off x="6631715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311" name="椭圆 310">
                <a:extLst>
                  <a:ext uri="{FF2B5EF4-FFF2-40B4-BE49-F238E27FC236}">
                    <a16:creationId xmlns:a16="http://schemas.microsoft.com/office/drawing/2014/main" xmlns="" id="{23D17B51-E8D8-4B5E-9E80-AB9681EA3A37}"/>
                  </a:ext>
                </a:extLst>
              </p:cNvPr>
              <p:cNvSpPr/>
              <p:nvPr/>
            </p:nvSpPr>
            <p:spPr>
              <a:xfrm>
                <a:off x="6769936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312" name="椭圆 311">
                <a:extLst>
                  <a:ext uri="{FF2B5EF4-FFF2-40B4-BE49-F238E27FC236}">
                    <a16:creationId xmlns:a16="http://schemas.microsoft.com/office/drawing/2014/main" xmlns="" id="{A837042D-2E60-473F-BF07-7CB92C128BDB}"/>
                  </a:ext>
                </a:extLst>
              </p:cNvPr>
              <p:cNvSpPr/>
              <p:nvPr/>
            </p:nvSpPr>
            <p:spPr>
              <a:xfrm>
                <a:off x="6908157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313" name="椭圆 312">
                <a:extLst>
                  <a:ext uri="{FF2B5EF4-FFF2-40B4-BE49-F238E27FC236}">
                    <a16:creationId xmlns:a16="http://schemas.microsoft.com/office/drawing/2014/main" xmlns="" id="{4C5D540F-07C1-423F-A55F-CC758CC59E04}"/>
                  </a:ext>
                </a:extLst>
              </p:cNvPr>
              <p:cNvSpPr/>
              <p:nvPr/>
            </p:nvSpPr>
            <p:spPr>
              <a:xfrm>
                <a:off x="7046378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</p:grpSp>
        <p:grpSp>
          <p:nvGrpSpPr>
            <p:cNvPr id="175" name="组合 174">
              <a:extLst>
                <a:ext uri="{FF2B5EF4-FFF2-40B4-BE49-F238E27FC236}">
                  <a16:creationId xmlns:a16="http://schemas.microsoft.com/office/drawing/2014/main" xmlns="" id="{691DC913-5F01-40BA-8B4E-54684514536F}"/>
                </a:ext>
              </a:extLst>
            </p:cNvPr>
            <p:cNvGrpSpPr/>
            <p:nvPr/>
          </p:nvGrpSpPr>
          <p:grpSpPr>
            <a:xfrm flipV="1">
              <a:off x="1222973" y="5112764"/>
              <a:ext cx="3437681" cy="119100"/>
              <a:chOff x="4143737" y="-536918"/>
              <a:chExt cx="3006813" cy="104172"/>
            </a:xfrm>
          </p:grpSpPr>
          <p:sp>
            <p:nvSpPr>
              <p:cNvPr id="270" name="椭圆 269">
                <a:extLst>
                  <a:ext uri="{FF2B5EF4-FFF2-40B4-BE49-F238E27FC236}">
                    <a16:creationId xmlns:a16="http://schemas.microsoft.com/office/drawing/2014/main" xmlns="" id="{1AEEEF60-3AFD-4BD5-83EA-08579FCF9954}"/>
                  </a:ext>
                </a:extLst>
              </p:cNvPr>
              <p:cNvSpPr/>
              <p:nvPr/>
            </p:nvSpPr>
            <p:spPr>
              <a:xfrm>
                <a:off x="4143737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71" name="椭圆 270">
                <a:extLst>
                  <a:ext uri="{FF2B5EF4-FFF2-40B4-BE49-F238E27FC236}">
                    <a16:creationId xmlns:a16="http://schemas.microsoft.com/office/drawing/2014/main" xmlns="" id="{E230473C-CD3D-4479-8D30-D8F099EEFEB3}"/>
                  </a:ext>
                </a:extLst>
              </p:cNvPr>
              <p:cNvSpPr/>
              <p:nvPr/>
            </p:nvSpPr>
            <p:spPr>
              <a:xfrm>
                <a:off x="4281958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72" name="椭圆 271">
                <a:extLst>
                  <a:ext uri="{FF2B5EF4-FFF2-40B4-BE49-F238E27FC236}">
                    <a16:creationId xmlns:a16="http://schemas.microsoft.com/office/drawing/2014/main" xmlns="" id="{B517435D-D6EB-4ABC-9C27-A22A5C2E4264}"/>
                  </a:ext>
                </a:extLst>
              </p:cNvPr>
              <p:cNvSpPr/>
              <p:nvPr/>
            </p:nvSpPr>
            <p:spPr>
              <a:xfrm>
                <a:off x="4420179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73" name="椭圆 272">
                <a:extLst>
                  <a:ext uri="{FF2B5EF4-FFF2-40B4-BE49-F238E27FC236}">
                    <a16:creationId xmlns:a16="http://schemas.microsoft.com/office/drawing/2014/main" xmlns="" id="{A1F551FE-B61B-4757-9D6D-C5CEAD3E0533}"/>
                  </a:ext>
                </a:extLst>
              </p:cNvPr>
              <p:cNvSpPr/>
              <p:nvPr/>
            </p:nvSpPr>
            <p:spPr>
              <a:xfrm>
                <a:off x="4558400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74" name="椭圆 273">
                <a:extLst>
                  <a:ext uri="{FF2B5EF4-FFF2-40B4-BE49-F238E27FC236}">
                    <a16:creationId xmlns:a16="http://schemas.microsoft.com/office/drawing/2014/main" xmlns="" id="{70B1932B-2FCD-4378-97A5-33F5FBDFB0D8}"/>
                  </a:ext>
                </a:extLst>
              </p:cNvPr>
              <p:cNvSpPr/>
              <p:nvPr/>
            </p:nvSpPr>
            <p:spPr>
              <a:xfrm>
                <a:off x="4696621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75" name="椭圆 274">
                <a:extLst>
                  <a:ext uri="{FF2B5EF4-FFF2-40B4-BE49-F238E27FC236}">
                    <a16:creationId xmlns:a16="http://schemas.microsoft.com/office/drawing/2014/main" xmlns="" id="{2EC527AF-D2DC-4190-9AE4-0C4126EB5D87}"/>
                  </a:ext>
                </a:extLst>
              </p:cNvPr>
              <p:cNvSpPr/>
              <p:nvPr/>
            </p:nvSpPr>
            <p:spPr>
              <a:xfrm>
                <a:off x="4834842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76" name="椭圆 275">
                <a:extLst>
                  <a:ext uri="{FF2B5EF4-FFF2-40B4-BE49-F238E27FC236}">
                    <a16:creationId xmlns:a16="http://schemas.microsoft.com/office/drawing/2014/main" xmlns="" id="{3F42839B-CFCF-421F-82E8-4C5EA9DBE6F9}"/>
                  </a:ext>
                </a:extLst>
              </p:cNvPr>
              <p:cNvSpPr/>
              <p:nvPr/>
            </p:nvSpPr>
            <p:spPr>
              <a:xfrm>
                <a:off x="4973063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77" name="椭圆 276">
                <a:extLst>
                  <a:ext uri="{FF2B5EF4-FFF2-40B4-BE49-F238E27FC236}">
                    <a16:creationId xmlns:a16="http://schemas.microsoft.com/office/drawing/2014/main" xmlns="" id="{CED0CAE0-E1CE-4016-8ECC-7C679AE1F2BC}"/>
                  </a:ext>
                </a:extLst>
              </p:cNvPr>
              <p:cNvSpPr/>
              <p:nvPr/>
            </p:nvSpPr>
            <p:spPr>
              <a:xfrm>
                <a:off x="5111284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78" name="椭圆 277">
                <a:extLst>
                  <a:ext uri="{FF2B5EF4-FFF2-40B4-BE49-F238E27FC236}">
                    <a16:creationId xmlns:a16="http://schemas.microsoft.com/office/drawing/2014/main" xmlns="" id="{9292CC0E-F573-45EE-85E5-F0A774367C81}"/>
                  </a:ext>
                </a:extLst>
              </p:cNvPr>
              <p:cNvSpPr/>
              <p:nvPr/>
            </p:nvSpPr>
            <p:spPr>
              <a:xfrm>
                <a:off x="5249505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79" name="椭圆 278">
                <a:extLst>
                  <a:ext uri="{FF2B5EF4-FFF2-40B4-BE49-F238E27FC236}">
                    <a16:creationId xmlns:a16="http://schemas.microsoft.com/office/drawing/2014/main" xmlns="" id="{FE6307CA-13BA-4C5F-A10D-03A23B9AA4A3}"/>
                  </a:ext>
                </a:extLst>
              </p:cNvPr>
              <p:cNvSpPr/>
              <p:nvPr/>
            </p:nvSpPr>
            <p:spPr>
              <a:xfrm>
                <a:off x="5387726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80" name="椭圆 279">
                <a:extLst>
                  <a:ext uri="{FF2B5EF4-FFF2-40B4-BE49-F238E27FC236}">
                    <a16:creationId xmlns:a16="http://schemas.microsoft.com/office/drawing/2014/main" xmlns="" id="{8502CADD-8503-4716-B25F-237B5A5D67A7}"/>
                  </a:ext>
                </a:extLst>
              </p:cNvPr>
              <p:cNvSpPr/>
              <p:nvPr/>
            </p:nvSpPr>
            <p:spPr>
              <a:xfrm>
                <a:off x="5525947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81" name="椭圆 280">
                <a:extLst>
                  <a:ext uri="{FF2B5EF4-FFF2-40B4-BE49-F238E27FC236}">
                    <a16:creationId xmlns:a16="http://schemas.microsoft.com/office/drawing/2014/main" xmlns="" id="{2CDC2444-F730-4E66-A83E-1F94378966B1}"/>
                  </a:ext>
                </a:extLst>
              </p:cNvPr>
              <p:cNvSpPr/>
              <p:nvPr/>
            </p:nvSpPr>
            <p:spPr>
              <a:xfrm>
                <a:off x="5664168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82" name="椭圆 281">
                <a:extLst>
                  <a:ext uri="{FF2B5EF4-FFF2-40B4-BE49-F238E27FC236}">
                    <a16:creationId xmlns:a16="http://schemas.microsoft.com/office/drawing/2014/main" xmlns="" id="{A66722BF-8628-4B8E-ACD6-A1D12FC0FC87}"/>
                  </a:ext>
                </a:extLst>
              </p:cNvPr>
              <p:cNvSpPr/>
              <p:nvPr/>
            </p:nvSpPr>
            <p:spPr>
              <a:xfrm>
                <a:off x="5802389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83" name="椭圆 282">
                <a:extLst>
                  <a:ext uri="{FF2B5EF4-FFF2-40B4-BE49-F238E27FC236}">
                    <a16:creationId xmlns:a16="http://schemas.microsoft.com/office/drawing/2014/main" xmlns="" id="{5A872C5E-D523-42BF-879F-294AAA32CC8C}"/>
                  </a:ext>
                </a:extLst>
              </p:cNvPr>
              <p:cNvSpPr/>
              <p:nvPr/>
            </p:nvSpPr>
            <p:spPr>
              <a:xfrm>
                <a:off x="5940610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84" name="椭圆 283">
                <a:extLst>
                  <a:ext uri="{FF2B5EF4-FFF2-40B4-BE49-F238E27FC236}">
                    <a16:creationId xmlns:a16="http://schemas.microsoft.com/office/drawing/2014/main" xmlns="" id="{7BD22A22-F108-4759-9A40-2C1CBDDB205E}"/>
                  </a:ext>
                </a:extLst>
              </p:cNvPr>
              <p:cNvSpPr/>
              <p:nvPr/>
            </p:nvSpPr>
            <p:spPr>
              <a:xfrm>
                <a:off x="6078831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85" name="椭圆 284">
                <a:extLst>
                  <a:ext uri="{FF2B5EF4-FFF2-40B4-BE49-F238E27FC236}">
                    <a16:creationId xmlns:a16="http://schemas.microsoft.com/office/drawing/2014/main" xmlns="" id="{159C45CA-4645-4FC4-9B36-1C2A81A20475}"/>
                  </a:ext>
                </a:extLst>
              </p:cNvPr>
              <p:cNvSpPr/>
              <p:nvPr/>
            </p:nvSpPr>
            <p:spPr>
              <a:xfrm>
                <a:off x="6217052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86" name="椭圆 285">
                <a:extLst>
                  <a:ext uri="{FF2B5EF4-FFF2-40B4-BE49-F238E27FC236}">
                    <a16:creationId xmlns:a16="http://schemas.microsoft.com/office/drawing/2014/main" xmlns="" id="{9713D972-7093-40E2-BC36-630C54122F00}"/>
                  </a:ext>
                </a:extLst>
              </p:cNvPr>
              <p:cNvSpPr/>
              <p:nvPr/>
            </p:nvSpPr>
            <p:spPr>
              <a:xfrm>
                <a:off x="6355273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87" name="椭圆 286">
                <a:extLst>
                  <a:ext uri="{FF2B5EF4-FFF2-40B4-BE49-F238E27FC236}">
                    <a16:creationId xmlns:a16="http://schemas.microsoft.com/office/drawing/2014/main" xmlns="" id="{3BFEEC0E-506E-4EA8-BFC9-C6764D29BA91}"/>
                  </a:ext>
                </a:extLst>
              </p:cNvPr>
              <p:cNvSpPr/>
              <p:nvPr/>
            </p:nvSpPr>
            <p:spPr>
              <a:xfrm>
                <a:off x="6493494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88" name="椭圆 287">
                <a:extLst>
                  <a:ext uri="{FF2B5EF4-FFF2-40B4-BE49-F238E27FC236}">
                    <a16:creationId xmlns:a16="http://schemas.microsoft.com/office/drawing/2014/main" xmlns="" id="{47E61571-74EB-489B-9C37-150B9A948A75}"/>
                  </a:ext>
                </a:extLst>
              </p:cNvPr>
              <p:cNvSpPr/>
              <p:nvPr/>
            </p:nvSpPr>
            <p:spPr>
              <a:xfrm>
                <a:off x="6631715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89" name="椭圆 288">
                <a:extLst>
                  <a:ext uri="{FF2B5EF4-FFF2-40B4-BE49-F238E27FC236}">
                    <a16:creationId xmlns:a16="http://schemas.microsoft.com/office/drawing/2014/main" xmlns="" id="{F8E291E7-75DD-4CEB-9CF0-137C7D0FB9B2}"/>
                  </a:ext>
                </a:extLst>
              </p:cNvPr>
              <p:cNvSpPr/>
              <p:nvPr/>
            </p:nvSpPr>
            <p:spPr>
              <a:xfrm>
                <a:off x="6769936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90" name="椭圆 289">
                <a:extLst>
                  <a:ext uri="{FF2B5EF4-FFF2-40B4-BE49-F238E27FC236}">
                    <a16:creationId xmlns:a16="http://schemas.microsoft.com/office/drawing/2014/main" xmlns="" id="{431BF27F-21D1-446B-A089-628EFFD66AA9}"/>
                  </a:ext>
                </a:extLst>
              </p:cNvPr>
              <p:cNvSpPr/>
              <p:nvPr/>
            </p:nvSpPr>
            <p:spPr>
              <a:xfrm>
                <a:off x="6908157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91" name="椭圆 290">
                <a:extLst>
                  <a:ext uri="{FF2B5EF4-FFF2-40B4-BE49-F238E27FC236}">
                    <a16:creationId xmlns:a16="http://schemas.microsoft.com/office/drawing/2014/main" xmlns="" id="{CD963951-7673-4B54-B000-2D8D09572C1C}"/>
                  </a:ext>
                </a:extLst>
              </p:cNvPr>
              <p:cNvSpPr/>
              <p:nvPr/>
            </p:nvSpPr>
            <p:spPr>
              <a:xfrm>
                <a:off x="7046378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</p:grpSp>
        <p:grpSp>
          <p:nvGrpSpPr>
            <p:cNvPr id="176" name="组合 175">
              <a:extLst>
                <a:ext uri="{FF2B5EF4-FFF2-40B4-BE49-F238E27FC236}">
                  <a16:creationId xmlns:a16="http://schemas.microsoft.com/office/drawing/2014/main" xmlns="" id="{95468902-5571-4487-A831-6F0132A2592A}"/>
                </a:ext>
              </a:extLst>
            </p:cNvPr>
            <p:cNvGrpSpPr/>
            <p:nvPr/>
          </p:nvGrpSpPr>
          <p:grpSpPr>
            <a:xfrm flipV="1">
              <a:off x="1222973" y="5365765"/>
              <a:ext cx="3437681" cy="119100"/>
              <a:chOff x="4143737" y="-536918"/>
              <a:chExt cx="3006813" cy="104172"/>
            </a:xfrm>
          </p:grpSpPr>
          <p:sp>
            <p:nvSpPr>
              <p:cNvPr id="248" name="椭圆 247">
                <a:extLst>
                  <a:ext uri="{FF2B5EF4-FFF2-40B4-BE49-F238E27FC236}">
                    <a16:creationId xmlns:a16="http://schemas.microsoft.com/office/drawing/2014/main" xmlns="" id="{6675E96E-1B3D-4011-9F31-0F8ECE04FC55}"/>
                  </a:ext>
                </a:extLst>
              </p:cNvPr>
              <p:cNvSpPr/>
              <p:nvPr/>
            </p:nvSpPr>
            <p:spPr>
              <a:xfrm>
                <a:off x="4143737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49" name="椭圆 248">
                <a:extLst>
                  <a:ext uri="{FF2B5EF4-FFF2-40B4-BE49-F238E27FC236}">
                    <a16:creationId xmlns:a16="http://schemas.microsoft.com/office/drawing/2014/main" xmlns="" id="{CF249DBA-3425-453A-AEE9-434EAF63ED52}"/>
                  </a:ext>
                </a:extLst>
              </p:cNvPr>
              <p:cNvSpPr/>
              <p:nvPr/>
            </p:nvSpPr>
            <p:spPr>
              <a:xfrm>
                <a:off x="4281958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50" name="椭圆 249">
                <a:extLst>
                  <a:ext uri="{FF2B5EF4-FFF2-40B4-BE49-F238E27FC236}">
                    <a16:creationId xmlns:a16="http://schemas.microsoft.com/office/drawing/2014/main" xmlns="" id="{A4D2D714-B300-41D7-B354-3CC802B75930}"/>
                  </a:ext>
                </a:extLst>
              </p:cNvPr>
              <p:cNvSpPr/>
              <p:nvPr/>
            </p:nvSpPr>
            <p:spPr>
              <a:xfrm>
                <a:off x="4420179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51" name="椭圆 250">
                <a:extLst>
                  <a:ext uri="{FF2B5EF4-FFF2-40B4-BE49-F238E27FC236}">
                    <a16:creationId xmlns:a16="http://schemas.microsoft.com/office/drawing/2014/main" xmlns="" id="{4C97AFEC-BFFC-4C62-A7C4-5A0D93C89A9C}"/>
                  </a:ext>
                </a:extLst>
              </p:cNvPr>
              <p:cNvSpPr/>
              <p:nvPr/>
            </p:nvSpPr>
            <p:spPr>
              <a:xfrm>
                <a:off x="4558400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52" name="椭圆 251">
                <a:extLst>
                  <a:ext uri="{FF2B5EF4-FFF2-40B4-BE49-F238E27FC236}">
                    <a16:creationId xmlns:a16="http://schemas.microsoft.com/office/drawing/2014/main" xmlns="" id="{317599F4-1A7F-4D90-BF98-404FFE1C4136}"/>
                  </a:ext>
                </a:extLst>
              </p:cNvPr>
              <p:cNvSpPr/>
              <p:nvPr/>
            </p:nvSpPr>
            <p:spPr>
              <a:xfrm>
                <a:off x="4696621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53" name="椭圆 252">
                <a:extLst>
                  <a:ext uri="{FF2B5EF4-FFF2-40B4-BE49-F238E27FC236}">
                    <a16:creationId xmlns:a16="http://schemas.microsoft.com/office/drawing/2014/main" xmlns="" id="{4A369E0E-D0DE-406A-95F3-F47D69E3F68D}"/>
                  </a:ext>
                </a:extLst>
              </p:cNvPr>
              <p:cNvSpPr/>
              <p:nvPr/>
            </p:nvSpPr>
            <p:spPr>
              <a:xfrm>
                <a:off x="4834842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54" name="椭圆 253">
                <a:extLst>
                  <a:ext uri="{FF2B5EF4-FFF2-40B4-BE49-F238E27FC236}">
                    <a16:creationId xmlns:a16="http://schemas.microsoft.com/office/drawing/2014/main" xmlns="" id="{89DA11A6-C65F-4F93-829C-3A8B24891F60}"/>
                  </a:ext>
                </a:extLst>
              </p:cNvPr>
              <p:cNvSpPr/>
              <p:nvPr/>
            </p:nvSpPr>
            <p:spPr>
              <a:xfrm>
                <a:off x="4973063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55" name="椭圆 254">
                <a:extLst>
                  <a:ext uri="{FF2B5EF4-FFF2-40B4-BE49-F238E27FC236}">
                    <a16:creationId xmlns:a16="http://schemas.microsoft.com/office/drawing/2014/main" xmlns="" id="{0E513F37-8ECE-43A0-9060-9A3D46FD08C6}"/>
                  </a:ext>
                </a:extLst>
              </p:cNvPr>
              <p:cNvSpPr/>
              <p:nvPr/>
            </p:nvSpPr>
            <p:spPr>
              <a:xfrm>
                <a:off x="5111284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56" name="椭圆 255">
                <a:extLst>
                  <a:ext uri="{FF2B5EF4-FFF2-40B4-BE49-F238E27FC236}">
                    <a16:creationId xmlns:a16="http://schemas.microsoft.com/office/drawing/2014/main" xmlns="" id="{DE18EA64-8E35-49DE-AB4E-D1B1A40191C8}"/>
                  </a:ext>
                </a:extLst>
              </p:cNvPr>
              <p:cNvSpPr/>
              <p:nvPr/>
            </p:nvSpPr>
            <p:spPr>
              <a:xfrm>
                <a:off x="5249505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57" name="椭圆 256">
                <a:extLst>
                  <a:ext uri="{FF2B5EF4-FFF2-40B4-BE49-F238E27FC236}">
                    <a16:creationId xmlns:a16="http://schemas.microsoft.com/office/drawing/2014/main" xmlns="" id="{FE601325-4074-46D6-A32D-81AAE7C77F1C}"/>
                  </a:ext>
                </a:extLst>
              </p:cNvPr>
              <p:cNvSpPr/>
              <p:nvPr/>
            </p:nvSpPr>
            <p:spPr>
              <a:xfrm>
                <a:off x="5387726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58" name="椭圆 257">
                <a:extLst>
                  <a:ext uri="{FF2B5EF4-FFF2-40B4-BE49-F238E27FC236}">
                    <a16:creationId xmlns:a16="http://schemas.microsoft.com/office/drawing/2014/main" xmlns="" id="{45F9A1A7-F160-4763-A1D2-5E8B1A606C44}"/>
                  </a:ext>
                </a:extLst>
              </p:cNvPr>
              <p:cNvSpPr/>
              <p:nvPr/>
            </p:nvSpPr>
            <p:spPr>
              <a:xfrm>
                <a:off x="5525947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59" name="椭圆 258">
                <a:extLst>
                  <a:ext uri="{FF2B5EF4-FFF2-40B4-BE49-F238E27FC236}">
                    <a16:creationId xmlns:a16="http://schemas.microsoft.com/office/drawing/2014/main" xmlns="" id="{A354B2AB-1F74-47C9-8454-7C72D8E2DB8F}"/>
                  </a:ext>
                </a:extLst>
              </p:cNvPr>
              <p:cNvSpPr/>
              <p:nvPr/>
            </p:nvSpPr>
            <p:spPr>
              <a:xfrm>
                <a:off x="5664168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60" name="椭圆 259">
                <a:extLst>
                  <a:ext uri="{FF2B5EF4-FFF2-40B4-BE49-F238E27FC236}">
                    <a16:creationId xmlns:a16="http://schemas.microsoft.com/office/drawing/2014/main" xmlns="" id="{265148D8-9299-44A5-9257-418173BA2582}"/>
                  </a:ext>
                </a:extLst>
              </p:cNvPr>
              <p:cNvSpPr/>
              <p:nvPr/>
            </p:nvSpPr>
            <p:spPr>
              <a:xfrm>
                <a:off x="5802389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61" name="椭圆 260">
                <a:extLst>
                  <a:ext uri="{FF2B5EF4-FFF2-40B4-BE49-F238E27FC236}">
                    <a16:creationId xmlns:a16="http://schemas.microsoft.com/office/drawing/2014/main" xmlns="" id="{249A827A-33C4-4396-BD02-272010975EA9}"/>
                  </a:ext>
                </a:extLst>
              </p:cNvPr>
              <p:cNvSpPr/>
              <p:nvPr/>
            </p:nvSpPr>
            <p:spPr>
              <a:xfrm>
                <a:off x="5940610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62" name="椭圆 261">
                <a:extLst>
                  <a:ext uri="{FF2B5EF4-FFF2-40B4-BE49-F238E27FC236}">
                    <a16:creationId xmlns:a16="http://schemas.microsoft.com/office/drawing/2014/main" xmlns="" id="{4AC490C1-C23C-4E60-BC28-C9D1E7922772}"/>
                  </a:ext>
                </a:extLst>
              </p:cNvPr>
              <p:cNvSpPr/>
              <p:nvPr/>
            </p:nvSpPr>
            <p:spPr>
              <a:xfrm>
                <a:off x="6078831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63" name="椭圆 262">
                <a:extLst>
                  <a:ext uri="{FF2B5EF4-FFF2-40B4-BE49-F238E27FC236}">
                    <a16:creationId xmlns:a16="http://schemas.microsoft.com/office/drawing/2014/main" xmlns="" id="{B1D9686A-8968-43B2-9F72-519782E200EF}"/>
                  </a:ext>
                </a:extLst>
              </p:cNvPr>
              <p:cNvSpPr/>
              <p:nvPr/>
            </p:nvSpPr>
            <p:spPr>
              <a:xfrm>
                <a:off x="6217052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64" name="椭圆 263">
                <a:extLst>
                  <a:ext uri="{FF2B5EF4-FFF2-40B4-BE49-F238E27FC236}">
                    <a16:creationId xmlns:a16="http://schemas.microsoft.com/office/drawing/2014/main" xmlns="" id="{CE228618-CE87-4451-B477-4DB6F1C1A11F}"/>
                  </a:ext>
                </a:extLst>
              </p:cNvPr>
              <p:cNvSpPr/>
              <p:nvPr/>
            </p:nvSpPr>
            <p:spPr>
              <a:xfrm>
                <a:off x="6355273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65" name="椭圆 264">
                <a:extLst>
                  <a:ext uri="{FF2B5EF4-FFF2-40B4-BE49-F238E27FC236}">
                    <a16:creationId xmlns:a16="http://schemas.microsoft.com/office/drawing/2014/main" xmlns="" id="{D3B7BF10-D609-47ED-91E4-B8C284115610}"/>
                  </a:ext>
                </a:extLst>
              </p:cNvPr>
              <p:cNvSpPr/>
              <p:nvPr/>
            </p:nvSpPr>
            <p:spPr>
              <a:xfrm>
                <a:off x="6493494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66" name="椭圆 265">
                <a:extLst>
                  <a:ext uri="{FF2B5EF4-FFF2-40B4-BE49-F238E27FC236}">
                    <a16:creationId xmlns:a16="http://schemas.microsoft.com/office/drawing/2014/main" xmlns="" id="{DB60F3E6-DD83-4F5D-97C8-4A8F0B3EEC7E}"/>
                  </a:ext>
                </a:extLst>
              </p:cNvPr>
              <p:cNvSpPr/>
              <p:nvPr/>
            </p:nvSpPr>
            <p:spPr>
              <a:xfrm>
                <a:off x="6631715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67" name="椭圆 266">
                <a:extLst>
                  <a:ext uri="{FF2B5EF4-FFF2-40B4-BE49-F238E27FC236}">
                    <a16:creationId xmlns:a16="http://schemas.microsoft.com/office/drawing/2014/main" xmlns="" id="{DAD16967-FF88-4A9B-B71C-FC87E37257A9}"/>
                  </a:ext>
                </a:extLst>
              </p:cNvPr>
              <p:cNvSpPr/>
              <p:nvPr/>
            </p:nvSpPr>
            <p:spPr>
              <a:xfrm>
                <a:off x="6769936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68" name="椭圆 267">
                <a:extLst>
                  <a:ext uri="{FF2B5EF4-FFF2-40B4-BE49-F238E27FC236}">
                    <a16:creationId xmlns:a16="http://schemas.microsoft.com/office/drawing/2014/main" xmlns="" id="{E8AC4B43-AACB-4631-A98E-7E9808D5C02A}"/>
                  </a:ext>
                </a:extLst>
              </p:cNvPr>
              <p:cNvSpPr/>
              <p:nvPr/>
            </p:nvSpPr>
            <p:spPr>
              <a:xfrm>
                <a:off x="6908157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69" name="椭圆 268">
                <a:extLst>
                  <a:ext uri="{FF2B5EF4-FFF2-40B4-BE49-F238E27FC236}">
                    <a16:creationId xmlns:a16="http://schemas.microsoft.com/office/drawing/2014/main" xmlns="" id="{C6C13614-A80F-4736-9F24-BCBD7576BD98}"/>
                  </a:ext>
                </a:extLst>
              </p:cNvPr>
              <p:cNvSpPr/>
              <p:nvPr/>
            </p:nvSpPr>
            <p:spPr>
              <a:xfrm>
                <a:off x="7046378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</p:grpSp>
        <p:grpSp>
          <p:nvGrpSpPr>
            <p:cNvPr id="177" name="组合 176">
              <a:extLst>
                <a:ext uri="{FF2B5EF4-FFF2-40B4-BE49-F238E27FC236}">
                  <a16:creationId xmlns:a16="http://schemas.microsoft.com/office/drawing/2014/main" xmlns="" id="{87CC7E1A-A3D3-4152-BCDA-78A82033435C}"/>
                </a:ext>
              </a:extLst>
            </p:cNvPr>
            <p:cNvGrpSpPr/>
            <p:nvPr/>
          </p:nvGrpSpPr>
          <p:grpSpPr>
            <a:xfrm flipV="1">
              <a:off x="1222973" y="5618766"/>
              <a:ext cx="3437681" cy="119100"/>
              <a:chOff x="4143737" y="-536918"/>
              <a:chExt cx="3006813" cy="104172"/>
            </a:xfrm>
          </p:grpSpPr>
          <p:sp>
            <p:nvSpPr>
              <p:cNvPr id="226" name="椭圆 225">
                <a:extLst>
                  <a:ext uri="{FF2B5EF4-FFF2-40B4-BE49-F238E27FC236}">
                    <a16:creationId xmlns:a16="http://schemas.microsoft.com/office/drawing/2014/main" xmlns="" id="{64F959A9-BFBF-4EB3-AEDE-8CDD509756CD}"/>
                  </a:ext>
                </a:extLst>
              </p:cNvPr>
              <p:cNvSpPr/>
              <p:nvPr/>
            </p:nvSpPr>
            <p:spPr>
              <a:xfrm>
                <a:off x="4143737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27" name="椭圆 226">
                <a:extLst>
                  <a:ext uri="{FF2B5EF4-FFF2-40B4-BE49-F238E27FC236}">
                    <a16:creationId xmlns:a16="http://schemas.microsoft.com/office/drawing/2014/main" xmlns="" id="{01A956B6-CB39-4332-B298-891C5A1A670C}"/>
                  </a:ext>
                </a:extLst>
              </p:cNvPr>
              <p:cNvSpPr/>
              <p:nvPr/>
            </p:nvSpPr>
            <p:spPr>
              <a:xfrm>
                <a:off x="4281958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28" name="椭圆 227">
                <a:extLst>
                  <a:ext uri="{FF2B5EF4-FFF2-40B4-BE49-F238E27FC236}">
                    <a16:creationId xmlns:a16="http://schemas.microsoft.com/office/drawing/2014/main" xmlns="" id="{F120F2AA-E8A7-4B7E-A97C-D21F5CD0ADA3}"/>
                  </a:ext>
                </a:extLst>
              </p:cNvPr>
              <p:cNvSpPr/>
              <p:nvPr/>
            </p:nvSpPr>
            <p:spPr>
              <a:xfrm>
                <a:off x="4420179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29" name="椭圆 228">
                <a:extLst>
                  <a:ext uri="{FF2B5EF4-FFF2-40B4-BE49-F238E27FC236}">
                    <a16:creationId xmlns:a16="http://schemas.microsoft.com/office/drawing/2014/main" xmlns="" id="{72E05104-9DAE-4F44-937C-1804BDA36A7B}"/>
                  </a:ext>
                </a:extLst>
              </p:cNvPr>
              <p:cNvSpPr/>
              <p:nvPr/>
            </p:nvSpPr>
            <p:spPr>
              <a:xfrm>
                <a:off x="4558400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30" name="椭圆 229">
                <a:extLst>
                  <a:ext uri="{FF2B5EF4-FFF2-40B4-BE49-F238E27FC236}">
                    <a16:creationId xmlns:a16="http://schemas.microsoft.com/office/drawing/2014/main" xmlns="" id="{BA1D8B6D-CD7F-4E9D-A0E8-C00BF6D72579}"/>
                  </a:ext>
                </a:extLst>
              </p:cNvPr>
              <p:cNvSpPr/>
              <p:nvPr/>
            </p:nvSpPr>
            <p:spPr>
              <a:xfrm>
                <a:off x="4696621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31" name="椭圆 230">
                <a:extLst>
                  <a:ext uri="{FF2B5EF4-FFF2-40B4-BE49-F238E27FC236}">
                    <a16:creationId xmlns:a16="http://schemas.microsoft.com/office/drawing/2014/main" xmlns="" id="{A22408F5-B232-42BE-99E4-1F5A9347DC8E}"/>
                  </a:ext>
                </a:extLst>
              </p:cNvPr>
              <p:cNvSpPr/>
              <p:nvPr/>
            </p:nvSpPr>
            <p:spPr>
              <a:xfrm>
                <a:off x="4834842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32" name="椭圆 231">
                <a:extLst>
                  <a:ext uri="{FF2B5EF4-FFF2-40B4-BE49-F238E27FC236}">
                    <a16:creationId xmlns:a16="http://schemas.microsoft.com/office/drawing/2014/main" xmlns="" id="{67534B87-D676-4514-883A-57E57A169D51}"/>
                  </a:ext>
                </a:extLst>
              </p:cNvPr>
              <p:cNvSpPr/>
              <p:nvPr/>
            </p:nvSpPr>
            <p:spPr>
              <a:xfrm>
                <a:off x="4973063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33" name="椭圆 232">
                <a:extLst>
                  <a:ext uri="{FF2B5EF4-FFF2-40B4-BE49-F238E27FC236}">
                    <a16:creationId xmlns:a16="http://schemas.microsoft.com/office/drawing/2014/main" xmlns="" id="{4E2162D6-C583-4C3D-9390-BD97E457A540}"/>
                  </a:ext>
                </a:extLst>
              </p:cNvPr>
              <p:cNvSpPr/>
              <p:nvPr/>
            </p:nvSpPr>
            <p:spPr>
              <a:xfrm>
                <a:off x="5111284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34" name="椭圆 233">
                <a:extLst>
                  <a:ext uri="{FF2B5EF4-FFF2-40B4-BE49-F238E27FC236}">
                    <a16:creationId xmlns:a16="http://schemas.microsoft.com/office/drawing/2014/main" xmlns="" id="{945E421E-8A2C-4728-AEF6-D6333760436A}"/>
                  </a:ext>
                </a:extLst>
              </p:cNvPr>
              <p:cNvSpPr/>
              <p:nvPr/>
            </p:nvSpPr>
            <p:spPr>
              <a:xfrm>
                <a:off x="5249505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35" name="椭圆 234">
                <a:extLst>
                  <a:ext uri="{FF2B5EF4-FFF2-40B4-BE49-F238E27FC236}">
                    <a16:creationId xmlns:a16="http://schemas.microsoft.com/office/drawing/2014/main" xmlns="" id="{21B02937-F347-425E-8C0F-0DC70D0AB678}"/>
                  </a:ext>
                </a:extLst>
              </p:cNvPr>
              <p:cNvSpPr/>
              <p:nvPr/>
            </p:nvSpPr>
            <p:spPr>
              <a:xfrm>
                <a:off x="5387726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36" name="椭圆 235">
                <a:extLst>
                  <a:ext uri="{FF2B5EF4-FFF2-40B4-BE49-F238E27FC236}">
                    <a16:creationId xmlns:a16="http://schemas.microsoft.com/office/drawing/2014/main" xmlns="" id="{70C4D6E4-F9CA-49C9-AC54-AAF3ABCDB339}"/>
                  </a:ext>
                </a:extLst>
              </p:cNvPr>
              <p:cNvSpPr/>
              <p:nvPr/>
            </p:nvSpPr>
            <p:spPr>
              <a:xfrm>
                <a:off x="5525947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37" name="椭圆 236">
                <a:extLst>
                  <a:ext uri="{FF2B5EF4-FFF2-40B4-BE49-F238E27FC236}">
                    <a16:creationId xmlns:a16="http://schemas.microsoft.com/office/drawing/2014/main" xmlns="" id="{4CEF151F-A9E4-4F30-9FF1-752AD6F26889}"/>
                  </a:ext>
                </a:extLst>
              </p:cNvPr>
              <p:cNvSpPr/>
              <p:nvPr/>
            </p:nvSpPr>
            <p:spPr>
              <a:xfrm>
                <a:off x="5664168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38" name="椭圆 237">
                <a:extLst>
                  <a:ext uri="{FF2B5EF4-FFF2-40B4-BE49-F238E27FC236}">
                    <a16:creationId xmlns:a16="http://schemas.microsoft.com/office/drawing/2014/main" xmlns="" id="{4276D38F-B6AD-495C-A3D4-E37CB70E8547}"/>
                  </a:ext>
                </a:extLst>
              </p:cNvPr>
              <p:cNvSpPr/>
              <p:nvPr/>
            </p:nvSpPr>
            <p:spPr>
              <a:xfrm>
                <a:off x="5802389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39" name="椭圆 238">
                <a:extLst>
                  <a:ext uri="{FF2B5EF4-FFF2-40B4-BE49-F238E27FC236}">
                    <a16:creationId xmlns:a16="http://schemas.microsoft.com/office/drawing/2014/main" xmlns="" id="{C08AEE5A-D7A8-4B56-9E24-DB094DF04A05}"/>
                  </a:ext>
                </a:extLst>
              </p:cNvPr>
              <p:cNvSpPr/>
              <p:nvPr/>
            </p:nvSpPr>
            <p:spPr>
              <a:xfrm>
                <a:off x="5940610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40" name="椭圆 239">
                <a:extLst>
                  <a:ext uri="{FF2B5EF4-FFF2-40B4-BE49-F238E27FC236}">
                    <a16:creationId xmlns:a16="http://schemas.microsoft.com/office/drawing/2014/main" xmlns="" id="{70FBD8FD-782D-4B39-B36C-4585B8DF2EE7}"/>
                  </a:ext>
                </a:extLst>
              </p:cNvPr>
              <p:cNvSpPr/>
              <p:nvPr/>
            </p:nvSpPr>
            <p:spPr>
              <a:xfrm>
                <a:off x="6078831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41" name="椭圆 240">
                <a:extLst>
                  <a:ext uri="{FF2B5EF4-FFF2-40B4-BE49-F238E27FC236}">
                    <a16:creationId xmlns:a16="http://schemas.microsoft.com/office/drawing/2014/main" xmlns="" id="{376FCE3D-3D1F-449E-9EA3-5C4B6F562764}"/>
                  </a:ext>
                </a:extLst>
              </p:cNvPr>
              <p:cNvSpPr/>
              <p:nvPr/>
            </p:nvSpPr>
            <p:spPr>
              <a:xfrm>
                <a:off x="6217052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42" name="椭圆 241">
                <a:extLst>
                  <a:ext uri="{FF2B5EF4-FFF2-40B4-BE49-F238E27FC236}">
                    <a16:creationId xmlns:a16="http://schemas.microsoft.com/office/drawing/2014/main" xmlns="" id="{DF93E954-68A1-4E48-931C-5593A3F157A3}"/>
                  </a:ext>
                </a:extLst>
              </p:cNvPr>
              <p:cNvSpPr/>
              <p:nvPr/>
            </p:nvSpPr>
            <p:spPr>
              <a:xfrm>
                <a:off x="6355273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43" name="椭圆 242">
                <a:extLst>
                  <a:ext uri="{FF2B5EF4-FFF2-40B4-BE49-F238E27FC236}">
                    <a16:creationId xmlns:a16="http://schemas.microsoft.com/office/drawing/2014/main" xmlns="" id="{2A2C6C32-40F2-435C-BD08-A65D2EE14D02}"/>
                  </a:ext>
                </a:extLst>
              </p:cNvPr>
              <p:cNvSpPr/>
              <p:nvPr/>
            </p:nvSpPr>
            <p:spPr>
              <a:xfrm>
                <a:off x="6493494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44" name="椭圆 243">
                <a:extLst>
                  <a:ext uri="{FF2B5EF4-FFF2-40B4-BE49-F238E27FC236}">
                    <a16:creationId xmlns:a16="http://schemas.microsoft.com/office/drawing/2014/main" xmlns="" id="{BA0E7B91-4F9A-49AF-963C-D4CDD3DA9393}"/>
                  </a:ext>
                </a:extLst>
              </p:cNvPr>
              <p:cNvSpPr/>
              <p:nvPr/>
            </p:nvSpPr>
            <p:spPr>
              <a:xfrm>
                <a:off x="6631715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45" name="椭圆 244">
                <a:extLst>
                  <a:ext uri="{FF2B5EF4-FFF2-40B4-BE49-F238E27FC236}">
                    <a16:creationId xmlns:a16="http://schemas.microsoft.com/office/drawing/2014/main" xmlns="" id="{F55EB223-A2B7-4D9F-BBA2-1B0B7B01110A}"/>
                  </a:ext>
                </a:extLst>
              </p:cNvPr>
              <p:cNvSpPr/>
              <p:nvPr/>
            </p:nvSpPr>
            <p:spPr>
              <a:xfrm>
                <a:off x="6769936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46" name="椭圆 245">
                <a:extLst>
                  <a:ext uri="{FF2B5EF4-FFF2-40B4-BE49-F238E27FC236}">
                    <a16:creationId xmlns:a16="http://schemas.microsoft.com/office/drawing/2014/main" xmlns="" id="{4CBB4F2C-94C4-4C79-9F3C-773B79BAF4AE}"/>
                  </a:ext>
                </a:extLst>
              </p:cNvPr>
              <p:cNvSpPr/>
              <p:nvPr/>
            </p:nvSpPr>
            <p:spPr>
              <a:xfrm>
                <a:off x="6908157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47" name="椭圆 246">
                <a:extLst>
                  <a:ext uri="{FF2B5EF4-FFF2-40B4-BE49-F238E27FC236}">
                    <a16:creationId xmlns:a16="http://schemas.microsoft.com/office/drawing/2014/main" xmlns="" id="{D5C1B7BF-5378-4BAB-91FB-4FC8E52A6256}"/>
                  </a:ext>
                </a:extLst>
              </p:cNvPr>
              <p:cNvSpPr/>
              <p:nvPr/>
            </p:nvSpPr>
            <p:spPr>
              <a:xfrm>
                <a:off x="7046378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</p:grpSp>
        <p:grpSp>
          <p:nvGrpSpPr>
            <p:cNvPr id="178" name="组合 177">
              <a:extLst>
                <a:ext uri="{FF2B5EF4-FFF2-40B4-BE49-F238E27FC236}">
                  <a16:creationId xmlns:a16="http://schemas.microsoft.com/office/drawing/2014/main" xmlns="" id="{E71AB8B5-B6EF-4632-927E-D30F5C665686}"/>
                </a:ext>
              </a:extLst>
            </p:cNvPr>
            <p:cNvGrpSpPr/>
            <p:nvPr/>
          </p:nvGrpSpPr>
          <p:grpSpPr>
            <a:xfrm flipV="1">
              <a:off x="1222973" y="5871769"/>
              <a:ext cx="3437681" cy="119100"/>
              <a:chOff x="4143737" y="-536918"/>
              <a:chExt cx="3006813" cy="104172"/>
            </a:xfrm>
          </p:grpSpPr>
          <p:sp>
            <p:nvSpPr>
              <p:cNvPr id="179" name="椭圆 178">
                <a:extLst>
                  <a:ext uri="{FF2B5EF4-FFF2-40B4-BE49-F238E27FC236}">
                    <a16:creationId xmlns:a16="http://schemas.microsoft.com/office/drawing/2014/main" xmlns="" id="{EA621BC2-6CB2-49B1-8262-17A56FB00CC1}"/>
                  </a:ext>
                </a:extLst>
              </p:cNvPr>
              <p:cNvSpPr/>
              <p:nvPr/>
            </p:nvSpPr>
            <p:spPr>
              <a:xfrm>
                <a:off x="4143737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180" name="椭圆 179">
                <a:extLst>
                  <a:ext uri="{FF2B5EF4-FFF2-40B4-BE49-F238E27FC236}">
                    <a16:creationId xmlns:a16="http://schemas.microsoft.com/office/drawing/2014/main" xmlns="" id="{2584B535-28F5-41A1-99B4-AD76EF6AE5AB}"/>
                  </a:ext>
                </a:extLst>
              </p:cNvPr>
              <p:cNvSpPr/>
              <p:nvPr/>
            </p:nvSpPr>
            <p:spPr>
              <a:xfrm>
                <a:off x="4281958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181" name="椭圆 180">
                <a:extLst>
                  <a:ext uri="{FF2B5EF4-FFF2-40B4-BE49-F238E27FC236}">
                    <a16:creationId xmlns:a16="http://schemas.microsoft.com/office/drawing/2014/main" xmlns="" id="{DD4D7FBE-5187-49B0-B1B0-66E06DA1CDB3}"/>
                  </a:ext>
                </a:extLst>
              </p:cNvPr>
              <p:cNvSpPr/>
              <p:nvPr/>
            </p:nvSpPr>
            <p:spPr>
              <a:xfrm>
                <a:off x="4420179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182" name="椭圆 181">
                <a:extLst>
                  <a:ext uri="{FF2B5EF4-FFF2-40B4-BE49-F238E27FC236}">
                    <a16:creationId xmlns:a16="http://schemas.microsoft.com/office/drawing/2014/main" xmlns="" id="{EE09FC75-091C-4DBF-AE41-E4B5AE130FA0}"/>
                  </a:ext>
                </a:extLst>
              </p:cNvPr>
              <p:cNvSpPr/>
              <p:nvPr/>
            </p:nvSpPr>
            <p:spPr>
              <a:xfrm>
                <a:off x="4558400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183" name="椭圆 182">
                <a:extLst>
                  <a:ext uri="{FF2B5EF4-FFF2-40B4-BE49-F238E27FC236}">
                    <a16:creationId xmlns:a16="http://schemas.microsoft.com/office/drawing/2014/main" xmlns="" id="{DDB4896D-FE92-4964-9186-C23E4D61D8AF}"/>
                  </a:ext>
                </a:extLst>
              </p:cNvPr>
              <p:cNvSpPr/>
              <p:nvPr/>
            </p:nvSpPr>
            <p:spPr>
              <a:xfrm>
                <a:off x="4696621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184" name="椭圆 183">
                <a:extLst>
                  <a:ext uri="{FF2B5EF4-FFF2-40B4-BE49-F238E27FC236}">
                    <a16:creationId xmlns:a16="http://schemas.microsoft.com/office/drawing/2014/main" xmlns="" id="{6090F3DD-670A-4F29-A19C-8D5672E018B7}"/>
                  </a:ext>
                </a:extLst>
              </p:cNvPr>
              <p:cNvSpPr/>
              <p:nvPr/>
            </p:nvSpPr>
            <p:spPr>
              <a:xfrm>
                <a:off x="4834842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185" name="椭圆 184">
                <a:extLst>
                  <a:ext uri="{FF2B5EF4-FFF2-40B4-BE49-F238E27FC236}">
                    <a16:creationId xmlns:a16="http://schemas.microsoft.com/office/drawing/2014/main" xmlns="" id="{FF12FAE4-1C5E-4AC6-8AFA-DF59827E26D3}"/>
                  </a:ext>
                </a:extLst>
              </p:cNvPr>
              <p:cNvSpPr/>
              <p:nvPr/>
            </p:nvSpPr>
            <p:spPr>
              <a:xfrm>
                <a:off x="4973063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186" name="椭圆 185">
                <a:extLst>
                  <a:ext uri="{FF2B5EF4-FFF2-40B4-BE49-F238E27FC236}">
                    <a16:creationId xmlns:a16="http://schemas.microsoft.com/office/drawing/2014/main" xmlns="" id="{3B2EFEE4-F1A8-4363-A324-DCB1A774F721}"/>
                  </a:ext>
                </a:extLst>
              </p:cNvPr>
              <p:cNvSpPr/>
              <p:nvPr/>
            </p:nvSpPr>
            <p:spPr>
              <a:xfrm>
                <a:off x="5111284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187" name="椭圆 186">
                <a:extLst>
                  <a:ext uri="{FF2B5EF4-FFF2-40B4-BE49-F238E27FC236}">
                    <a16:creationId xmlns:a16="http://schemas.microsoft.com/office/drawing/2014/main" xmlns="" id="{85295A5B-FABF-4B02-A06C-EDB212F30376}"/>
                  </a:ext>
                </a:extLst>
              </p:cNvPr>
              <p:cNvSpPr/>
              <p:nvPr/>
            </p:nvSpPr>
            <p:spPr>
              <a:xfrm>
                <a:off x="5249505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188" name="椭圆 187">
                <a:extLst>
                  <a:ext uri="{FF2B5EF4-FFF2-40B4-BE49-F238E27FC236}">
                    <a16:creationId xmlns:a16="http://schemas.microsoft.com/office/drawing/2014/main" xmlns="" id="{983F4014-B19B-4339-88CE-C8EE60036E8B}"/>
                  </a:ext>
                </a:extLst>
              </p:cNvPr>
              <p:cNvSpPr/>
              <p:nvPr/>
            </p:nvSpPr>
            <p:spPr>
              <a:xfrm>
                <a:off x="5387726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189" name="椭圆 188">
                <a:extLst>
                  <a:ext uri="{FF2B5EF4-FFF2-40B4-BE49-F238E27FC236}">
                    <a16:creationId xmlns:a16="http://schemas.microsoft.com/office/drawing/2014/main" xmlns="" id="{147622BA-7652-4A31-9E27-825A4373C99B}"/>
                  </a:ext>
                </a:extLst>
              </p:cNvPr>
              <p:cNvSpPr/>
              <p:nvPr/>
            </p:nvSpPr>
            <p:spPr>
              <a:xfrm>
                <a:off x="5525947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190" name="椭圆 189">
                <a:extLst>
                  <a:ext uri="{FF2B5EF4-FFF2-40B4-BE49-F238E27FC236}">
                    <a16:creationId xmlns:a16="http://schemas.microsoft.com/office/drawing/2014/main" xmlns="" id="{E4577FC7-1E4F-401C-A279-EADE55FD07B0}"/>
                  </a:ext>
                </a:extLst>
              </p:cNvPr>
              <p:cNvSpPr/>
              <p:nvPr/>
            </p:nvSpPr>
            <p:spPr>
              <a:xfrm>
                <a:off x="5664168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191" name="椭圆 190">
                <a:extLst>
                  <a:ext uri="{FF2B5EF4-FFF2-40B4-BE49-F238E27FC236}">
                    <a16:creationId xmlns:a16="http://schemas.microsoft.com/office/drawing/2014/main" xmlns="" id="{22BABA7D-F3FC-4AE4-9633-8690CB6EF676}"/>
                  </a:ext>
                </a:extLst>
              </p:cNvPr>
              <p:cNvSpPr/>
              <p:nvPr/>
            </p:nvSpPr>
            <p:spPr>
              <a:xfrm>
                <a:off x="5802389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17" name="椭圆 216">
                <a:extLst>
                  <a:ext uri="{FF2B5EF4-FFF2-40B4-BE49-F238E27FC236}">
                    <a16:creationId xmlns:a16="http://schemas.microsoft.com/office/drawing/2014/main" xmlns="" id="{58E69727-D59F-4393-BEAA-CD355EFF1006}"/>
                  </a:ext>
                </a:extLst>
              </p:cNvPr>
              <p:cNvSpPr/>
              <p:nvPr/>
            </p:nvSpPr>
            <p:spPr>
              <a:xfrm>
                <a:off x="5940610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18" name="椭圆 217">
                <a:extLst>
                  <a:ext uri="{FF2B5EF4-FFF2-40B4-BE49-F238E27FC236}">
                    <a16:creationId xmlns:a16="http://schemas.microsoft.com/office/drawing/2014/main" xmlns="" id="{FC3A32CE-B98F-46D7-9C63-4EDD5227BC82}"/>
                  </a:ext>
                </a:extLst>
              </p:cNvPr>
              <p:cNvSpPr/>
              <p:nvPr/>
            </p:nvSpPr>
            <p:spPr>
              <a:xfrm>
                <a:off x="6078831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19" name="椭圆 218">
                <a:extLst>
                  <a:ext uri="{FF2B5EF4-FFF2-40B4-BE49-F238E27FC236}">
                    <a16:creationId xmlns:a16="http://schemas.microsoft.com/office/drawing/2014/main" xmlns="" id="{87FBCAF8-41C1-4D3F-A5F5-C7CDC6EB9655}"/>
                  </a:ext>
                </a:extLst>
              </p:cNvPr>
              <p:cNvSpPr/>
              <p:nvPr/>
            </p:nvSpPr>
            <p:spPr>
              <a:xfrm>
                <a:off x="6217052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20" name="椭圆 219">
                <a:extLst>
                  <a:ext uri="{FF2B5EF4-FFF2-40B4-BE49-F238E27FC236}">
                    <a16:creationId xmlns:a16="http://schemas.microsoft.com/office/drawing/2014/main" xmlns="" id="{D76DA7BE-4D1B-4F55-9C20-5355FC1B8F3A}"/>
                  </a:ext>
                </a:extLst>
              </p:cNvPr>
              <p:cNvSpPr/>
              <p:nvPr/>
            </p:nvSpPr>
            <p:spPr>
              <a:xfrm>
                <a:off x="6355273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21" name="椭圆 220">
                <a:extLst>
                  <a:ext uri="{FF2B5EF4-FFF2-40B4-BE49-F238E27FC236}">
                    <a16:creationId xmlns:a16="http://schemas.microsoft.com/office/drawing/2014/main" xmlns="" id="{D5DC18F6-1578-4293-9504-C7DFF709EDCF}"/>
                  </a:ext>
                </a:extLst>
              </p:cNvPr>
              <p:cNvSpPr/>
              <p:nvPr/>
            </p:nvSpPr>
            <p:spPr>
              <a:xfrm>
                <a:off x="6493494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22" name="椭圆 221">
                <a:extLst>
                  <a:ext uri="{FF2B5EF4-FFF2-40B4-BE49-F238E27FC236}">
                    <a16:creationId xmlns:a16="http://schemas.microsoft.com/office/drawing/2014/main" xmlns="" id="{E52F120F-D771-40BF-B81A-7F084588909E}"/>
                  </a:ext>
                </a:extLst>
              </p:cNvPr>
              <p:cNvSpPr/>
              <p:nvPr/>
            </p:nvSpPr>
            <p:spPr>
              <a:xfrm>
                <a:off x="6631715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23" name="椭圆 222">
                <a:extLst>
                  <a:ext uri="{FF2B5EF4-FFF2-40B4-BE49-F238E27FC236}">
                    <a16:creationId xmlns:a16="http://schemas.microsoft.com/office/drawing/2014/main" xmlns="" id="{6AE31DF5-FE48-4E89-86AF-2082446887F8}"/>
                  </a:ext>
                </a:extLst>
              </p:cNvPr>
              <p:cNvSpPr/>
              <p:nvPr/>
            </p:nvSpPr>
            <p:spPr>
              <a:xfrm>
                <a:off x="6769936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24" name="椭圆 223">
                <a:extLst>
                  <a:ext uri="{FF2B5EF4-FFF2-40B4-BE49-F238E27FC236}">
                    <a16:creationId xmlns:a16="http://schemas.microsoft.com/office/drawing/2014/main" xmlns="" id="{A04AB7F6-6D77-4434-A3BC-E3C29DE6A933}"/>
                  </a:ext>
                </a:extLst>
              </p:cNvPr>
              <p:cNvSpPr/>
              <p:nvPr/>
            </p:nvSpPr>
            <p:spPr>
              <a:xfrm>
                <a:off x="6908157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25" name="椭圆 224">
                <a:extLst>
                  <a:ext uri="{FF2B5EF4-FFF2-40B4-BE49-F238E27FC236}">
                    <a16:creationId xmlns:a16="http://schemas.microsoft.com/office/drawing/2014/main" xmlns="" id="{F95FBBA8-09BC-46D4-B3F0-25ED31B7D6D4}"/>
                  </a:ext>
                </a:extLst>
              </p:cNvPr>
              <p:cNvSpPr/>
              <p:nvPr/>
            </p:nvSpPr>
            <p:spPr>
              <a:xfrm>
                <a:off x="7046378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</p:grpSp>
      </p:grpSp>
      <p:pic>
        <p:nvPicPr>
          <p:cNvPr id="327" name="图片 326">
            <a:extLst>
              <a:ext uri="{FF2B5EF4-FFF2-40B4-BE49-F238E27FC236}">
                <a16:creationId xmlns:a16="http://schemas.microsoft.com/office/drawing/2014/main" xmlns="" id="{0A1C4415-B6A1-40C9-94C1-69074FBBD0E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0511127">
            <a:off x="5275182" y="4526930"/>
            <a:ext cx="523810" cy="546530"/>
          </a:xfrm>
          <a:prstGeom prst="rect">
            <a:avLst/>
          </a:prstGeom>
        </p:spPr>
      </p:pic>
      <p:pic>
        <p:nvPicPr>
          <p:cNvPr id="328" name="图片 327">
            <a:extLst>
              <a:ext uri="{FF2B5EF4-FFF2-40B4-BE49-F238E27FC236}">
                <a16:creationId xmlns:a16="http://schemas.microsoft.com/office/drawing/2014/main" xmlns="" id="{B2852509-AADA-4CC4-8B46-215EAD9CFED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0511127">
            <a:off x="9013940" y="2015143"/>
            <a:ext cx="523810" cy="546530"/>
          </a:xfrm>
          <a:prstGeom prst="rect">
            <a:avLst/>
          </a:prstGeom>
        </p:spPr>
      </p:pic>
      <p:sp>
        <p:nvSpPr>
          <p:cNvPr id="330" name="椭圆 329">
            <a:extLst>
              <a:ext uri="{FF2B5EF4-FFF2-40B4-BE49-F238E27FC236}">
                <a16:creationId xmlns:a16="http://schemas.microsoft.com/office/drawing/2014/main" xmlns="" id="{983A27B3-6AF7-4F7F-9A34-FE3D4E998AA3}"/>
              </a:ext>
            </a:extLst>
          </p:cNvPr>
          <p:cNvSpPr/>
          <p:nvPr/>
        </p:nvSpPr>
        <p:spPr>
          <a:xfrm>
            <a:off x="1733878" y="2381255"/>
            <a:ext cx="2350584" cy="235058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00号-方方先锋体" panose="00000500000000000000" pitchFamily="2" charset="-122"/>
              <a:ea typeface="字魂100号-方方先锋体" panose="00000500000000000000" pitchFamily="2" charset="-122"/>
              <a:cs typeface="+mn-cs"/>
            </a:endParaRPr>
          </a:p>
        </p:txBody>
      </p:sp>
      <p:sp>
        <p:nvSpPr>
          <p:cNvPr id="331" name="文本框 330">
            <a:extLst>
              <a:ext uri="{FF2B5EF4-FFF2-40B4-BE49-F238E27FC236}">
                <a16:creationId xmlns:a16="http://schemas.microsoft.com/office/drawing/2014/main" xmlns="" id="{FE8B0AF5-8CA6-4B3E-A5B7-4A76DBE180C5}"/>
              </a:ext>
            </a:extLst>
          </p:cNvPr>
          <p:cNvSpPr txBox="1"/>
          <p:nvPr/>
        </p:nvSpPr>
        <p:spPr>
          <a:xfrm>
            <a:off x="2231588" y="2713372"/>
            <a:ext cx="150874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rPr>
              <a:t>03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100号-方方先锋体" panose="00000500000000000000" pitchFamily="2" charset="-122"/>
              <a:ea typeface="字魂100号-方方先锋体" panose="00000500000000000000" pitchFamily="2" charset="-122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699DB7A-B0A1-40B9-9BDA-C068177DCF7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29002" y="2647517"/>
            <a:ext cx="4572396" cy="120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29401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" grpId="0" animBg="1"/>
      <p:bldP spid="33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 descr="Cartoon students Royalty Free Vector Image - VectorStock">
            <a:extLst>
              <a:ext uri="{FF2B5EF4-FFF2-40B4-BE49-F238E27FC236}">
                <a16:creationId xmlns:a16="http://schemas.microsoft.com/office/drawing/2014/main" xmlns="" id="{AD6A991C-7521-4B31-AEA2-FDC2CD57B7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519" b="82963" l="4600" r="94800">
                        <a14:foregroundMark x1="13200" y1="15370" x2="21400" y2="24074"/>
                        <a14:foregroundMark x1="27600" y1="31852" x2="24000" y2="35926"/>
                        <a14:foregroundMark x1="29800" y1="33889" x2="30000" y2="37778"/>
                        <a14:foregroundMark x1="33600" y1="26667" x2="36200" y2="32963"/>
                        <a14:foregroundMark x1="33600" y1="38889" x2="30800" y2="40926"/>
                        <a14:foregroundMark x1="11600" y1="28704" x2="16200" y2="36296"/>
                        <a14:foregroundMark x1="63000" y1="28333" x2="66200" y2="36852"/>
                        <a14:foregroundMark x1="71000" y1="36852" x2="70200" y2="45185"/>
                        <a14:foregroundMark x1="16800" y1="42037" x2="16900" y2="42407"/>
                        <a14:foregroundMark x1="15700" y1="54167" x2="15700" y2="54167"/>
                        <a14:foregroundMark x1="22400" y1="53333" x2="22400" y2="53333"/>
                        <a14:foregroundMark x1="24600" y1="46389" x2="22500" y2="55185"/>
                        <a14:foregroundMark x1="21600" y1="56667" x2="27400" y2="52407"/>
                        <a14:foregroundMark x1="10900" y1="46111" x2="10900" y2="46111"/>
                        <a14:foregroundMark x1="38100" y1="47500" x2="38100" y2="47500"/>
                        <a14:foregroundMark x1="33300" y1="46481" x2="33300" y2="46481"/>
                        <a14:foregroundMark x1="36200" y1="48519" x2="36200" y2="48519"/>
                        <a14:foregroundMark x1="30400" y1="46019" x2="30400" y2="46019"/>
                        <a14:foregroundMark x1="24000" y1="47130" x2="24000" y2="47130"/>
                        <a14:foregroundMark x1="31800" y1="72963" x2="31800" y2="72963"/>
                        <a14:foregroundMark x1="27600" y1="78519" x2="27600" y2="78519"/>
                        <a14:foregroundMark x1="24400" y1="80185" x2="27800" y2="79259"/>
                        <a14:foregroundMark x1="28200" y1="75926" x2="27800" y2="77778"/>
                        <a14:foregroundMark x1="31700" y1="74537" x2="32400" y2="77778"/>
                        <a14:foregroundMark x1="34400" y1="79352" x2="35000" y2="79722"/>
                        <a14:foregroundMark x1="35400" y1="79074" x2="33700" y2="78704"/>
                        <a14:foregroundMark x1="25700" y1="78611" x2="25000" y2="78889"/>
                        <a14:foregroundMark x1="54600" y1="43148" x2="65200" y2="48333"/>
                        <a14:foregroundMark x1="89700" y1="46759" x2="78500" y2="49259"/>
                        <a14:foregroundMark x1="30800" y1="22407" x2="36800" y2="24815"/>
                        <a14:foregroundMark x1="64200" y1="80185" x2="67600" y2="79722"/>
                        <a14:foregroundMark x1="74100" y1="79722" x2="74100" y2="80833"/>
                        <a14:foregroundMark x1="65600" y1="80833" x2="65600" y2="80833"/>
                        <a14:foregroundMark x1="73200" y1="81944" x2="73200" y2="81944"/>
                        <a14:foregroundMark x1="63300" y1="80741" x2="66800" y2="81111"/>
                        <a14:foregroundMark x1="68600" y1="80741" x2="67000" y2="81111"/>
                        <a14:foregroundMark x1="62800" y1="80926" x2="62800" y2="80926"/>
                        <a14:foregroundMark x1="62400" y1="80926" x2="62400" y2="80926"/>
                        <a14:foregroundMark x1="71600" y1="81204" x2="73700" y2="81574"/>
                        <a14:foregroundMark x1="76200" y1="81019" x2="74200" y2="81481"/>
                        <a14:foregroundMark x1="18200" y1="50185" x2="17200" y2="52593"/>
                        <a14:backgroundMark x1="30200" y1="70093" x2="30000" y2="7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3303"/>
          <a:stretch/>
        </p:blipFill>
        <p:spPr bwMode="auto">
          <a:xfrm>
            <a:off x="3993144" y="2154262"/>
            <a:ext cx="4340225" cy="4063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C87835A-46E0-487E-83C2-FC8F12BA9E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7911" y="1129761"/>
            <a:ext cx="8668959" cy="801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06899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: 圆角 1">
            <a:extLst>
              <a:ext uri="{FF2B5EF4-FFF2-40B4-BE49-F238E27FC236}">
                <a16:creationId xmlns:a16="http://schemas.microsoft.com/office/drawing/2014/main" xmlns="" id="{459558EB-3961-41EC-BF5E-04D420EECB90}"/>
              </a:ext>
            </a:extLst>
          </p:cNvPr>
          <p:cNvSpPr/>
          <p:nvPr/>
        </p:nvSpPr>
        <p:spPr>
          <a:xfrm>
            <a:off x="857250" y="239552"/>
            <a:ext cx="11188446" cy="6378895"/>
          </a:xfrm>
          <a:prstGeom prst="roundRect">
            <a:avLst>
              <a:gd name="adj" fmla="val 8705"/>
            </a:avLst>
          </a:prstGeom>
          <a:solidFill>
            <a:srgbClr val="EFEFEF">
              <a:alpha val="94000"/>
            </a:srgbClr>
          </a:solidFill>
          <a:ln w="57150">
            <a:solidFill>
              <a:srgbClr val="EFEFEF"/>
            </a:solidFill>
          </a:ln>
          <a:effectLst>
            <a:outerShdw blurRad="127000" algn="ctr" rotWithShape="0">
              <a:prstClr val="black">
                <a:alpha val="6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solidFill>
                  <a:sysClr val="windowText" lastClr="000000"/>
                </a:solidFill>
              </a:ln>
              <a:solidFill>
                <a:srgbClr val="FFFFFF"/>
              </a:solidFill>
              <a:effectLst/>
              <a:uLnTx/>
              <a:uFillTx/>
              <a:latin typeface="字魂107号-萌趣欢乐体" panose="00000500000000000000" pitchFamily="2" charset="-122"/>
              <a:ea typeface="字魂107号-萌趣欢乐体" panose="00000500000000000000" pitchFamily="2" charset="-122"/>
              <a:cs typeface="+mn-cs"/>
              <a:sym typeface="字魂107号-萌趣欢乐体" panose="00000500000000000000" pitchFamily="2" charset="-122"/>
            </a:endParaRPr>
          </a:p>
        </p:txBody>
      </p:sp>
      <p:pic>
        <p:nvPicPr>
          <p:cNvPr id="1030" name="Picture 6" descr="female teacher character in front of blackboard. Download a Free Preview or  High Quality Adobe Illustrato… | Teacher cartoon, Teachers illustration,  Student cartoo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42" b="15710"/>
          <a:stretch/>
        </p:blipFill>
        <p:spPr bwMode="auto">
          <a:xfrm>
            <a:off x="1012826" y="704081"/>
            <a:ext cx="7338694" cy="539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artoon students Royalty Free Vector Image - VectorStock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519" b="82963" l="4600" r="94800">
                        <a14:foregroundMark x1="13200" y1="15370" x2="21400" y2="24074"/>
                        <a14:foregroundMark x1="27600" y1="31852" x2="24000" y2="35926"/>
                        <a14:foregroundMark x1="29800" y1="33889" x2="30000" y2="37778"/>
                        <a14:foregroundMark x1="33600" y1="26667" x2="36200" y2="32963"/>
                        <a14:foregroundMark x1="33600" y1="38889" x2="30800" y2="40926"/>
                        <a14:foregroundMark x1="11600" y1="28704" x2="16200" y2="36296"/>
                        <a14:foregroundMark x1="63000" y1="28333" x2="66200" y2="36852"/>
                        <a14:foregroundMark x1="71000" y1="36852" x2="70200" y2="45185"/>
                        <a14:foregroundMark x1="16800" y1="42037" x2="16900" y2="42407"/>
                        <a14:foregroundMark x1="15700" y1="54167" x2="15700" y2="54167"/>
                        <a14:foregroundMark x1="22400" y1="53333" x2="22400" y2="53333"/>
                        <a14:foregroundMark x1="24600" y1="46389" x2="22500" y2="55185"/>
                        <a14:foregroundMark x1="21600" y1="56667" x2="27400" y2="52407"/>
                        <a14:foregroundMark x1="10900" y1="46111" x2="10900" y2="46111"/>
                        <a14:foregroundMark x1="38100" y1="47500" x2="38100" y2="47500"/>
                        <a14:foregroundMark x1="33300" y1="46481" x2="33300" y2="46481"/>
                        <a14:foregroundMark x1="36200" y1="48519" x2="36200" y2="48519"/>
                        <a14:foregroundMark x1="30400" y1="46019" x2="30400" y2="46019"/>
                        <a14:foregroundMark x1="24000" y1="47130" x2="24000" y2="47130"/>
                        <a14:foregroundMark x1="31800" y1="72963" x2="31800" y2="72963"/>
                        <a14:foregroundMark x1="27600" y1="78519" x2="27600" y2="78519"/>
                        <a14:foregroundMark x1="24400" y1="80185" x2="27800" y2="79259"/>
                        <a14:foregroundMark x1="28200" y1="75926" x2="27800" y2="77778"/>
                        <a14:foregroundMark x1="31700" y1="74537" x2="32400" y2="77778"/>
                        <a14:foregroundMark x1="34400" y1="79352" x2="35000" y2="79722"/>
                        <a14:foregroundMark x1="35400" y1="79074" x2="33700" y2="78704"/>
                        <a14:foregroundMark x1="25700" y1="78611" x2="25000" y2="78889"/>
                        <a14:foregroundMark x1="54600" y1="43148" x2="65200" y2="48333"/>
                        <a14:foregroundMark x1="89700" y1="46759" x2="78500" y2="49259"/>
                        <a14:foregroundMark x1="30800" y1="22407" x2="36800" y2="24815"/>
                        <a14:foregroundMark x1="64200" y1="80185" x2="67600" y2="79722"/>
                        <a14:foregroundMark x1="74100" y1="79722" x2="74100" y2="80833"/>
                        <a14:foregroundMark x1="65600" y1="80833" x2="65600" y2="80833"/>
                        <a14:foregroundMark x1="73200" y1="81944" x2="73200" y2="81944"/>
                        <a14:foregroundMark x1="63300" y1="80741" x2="66800" y2="81111"/>
                        <a14:foregroundMark x1="68600" y1="80741" x2="67000" y2="81111"/>
                        <a14:foregroundMark x1="62800" y1="80926" x2="62800" y2="80926"/>
                        <a14:foregroundMark x1="62400" y1="80926" x2="62400" y2="80926"/>
                        <a14:foregroundMark x1="71600" y1="81204" x2="73700" y2="81574"/>
                        <a14:foregroundMark x1="76200" y1="81019" x2="74200" y2="81481"/>
                        <a14:foregroundMark x1="18200" y1="50185" x2="17200" y2="52593"/>
                        <a14:backgroundMark x1="30200" y1="70093" x2="30000" y2="7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3303"/>
          <a:stretch/>
        </p:blipFill>
        <p:spPr bwMode="auto">
          <a:xfrm>
            <a:off x="6633909" y="2259940"/>
            <a:ext cx="4340225" cy="4063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43299" y="1428750"/>
            <a:ext cx="389561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40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vi-VN" sz="40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êu tên các địa danh ở địa phương em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366906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: 圆角 1">
            <a:extLst>
              <a:ext uri="{FF2B5EF4-FFF2-40B4-BE49-F238E27FC236}">
                <a16:creationId xmlns:a16="http://schemas.microsoft.com/office/drawing/2014/main" xmlns="" id="{459558EB-3961-41EC-BF5E-04D420EECB90}"/>
              </a:ext>
            </a:extLst>
          </p:cNvPr>
          <p:cNvSpPr/>
          <p:nvPr/>
        </p:nvSpPr>
        <p:spPr>
          <a:xfrm>
            <a:off x="857250" y="239552"/>
            <a:ext cx="11188446" cy="6378895"/>
          </a:xfrm>
          <a:prstGeom prst="roundRect">
            <a:avLst>
              <a:gd name="adj" fmla="val 8705"/>
            </a:avLst>
          </a:prstGeom>
          <a:solidFill>
            <a:srgbClr val="EFEFEF">
              <a:alpha val="94000"/>
            </a:srgbClr>
          </a:solidFill>
          <a:ln w="57150">
            <a:solidFill>
              <a:srgbClr val="EFEFEF"/>
            </a:solidFill>
          </a:ln>
          <a:effectLst>
            <a:outerShdw blurRad="127000" algn="ctr" rotWithShape="0">
              <a:prstClr val="black">
                <a:alpha val="6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solidFill>
                  <a:sysClr val="windowText" lastClr="000000"/>
                </a:solidFill>
              </a:ln>
              <a:solidFill>
                <a:srgbClr val="FFFFFF"/>
              </a:solidFill>
              <a:effectLst/>
              <a:uLnTx/>
              <a:uFillTx/>
              <a:latin typeface="字魂107号-萌趣欢乐体" panose="00000500000000000000" pitchFamily="2" charset="-122"/>
              <a:ea typeface="字魂107号-萌趣欢乐体" panose="00000500000000000000" pitchFamily="2" charset="-122"/>
              <a:cs typeface="+mn-cs"/>
              <a:sym typeface="字魂107号-萌趣欢乐体" panose="00000500000000000000" pitchFamily="2" charset="-122"/>
            </a:endParaRPr>
          </a:p>
        </p:txBody>
      </p:sp>
      <p:pic>
        <p:nvPicPr>
          <p:cNvPr id="1030" name="Picture 6" descr="female teacher character in front of blackboard. Download a Free Preview or  High Quality Adobe Illustrato… | Teacher cartoon, Teachers illustration,  Student cartoo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42" b="15710"/>
          <a:stretch/>
        </p:blipFill>
        <p:spPr bwMode="auto">
          <a:xfrm>
            <a:off x="1012826" y="704081"/>
            <a:ext cx="7338694" cy="539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artoon students Royalty Free Vector Image - VectorStock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519" b="82963" l="4600" r="94800">
                        <a14:foregroundMark x1="13200" y1="15370" x2="21400" y2="24074"/>
                        <a14:foregroundMark x1="27600" y1="31852" x2="24000" y2="35926"/>
                        <a14:foregroundMark x1="29800" y1="33889" x2="30000" y2="37778"/>
                        <a14:foregroundMark x1="33600" y1="26667" x2="36200" y2="32963"/>
                        <a14:foregroundMark x1="33600" y1="38889" x2="30800" y2="40926"/>
                        <a14:foregroundMark x1="11600" y1="28704" x2="16200" y2="36296"/>
                        <a14:foregroundMark x1="63000" y1="28333" x2="66200" y2="36852"/>
                        <a14:foregroundMark x1="71000" y1="36852" x2="70200" y2="45185"/>
                        <a14:foregroundMark x1="16800" y1="42037" x2="16900" y2="42407"/>
                        <a14:foregroundMark x1="15700" y1="54167" x2="15700" y2="54167"/>
                        <a14:foregroundMark x1="22400" y1="53333" x2="22400" y2="53333"/>
                        <a14:foregroundMark x1="24600" y1="46389" x2="22500" y2="55185"/>
                        <a14:foregroundMark x1="21600" y1="56667" x2="27400" y2="52407"/>
                        <a14:foregroundMark x1="10900" y1="46111" x2="10900" y2="46111"/>
                        <a14:foregroundMark x1="38100" y1="47500" x2="38100" y2="47500"/>
                        <a14:foregroundMark x1="33300" y1="46481" x2="33300" y2="46481"/>
                        <a14:foregroundMark x1="36200" y1="48519" x2="36200" y2="48519"/>
                        <a14:foregroundMark x1="30400" y1="46019" x2="30400" y2="46019"/>
                        <a14:foregroundMark x1="24000" y1="47130" x2="24000" y2="47130"/>
                        <a14:foregroundMark x1="31800" y1="72963" x2="31800" y2="72963"/>
                        <a14:foregroundMark x1="27600" y1="78519" x2="27600" y2="78519"/>
                        <a14:foregroundMark x1="24400" y1="80185" x2="27800" y2="79259"/>
                        <a14:foregroundMark x1="28200" y1="75926" x2="27800" y2="77778"/>
                        <a14:foregroundMark x1="31700" y1="74537" x2="32400" y2="77778"/>
                        <a14:foregroundMark x1="34400" y1="79352" x2="35000" y2="79722"/>
                        <a14:foregroundMark x1="35400" y1="79074" x2="33700" y2="78704"/>
                        <a14:foregroundMark x1="25700" y1="78611" x2="25000" y2="78889"/>
                        <a14:foregroundMark x1="54600" y1="43148" x2="65200" y2="48333"/>
                        <a14:foregroundMark x1="89700" y1="46759" x2="78500" y2="49259"/>
                        <a14:foregroundMark x1="30800" y1="22407" x2="36800" y2="24815"/>
                        <a14:foregroundMark x1="64200" y1="80185" x2="67600" y2="79722"/>
                        <a14:foregroundMark x1="74100" y1="79722" x2="74100" y2="80833"/>
                        <a14:foregroundMark x1="65600" y1="80833" x2="65600" y2="80833"/>
                        <a14:foregroundMark x1="73200" y1="81944" x2="73200" y2="81944"/>
                        <a14:foregroundMark x1="63300" y1="80741" x2="66800" y2="81111"/>
                        <a14:foregroundMark x1="68600" y1="80741" x2="67000" y2="81111"/>
                        <a14:foregroundMark x1="62800" y1="80926" x2="62800" y2="80926"/>
                        <a14:foregroundMark x1="62400" y1="80926" x2="62400" y2="80926"/>
                        <a14:foregroundMark x1="71600" y1="81204" x2="73700" y2="81574"/>
                        <a14:foregroundMark x1="76200" y1="81019" x2="74200" y2="81481"/>
                        <a14:foregroundMark x1="18200" y1="50185" x2="17200" y2="52593"/>
                        <a14:backgroundMark x1="30200" y1="70093" x2="30000" y2="7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3303"/>
          <a:stretch/>
        </p:blipFill>
        <p:spPr bwMode="auto">
          <a:xfrm>
            <a:off x="6633909" y="2259940"/>
            <a:ext cx="4340225" cy="4063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43299" y="1428750"/>
            <a:ext cx="389561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40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Nêu</a:t>
            </a:r>
            <a:r>
              <a:rPr lang="en-US" sz="40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40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những việc nên làm để  bảo vệ môi trường.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162338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73" name="图片 5672" hidden="1">
            <a:extLst>
              <a:ext uri="{FF2B5EF4-FFF2-40B4-BE49-F238E27FC236}">
                <a16:creationId xmlns:a16="http://schemas.microsoft.com/office/drawing/2014/main" xmlns="" id="{90825852-68BA-4386-AB43-B4A5FA78C2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4026" y="1915501"/>
            <a:ext cx="3499722" cy="4086677"/>
          </a:xfrm>
          <a:prstGeom prst="rect">
            <a:avLst/>
          </a:prstGeom>
        </p:spPr>
      </p:pic>
      <p:pic>
        <p:nvPicPr>
          <p:cNvPr id="77" name="图片 76" hidden="1">
            <a:extLst>
              <a:ext uri="{FF2B5EF4-FFF2-40B4-BE49-F238E27FC236}">
                <a16:creationId xmlns:a16="http://schemas.microsoft.com/office/drawing/2014/main" xmlns="" id="{91C491A0-F000-47BC-9DDE-863DA49C29D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9968" y="323497"/>
            <a:ext cx="3963204" cy="3963204"/>
          </a:xfrm>
          <a:prstGeom prst="rect">
            <a:avLst/>
          </a:prstGeom>
        </p:spPr>
      </p:pic>
      <p:grpSp>
        <p:nvGrpSpPr>
          <p:cNvPr id="216" name="组合 215" hidden="1">
            <a:extLst>
              <a:ext uri="{FF2B5EF4-FFF2-40B4-BE49-F238E27FC236}">
                <a16:creationId xmlns:a16="http://schemas.microsoft.com/office/drawing/2014/main" xmlns="" id="{54F6F840-8FEE-4CE2-9147-DD2F973DF9AD}"/>
              </a:ext>
            </a:extLst>
          </p:cNvPr>
          <p:cNvGrpSpPr/>
          <p:nvPr/>
        </p:nvGrpSpPr>
        <p:grpSpPr>
          <a:xfrm>
            <a:off x="4846489" y="1376546"/>
            <a:ext cx="2941500" cy="3832903"/>
            <a:chOff x="4988537" y="793873"/>
            <a:chExt cx="2613026" cy="3432175"/>
          </a:xfrm>
        </p:grpSpPr>
        <p:sp>
          <p:nvSpPr>
            <p:cNvPr id="98" name="Freeform 50">
              <a:extLst>
                <a:ext uri="{FF2B5EF4-FFF2-40B4-BE49-F238E27FC236}">
                  <a16:creationId xmlns:a16="http://schemas.microsoft.com/office/drawing/2014/main" xmlns="" id="{C143A990-5927-48A5-8F15-F8CD15D9F32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8950" y="2986211"/>
              <a:ext cx="4763" cy="9525"/>
            </a:xfrm>
            <a:custGeom>
              <a:avLst/>
              <a:gdLst>
                <a:gd name="T0" fmla="*/ 4 w 4"/>
                <a:gd name="T1" fmla="*/ 8 h 8"/>
                <a:gd name="T2" fmla="*/ 2 w 4"/>
                <a:gd name="T3" fmla="*/ 0 h 8"/>
                <a:gd name="T4" fmla="*/ 4 w 4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4" y="8"/>
                  </a:moveTo>
                  <a:cubicBezTo>
                    <a:pt x="4" y="5"/>
                    <a:pt x="4" y="2"/>
                    <a:pt x="2" y="0"/>
                  </a:cubicBezTo>
                  <a:cubicBezTo>
                    <a:pt x="0" y="3"/>
                    <a:pt x="2" y="7"/>
                    <a:pt x="4" y="8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99" name="Freeform 51">
              <a:extLst>
                <a:ext uri="{FF2B5EF4-FFF2-40B4-BE49-F238E27FC236}">
                  <a16:creationId xmlns:a16="http://schemas.microsoft.com/office/drawing/2014/main" xmlns="" id="{17330DEE-00A5-4B65-8B2A-F055D807979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0037" y="2862386"/>
              <a:ext cx="1588" cy="12700"/>
            </a:xfrm>
            <a:custGeom>
              <a:avLst/>
              <a:gdLst>
                <a:gd name="T0" fmla="*/ 0 w 2"/>
                <a:gd name="T1" fmla="*/ 10 h 11"/>
                <a:gd name="T2" fmla="*/ 0 w 2"/>
                <a:gd name="T3" fmla="*/ 0 h 11"/>
                <a:gd name="T4" fmla="*/ 0 w 2"/>
                <a:gd name="T5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1">
                  <a:moveTo>
                    <a:pt x="0" y="10"/>
                  </a:moveTo>
                  <a:cubicBezTo>
                    <a:pt x="2" y="11"/>
                    <a:pt x="1" y="3"/>
                    <a:pt x="0" y="0"/>
                  </a:cubicBezTo>
                  <a:cubicBezTo>
                    <a:pt x="0" y="3"/>
                    <a:pt x="0" y="5"/>
                    <a:pt x="0" y="10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00" name="Freeform 52">
              <a:extLst>
                <a:ext uri="{FF2B5EF4-FFF2-40B4-BE49-F238E27FC236}">
                  <a16:creationId xmlns:a16="http://schemas.microsoft.com/office/drawing/2014/main" xmlns="" id="{E28FFCDC-EFC2-4376-8E3A-0656954B1ED5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5275" y="2878261"/>
              <a:ext cx="1588" cy="9525"/>
            </a:xfrm>
            <a:custGeom>
              <a:avLst/>
              <a:gdLst>
                <a:gd name="T0" fmla="*/ 2 w 2"/>
                <a:gd name="T1" fmla="*/ 9 h 9"/>
                <a:gd name="T2" fmla="*/ 1 w 2"/>
                <a:gd name="T3" fmla="*/ 0 h 9"/>
                <a:gd name="T4" fmla="*/ 2 w 2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9">
                  <a:moveTo>
                    <a:pt x="2" y="9"/>
                  </a:moveTo>
                  <a:cubicBezTo>
                    <a:pt x="1" y="7"/>
                    <a:pt x="2" y="0"/>
                    <a:pt x="1" y="0"/>
                  </a:cubicBezTo>
                  <a:cubicBezTo>
                    <a:pt x="1" y="2"/>
                    <a:pt x="0" y="9"/>
                    <a:pt x="2" y="9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01" name="Freeform 53">
              <a:extLst>
                <a:ext uri="{FF2B5EF4-FFF2-40B4-BE49-F238E27FC236}">
                  <a16:creationId xmlns:a16="http://schemas.microsoft.com/office/drawing/2014/main" xmlns="" id="{13EB1EC8-63F3-4666-82BF-D4ADB0674650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9087" y="2919536"/>
              <a:ext cx="1588" cy="11113"/>
            </a:xfrm>
            <a:custGeom>
              <a:avLst/>
              <a:gdLst>
                <a:gd name="T0" fmla="*/ 1 w 2"/>
                <a:gd name="T1" fmla="*/ 10 h 10"/>
                <a:gd name="T2" fmla="*/ 1 w 2"/>
                <a:gd name="T3" fmla="*/ 0 h 10"/>
                <a:gd name="T4" fmla="*/ 1 w 2"/>
                <a:gd name="T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0">
                  <a:moveTo>
                    <a:pt x="1" y="10"/>
                  </a:moveTo>
                  <a:cubicBezTo>
                    <a:pt x="2" y="8"/>
                    <a:pt x="2" y="2"/>
                    <a:pt x="1" y="0"/>
                  </a:cubicBezTo>
                  <a:cubicBezTo>
                    <a:pt x="1" y="3"/>
                    <a:pt x="0" y="9"/>
                    <a:pt x="1" y="10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02" name="Freeform 54">
              <a:extLst>
                <a:ext uri="{FF2B5EF4-FFF2-40B4-BE49-F238E27FC236}">
                  <a16:creationId xmlns:a16="http://schemas.microsoft.com/office/drawing/2014/main" xmlns="" id="{6C367BA6-31CF-4759-855B-BA44E674353B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5275" y="2938586"/>
              <a:ext cx="1588" cy="19050"/>
            </a:xfrm>
            <a:custGeom>
              <a:avLst/>
              <a:gdLst>
                <a:gd name="T0" fmla="*/ 2 w 2"/>
                <a:gd name="T1" fmla="*/ 17 h 17"/>
                <a:gd name="T2" fmla="*/ 0 w 2"/>
                <a:gd name="T3" fmla="*/ 0 h 17"/>
                <a:gd name="T4" fmla="*/ 2 w 2"/>
                <a:gd name="T5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7">
                  <a:moveTo>
                    <a:pt x="2" y="17"/>
                  </a:moveTo>
                  <a:cubicBezTo>
                    <a:pt x="2" y="9"/>
                    <a:pt x="2" y="3"/>
                    <a:pt x="0" y="0"/>
                  </a:cubicBezTo>
                  <a:cubicBezTo>
                    <a:pt x="0" y="6"/>
                    <a:pt x="0" y="14"/>
                    <a:pt x="2" y="17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03" name="Freeform 55">
              <a:extLst>
                <a:ext uri="{FF2B5EF4-FFF2-40B4-BE49-F238E27FC236}">
                  <a16:creationId xmlns:a16="http://schemas.microsoft.com/office/drawing/2014/main" xmlns="" id="{1D573781-4EA7-45CC-BC0B-3E0F8446D188}"/>
                </a:ext>
              </a:extLst>
            </p:cNvPr>
            <p:cNvSpPr>
              <a:spLocks/>
            </p:cNvSpPr>
            <p:nvPr/>
          </p:nvSpPr>
          <p:spPr bwMode="auto">
            <a:xfrm>
              <a:off x="5680687" y="3252911"/>
              <a:ext cx="6350" cy="33338"/>
            </a:xfrm>
            <a:custGeom>
              <a:avLst/>
              <a:gdLst>
                <a:gd name="T0" fmla="*/ 2 w 6"/>
                <a:gd name="T1" fmla="*/ 31 h 31"/>
                <a:gd name="T2" fmla="*/ 2 w 6"/>
                <a:gd name="T3" fmla="*/ 0 h 31"/>
                <a:gd name="T4" fmla="*/ 2 w 6"/>
                <a:gd name="T5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31">
                  <a:moveTo>
                    <a:pt x="2" y="31"/>
                  </a:moveTo>
                  <a:cubicBezTo>
                    <a:pt x="6" y="25"/>
                    <a:pt x="2" y="8"/>
                    <a:pt x="2" y="0"/>
                  </a:cubicBezTo>
                  <a:cubicBezTo>
                    <a:pt x="0" y="9"/>
                    <a:pt x="4" y="21"/>
                    <a:pt x="2" y="31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04" name="Freeform 56">
              <a:extLst>
                <a:ext uri="{FF2B5EF4-FFF2-40B4-BE49-F238E27FC236}">
                  <a16:creationId xmlns:a16="http://schemas.microsoft.com/office/drawing/2014/main" xmlns="" id="{C6DC3353-E7D6-4ACB-950B-AF4A053A9A2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0062" y="3254498"/>
              <a:ext cx="3175" cy="39688"/>
            </a:xfrm>
            <a:custGeom>
              <a:avLst/>
              <a:gdLst>
                <a:gd name="T0" fmla="*/ 3 w 3"/>
                <a:gd name="T1" fmla="*/ 36 h 36"/>
                <a:gd name="T2" fmla="*/ 1 w 3"/>
                <a:gd name="T3" fmla="*/ 0 h 36"/>
                <a:gd name="T4" fmla="*/ 3 w 3"/>
                <a:gd name="T5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6">
                  <a:moveTo>
                    <a:pt x="3" y="36"/>
                  </a:moveTo>
                  <a:cubicBezTo>
                    <a:pt x="3" y="20"/>
                    <a:pt x="3" y="8"/>
                    <a:pt x="1" y="0"/>
                  </a:cubicBezTo>
                  <a:cubicBezTo>
                    <a:pt x="0" y="6"/>
                    <a:pt x="1" y="33"/>
                    <a:pt x="3" y="36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05" name="Freeform 57">
              <a:extLst>
                <a:ext uri="{FF2B5EF4-FFF2-40B4-BE49-F238E27FC236}">
                  <a16:creationId xmlns:a16="http://schemas.microsoft.com/office/drawing/2014/main" xmlns="" id="{2DC3816A-E0FF-44AE-A0C9-A9FAD657A92B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3237" y="3322761"/>
              <a:ext cx="3175" cy="66675"/>
            </a:xfrm>
            <a:custGeom>
              <a:avLst/>
              <a:gdLst>
                <a:gd name="T0" fmla="*/ 0 w 3"/>
                <a:gd name="T1" fmla="*/ 0 h 62"/>
                <a:gd name="T2" fmla="*/ 2 w 3"/>
                <a:gd name="T3" fmla="*/ 62 h 62"/>
                <a:gd name="T4" fmla="*/ 0 w 3"/>
                <a:gd name="T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62">
                  <a:moveTo>
                    <a:pt x="0" y="0"/>
                  </a:moveTo>
                  <a:cubicBezTo>
                    <a:pt x="1" y="20"/>
                    <a:pt x="0" y="49"/>
                    <a:pt x="2" y="62"/>
                  </a:cubicBezTo>
                  <a:cubicBezTo>
                    <a:pt x="2" y="40"/>
                    <a:pt x="3" y="10"/>
                    <a:pt x="0" y="0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06" name="Freeform 58">
              <a:extLst>
                <a:ext uri="{FF2B5EF4-FFF2-40B4-BE49-F238E27FC236}">
                  <a16:creationId xmlns:a16="http://schemas.microsoft.com/office/drawing/2014/main" xmlns="" id="{AE415E12-878C-4F1D-AE87-4B87CE2A3A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3237" y="3402136"/>
              <a:ext cx="7938" cy="95250"/>
            </a:xfrm>
            <a:custGeom>
              <a:avLst/>
              <a:gdLst>
                <a:gd name="T0" fmla="*/ 3 w 7"/>
                <a:gd name="T1" fmla="*/ 87 h 87"/>
                <a:gd name="T2" fmla="*/ 2 w 7"/>
                <a:gd name="T3" fmla="*/ 0 h 87"/>
                <a:gd name="T4" fmla="*/ 3 w 7"/>
                <a:gd name="T5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87">
                  <a:moveTo>
                    <a:pt x="3" y="87"/>
                  </a:moveTo>
                  <a:cubicBezTo>
                    <a:pt x="3" y="65"/>
                    <a:pt x="7" y="26"/>
                    <a:pt x="2" y="0"/>
                  </a:cubicBezTo>
                  <a:cubicBezTo>
                    <a:pt x="5" y="28"/>
                    <a:pt x="0" y="63"/>
                    <a:pt x="3" y="87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08" name="Freeform 59">
              <a:extLst>
                <a:ext uri="{FF2B5EF4-FFF2-40B4-BE49-F238E27FC236}">
                  <a16:creationId xmlns:a16="http://schemas.microsoft.com/office/drawing/2014/main" xmlns="" id="{F12E8074-5C7E-490B-80F1-02509A72B4B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88537" y="793873"/>
              <a:ext cx="1693863" cy="3432175"/>
            </a:xfrm>
            <a:custGeom>
              <a:avLst/>
              <a:gdLst>
                <a:gd name="T0" fmla="*/ 875 w 1549"/>
                <a:gd name="T1" fmla="*/ 1783 h 3140"/>
                <a:gd name="T2" fmla="*/ 875 w 1549"/>
                <a:gd name="T3" fmla="*/ 1576 h 3140"/>
                <a:gd name="T4" fmla="*/ 876 w 1549"/>
                <a:gd name="T5" fmla="*/ 1224 h 3140"/>
                <a:gd name="T6" fmla="*/ 993 w 1549"/>
                <a:gd name="T7" fmla="*/ 1266 h 3140"/>
                <a:gd name="T8" fmla="*/ 1320 w 1549"/>
                <a:gd name="T9" fmla="*/ 1177 h 3140"/>
                <a:gd name="T10" fmla="*/ 1119 w 1549"/>
                <a:gd name="T11" fmla="*/ 930 h 3140"/>
                <a:gd name="T12" fmla="*/ 1431 w 1549"/>
                <a:gd name="T13" fmla="*/ 518 h 3140"/>
                <a:gd name="T14" fmla="*/ 899 w 1549"/>
                <a:gd name="T15" fmla="*/ 383 h 3140"/>
                <a:gd name="T16" fmla="*/ 862 w 1549"/>
                <a:gd name="T17" fmla="*/ 39 h 3140"/>
                <a:gd name="T18" fmla="*/ 673 w 1549"/>
                <a:gd name="T19" fmla="*/ 499 h 3140"/>
                <a:gd name="T20" fmla="*/ 55 w 1549"/>
                <a:gd name="T21" fmla="*/ 578 h 3140"/>
                <a:gd name="T22" fmla="*/ 345 w 1549"/>
                <a:gd name="T23" fmla="*/ 1292 h 3140"/>
                <a:gd name="T24" fmla="*/ 437 w 1549"/>
                <a:gd name="T25" fmla="*/ 1116 h 3140"/>
                <a:gd name="T26" fmla="*/ 399 w 1549"/>
                <a:gd name="T27" fmla="*/ 1053 h 3140"/>
                <a:gd name="T28" fmla="*/ 709 w 1549"/>
                <a:gd name="T29" fmla="*/ 685 h 3140"/>
                <a:gd name="T30" fmla="*/ 710 w 1549"/>
                <a:gd name="T31" fmla="*/ 823 h 3140"/>
                <a:gd name="T32" fmla="*/ 717 w 1549"/>
                <a:gd name="T33" fmla="*/ 1202 h 3140"/>
                <a:gd name="T34" fmla="*/ 720 w 1549"/>
                <a:gd name="T35" fmla="*/ 1386 h 3140"/>
                <a:gd name="T36" fmla="*/ 721 w 1549"/>
                <a:gd name="T37" fmla="*/ 2047 h 3140"/>
                <a:gd name="T38" fmla="*/ 727 w 1549"/>
                <a:gd name="T39" fmla="*/ 2878 h 3140"/>
                <a:gd name="T40" fmla="*/ 742 w 1549"/>
                <a:gd name="T41" fmla="*/ 2512 h 3140"/>
                <a:gd name="T42" fmla="*/ 745 w 1549"/>
                <a:gd name="T43" fmla="*/ 2577 h 3140"/>
                <a:gd name="T44" fmla="*/ 759 w 1549"/>
                <a:gd name="T45" fmla="*/ 2716 h 3140"/>
                <a:gd name="T46" fmla="*/ 766 w 1549"/>
                <a:gd name="T47" fmla="*/ 2810 h 3140"/>
                <a:gd name="T48" fmla="*/ 775 w 1549"/>
                <a:gd name="T49" fmla="*/ 2867 h 3140"/>
                <a:gd name="T50" fmla="*/ 781 w 1549"/>
                <a:gd name="T51" fmla="*/ 2957 h 3140"/>
                <a:gd name="T52" fmla="*/ 782 w 1549"/>
                <a:gd name="T53" fmla="*/ 2929 h 3140"/>
                <a:gd name="T54" fmla="*/ 788 w 1549"/>
                <a:gd name="T55" fmla="*/ 2842 h 3140"/>
                <a:gd name="T56" fmla="*/ 796 w 1549"/>
                <a:gd name="T57" fmla="*/ 2863 h 3140"/>
                <a:gd name="T58" fmla="*/ 798 w 1549"/>
                <a:gd name="T59" fmla="*/ 2793 h 3140"/>
                <a:gd name="T60" fmla="*/ 806 w 1549"/>
                <a:gd name="T61" fmla="*/ 2913 h 3140"/>
                <a:gd name="T62" fmla="*/ 810 w 1549"/>
                <a:gd name="T63" fmla="*/ 2852 h 3140"/>
                <a:gd name="T64" fmla="*/ 831 w 1549"/>
                <a:gd name="T65" fmla="*/ 2753 h 3140"/>
                <a:gd name="T66" fmla="*/ 852 w 1549"/>
                <a:gd name="T67" fmla="*/ 2913 h 3140"/>
                <a:gd name="T68" fmla="*/ 857 w 1549"/>
                <a:gd name="T69" fmla="*/ 2847 h 3140"/>
                <a:gd name="T70" fmla="*/ 870 w 1549"/>
                <a:gd name="T71" fmla="*/ 2793 h 3140"/>
                <a:gd name="T72" fmla="*/ 873 w 1549"/>
                <a:gd name="T73" fmla="*/ 2668 h 3140"/>
                <a:gd name="T74" fmla="*/ 879 w 1549"/>
                <a:gd name="T75" fmla="*/ 2412 h 3140"/>
                <a:gd name="T76" fmla="*/ 879 w 1549"/>
                <a:gd name="T77" fmla="*/ 2100 h 3140"/>
                <a:gd name="T78" fmla="*/ 1414 w 1549"/>
                <a:gd name="T79" fmla="*/ 1021 h 3140"/>
                <a:gd name="T80" fmla="*/ 1382 w 1549"/>
                <a:gd name="T81" fmla="*/ 668 h 3140"/>
                <a:gd name="T82" fmla="*/ 1367 w 1549"/>
                <a:gd name="T83" fmla="*/ 644 h 3140"/>
                <a:gd name="T84" fmla="*/ 1367 w 1549"/>
                <a:gd name="T85" fmla="*/ 644 h 3140"/>
                <a:gd name="T86" fmla="*/ 1317 w 1549"/>
                <a:gd name="T87" fmla="*/ 745 h 3140"/>
                <a:gd name="T88" fmla="*/ 1264 w 1549"/>
                <a:gd name="T89" fmla="*/ 619 h 3140"/>
                <a:gd name="T90" fmla="*/ 896 w 1549"/>
                <a:gd name="T91" fmla="*/ 1070 h 3140"/>
                <a:gd name="T92" fmla="*/ 892 w 1549"/>
                <a:gd name="T93" fmla="*/ 247 h 3140"/>
                <a:gd name="T94" fmla="*/ 882 w 1549"/>
                <a:gd name="T95" fmla="*/ 637 h 3140"/>
                <a:gd name="T96" fmla="*/ 880 w 1549"/>
                <a:gd name="T97" fmla="*/ 682 h 3140"/>
                <a:gd name="T98" fmla="*/ 660 w 1549"/>
                <a:gd name="T99" fmla="*/ 1059 h 3140"/>
                <a:gd name="T100" fmla="*/ 769 w 1549"/>
                <a:gd name="T101" fmla="*/ 67 h 3140"/>
                <a:gd name="T102" fmla="*/ 772 w 1549"/>
                <a:gd name="T103" fmla="*/ 2842 h 3140"/>
                <a:gd name="T104" fmla="*/ 779 w 1549"/>
                <a:gd name="T105" fmla="*/ 2871 h 3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49" h="3140">
                  <a:moveTo>
                    <a:pt x="879" y="2100"/>
                  </a:moveTo>
                  <a:cubicBezTo>
                    <a:pt x="879" y="2064"/>
                    <a:pt x="877" y="2031"/>
                    <a:pt x="878" y="1999"/>
                  </a:cubicBezTo>
                  <a:cubicBezTo>
                    <a:pt x="876" y="1957"/>
                    <a:pt x="877" y="1920"/>
                    <a:pt x="876" y="1881"/>
                  </a:cubicBezTo>
                  <a:cubicBezTo>
                    <a:pt x="876" y="1852"/>
                    <a:pt x="877" y="1821"/>
                    <a:pt x="876" y="1797"/>
                  </a:cubicBezTo>
                  <a:cubicBezTo>
                    <a:pt x="876" y="1792"/>
                    <a:pt x="875" y="1788"/>
                    <a:pt x="875" y="1783"/>
                  </a:cubicBezTo>
                  <a:cubicBezTo>
                    <a:pt x="875" y="1775"/>
                    <a:pt x="876" y="1768"/>
                    <a:pt x="876" y="1761"/>
                  </a:cubicBezTo>
                  <a:cubicBezTo>
                    <a:pt x="877" y="1741"/>
                    <a:pt x="874" y="1721"/>
                    <a:pt x="874" y="1702"/>
                  </a:cubicBezTo>
                  <a:cubicBezTo>
                    <a:pt x="875" y="1680"/>
                    <a:pt x="875" y="1658"/>
                    <a:pt x="875" y="1637"/>
                  </a:cubicBezTo>
                  <a:cubicBezTo>
                    <a:pt x="875" y="1625"/>
                    <a:pt x="874" y="1613"/>
                    <a:pt x="873" y="1601"/>
                  </a:cubicBezTo>
                  <a:cubicBezTo>
                    <a:pt x="873" y="1593"/>
                    <a:pt x="875" y="1585"/>
                    <a:pt x="875" y="1576"/>
                  </a:cubicBezTo>
                  <a:cubicBezTo>
                    <a:pt x="875" y="1553"/>
                    <a:pt x="872" y="1529"/>
                    <a:pt x="873" y="1507"/>
                  </a:cubicBezTo>
                  <a:cubicBezTo>
                    <a:pt x="873" y="1478"/>
                    <a:pt x="876" y="1448"/>
                    <a:pt x="873" y="1418"/>
                  </a:cubicBezTo>
                  <a:cubicBezTo>
                    <a:pt x="875" y="1385"/>
                    <a:pt x="875" y="1345"/>
                    <a:pt x="874" y="1313"/>
                  </a:cubicBezTo>
                  <a:cubicBezTo>
                    <a:pt x="878" y="1288"/>
                    <a:pt x="874" y="1261"/>
                    <a:pt x="875" y="1232"/>
                  </a:cubicBezTo>
                  <a:cubicBezTo>
                    <a:pt x="875" y="1229"/>
                    <a:pt x="875" y="1227"/>
                    <a:pt x="876" y="1224"/>
                  </a:cubicBezTo>
                  <a:cubicBezTo>
                    <a:pt x="876" y="1221"/>
                    <a:pt x="876" y="1218"/>
                    <a:pt x="876" y="1214"/>
                  </a:cubicBezTo>
                  <a:cubicBezTo>
                    <a:pt x="932" y="1216"/>
                    <a:pt x="989" y="1214"/>
                    <a:pt x="1045" y="1209"/>
                  </a:cubicBezTo>
                  <a:cubicBezTo>
                    <a:pt x="1049" y="1209"/>
                    <a:pt x="1053" y="1209"/>
                    <a:pt x="1058" y="1208"/>
                  </a:cubicBezTo>
                  <a:cubicBezTo>
                    <a:pt x="1029" y="1216"/>
                    <a:pt x="1000" y="1224"/>
                    <a:pt x="990" y="1258"/>
                  </a:cubicBezTo>
                  <a:cubicBezTo>
                    <a:pt x="989" y="1261"/>
                    <a:pt x="990" y="1264"/>
                    <a:pt x="993" y="1266"/>
                  </a:cubicBezTo>
                  <a:cubicBezTo>
                    <a:pt x="989" y="1271"/>
                    <a:pt x="993" y="1280"/>
                    <a:pt x="1001" y="1278"/>
                  </a:cubicBezTo>
                  <a:cubicBezTo>
                    <a:pt x="1037" y="1269"/>
                    <a:pt x="1071" y="1254"/>
                    <a:pt x="1101" y="1233"/>
                  </a:cubicBezTo>
                  <a:cubicBezTo>
                    <a:pt x="1102" y="1233"/>
                    <a:pt x="1102" y="1232"/>
                    <a:pt x="1102" y="1232"/>
                  </a:cubicBezTo>
                  <a:cubicBezTo>
                    <a:pt x="1131" y="1221"/>
                    <a:pt x="1159" y="1209"/>
                    <a:pt x="1186" y="1195"/>
                  </a:cubicBezTo>
                  <a:cubicBezTo>
                    <a:pt x="1231" y="1189"/>
                    <a:pt x="1275" y="1183"/>
                    <a:pt x="1320" y="1177"/>
                  </a:cubicBezTo>
                  <a:cubicBezTo>
                    <a:pt x="1388" y="1167"/>
                    <a:pt x="1479" y="1160"/>
                    <a:pt x="1506" y="1083"/>
                  </a:cubicBezTo>
                  <a:cubicBezTo>
                    <a:pt x="1521" y="1042"/>
                    <a:pt x="1504" y="996"/>
                    <a:pt x="1474" y="965"/>
                  </a:cubicBezTo>
                  <a:cubicBezTo>
                    <a:pt x="1439" y="931"/>
                    <a:pt x="1392" y="919"/>
                    <a:pt x="1344" y="920"/>
                  </a:cubicBezTo>
                  <a:cubicBezTo>
                    <a:pt x="1295" y="921"/>
                    <a:pt x="1247" y="931"/>
                    <a:pt x="1198" y="932"/>
                  </a:cubicBezTo>
                  <a:cubicBezTo>
                    <a:pt x="1171" y="933"/>
                    <a:pt x="1145" y="932"/>
                    <a:pt x="1119" y="930"/>
                  </a:cubicBezTo>
                  <a:cubicBezTo>
                    <a:pt x="1189" y="873"/>
                    <a:pt x="1284" y="844"/>
                    <a:pt x="1368" y="814"/>
                  </a:cubicBezTo>
                  <a:cubicBezTo>
                    <a:pt x="1397" y="803"/>
                    <a:pt x="1427" y="792"/>
                    <a:pt x="1456" y="779"/>
                  </a:cubicBezTo>
                  <a:cubicBezTo>
                    <a:pt x="1486" y="766"/>
                    <a:pt x="1523" y="753"/>
                    <a:pt x="1535" y="719"/>
                  </a:cubicBezTo>
                  <a:cubicBezTo>
                    <a:pt x="1549" y="679"/>
                    <a:pt x="1525" y="647"/>
                    <a:pt x="1503" y="617"/>
                  </a:cubicBezTo>
                  <a:cubicBezTo>
                    <a:pt x="1479" y="584"/>
                    <a:pt x="1455" y="551"/>
                    <a:pt x="1431" y="518"/>
                  </a:cubicBezTo>
                  <a:cubicBezTo>
                    <a:pt x="1388" y="458"/>
                    <a:pt x="1338" y="405"/>
                    <a:pt x="1262" y="391"/>
                  </a:cubicBezTo>
                  <a:cubicBezTo>
                    <a:pt x="1184" y="377"/>
                    <a:pt x="1100" y="379"/>
                    <a:pt x="1022" y="386"/>
                  </a:cubicBezTo>
                  <a:cubicBezTo>
                    <a:pt x="981" y="390"/>
                    <a:pt x="941" y="397"/>
                    <a:pt x="901" y="407"/>
                  </a:cubicBezTo>
                  <a:cubicBezTo>
                    <a:pt x="901" y="406"/>
                    <a:pt x="901" y="404"/>
                    <a:pt x="901" y="403"/>
                  </a:cubicBezTo>
                  <a:cubicBezTo>
                    <a:pt x="901" y="397"/>
                    <a:pt x="899" y="390"/>
                    <a:pt x="899" y="383"/>
                  </a:cubicBezTo>
                  <a:cubicBezTo>
                    <a:pt x="899" y="368"/>
                    <a:pt x="901" y="355"/>
                    <a:pt x="900" y="339"/>
                  </a:cubicBezTo>
                  <a:cubicBezTo>
                    <a:pt x="900" y="337"/>
                    <a:pt x="900" y="336"/>
                    <a:pt x="900" y="334"/>
                  </a:cubicBezTo>
                  <a:cubicBezTo>
                    <a:pt x="934" y="306"/>
                    <a:pt x="960" y="269"/>
                    <a:pt x="954" y="228"/>
                  </a:cubicBezTo>
                  <a:cubicBezTo>
                    <a:pt x="948" y="194"/>
                    <a:pt x="928" y="158"/>
                    <a:pt x="915" y="126"/>
                  </a:cubicBezTo>
                  <a:cubicBezTo>
                    <a:pt x="902" y="95"/>
                    <a:pt x="887" y="63"/>
                    <a:pt x="862" y="39"/>
                  </a:cubicBezTo>
                  <a:cubicBezTo>
                    <a:pt x="837" y="16"/>
                    <a:pt x="803" y="0"/>
                    <a:pt x="768" y="5"/>
                  </a:cubicBezTo>
                  <a:cubicBezTo>
                    <a:pt x="731" y="9"/>
                    <a:pt x="711" y="34"/>
                    <a:pt x="702" y="69"/>
                  </a:cubicBezTo>
                  <a:cubicBezTo>
                    <a:pt x="683" y="143"/>
                    <a:pt x="671" y="218"/>
                    <a:pt x="665" y="295"/>
                  </a:cubicBezTo>
                  <a:cubicBezTo>
                    <a:pt x="662" y="300"/>
                    <a:pt x="661" y="305"/>
                    <a:pt x="660" y="311"/>
                  </a:cubicBezTo>
                  <a:cubicBezTo>
                    <a:pt x="659" y="374"/>
                    <a:pt x="663" y="436"/>
                    <a:pt x="673" y="499"/>
                  </a:cubicBezTo>
                  <a:cubicBezTo>
                    <a:pt x="645" y="513"/>
                    <a:pt x="618" y="528"/>
                    <a:pt x="590" y="544"/>
                  </a:cubicBezTo>
                  <a:cubicBezTo>
                    <a:pt x="480" y="606"/>
                    <a:pt x="361" y="671"/>
                    <a:pt x="281" y="772"/>
                  </a:cubicBezTo>
                  <a:cubicBezTo>
                    <a:pt x="269" y="742"/>
                    <a:pt x="256" y="712"/>
                    <a:pt x="243" y="682"/>
                  </a:cubicBezTo>
                  <a:cubicBezTo>
                    <a:pt x="231" y="651"/>
                    <a:pt x="220" y="622"/>
                    <a:pt x="199" y="597"/>
                  </a:cubicBezTo>
                  <a:cubicBezTo>
                    <a:pt x="162" y="553"/>
                    <a:pt x="96" y="544"/>
                    <a:pt x="55" y="578"/>
                  </a:cubicBezTo>
                  <a:cubicBezTo>
                    <a:pt x="40" y="585"/>
                    <a:pt x="31" y="598"/>
                    <a:pt x="28" y="614"/>
                  </a:cubicBezTo>
                  <a:cubicBezTo>
                    <a:pt x="5" y="666"/>
                    <a:pt x="0" y="731"/>
                    <a:pt x="2" y="787"/>
                  </a:cubicBezTo>
                  <a:cubicBezTo>
                    <a:pt x="5" y="849"/>
                    <a:pt x="19" y="909"/>
                    <a:pt x="44" y="966"/>
                  </a:cubicBezTo>
                  <a:cubicBezTo>
                    <a:pt x="69" y="1024"/>
                    <a:pt x="107" y="1074"/>
                    <a:pt x="147" y="1123"/>
                  </a:cubicBezTo>
                  <a:cubicBezTo>
                    <a:pt x="202" y="1190"/>
                    <a:pt x="264" y="1259"/>
                    <a:pt x="345" y="1292"/>
                  </a:cubicBezTo>
                  <a:cubicBezTo>
                    <a:pt x="382" y="1317"/>
                    <a:pt x="426" y="1339"/>
                    <a:pt x="470" y="1339"/>
                  </a:cubicBezTo>
                  <a:cubicBezTo>
                    <a:pt x="509" y="1339"/>
                    <a:pt x="537" y="1314"/>
                    <a:pt x="548" y="1278"/>
                  </a:cubicBezTo>
                  <a:cubicBezTo>
                    <a:pt x="558" y="1248"/>
                    <a:pt x="563" y="1210"/>
                    <a:pt x="553" y="1179"/>
                  </a:cubicBezTo>
                  <a:cubicBezTo>
                    <a:pt x="543" y="1148"/>
                    <a:pt x="518" y="1120"/>
                    <a:pt x="485" y="1113"/>
                  </a:cubicBezTo>
                  <a:cubicBezTo>
                    <a:pt x="468" y="1110"/>
                    <a:pt x="451" y="1115"/>
                    <a:pt x="437" y="1116"/>
                  </a:cubicBezTo>
                  <a:cubicBezTo>
                    <a:pt x="439" y="1115"/>
                    <a:pt x="437" y="1115"/>
                    <a:pt x="435" y="1115"/>
                  </a:cubicBezTo>
                  <a:cubicBezTo>
                    <a:pt x="434" y="1114"/>
                    <a:pt x="433" y="1114"/>
                    <a:pt x="432" y="1113"/>
                  </a:cubicBezTo>
                  <a:cubicBezTo>
                    <a:pt x="432" y="1112"/>
                    <a:pt x="431" y="1112"/>
                    <a:pt x="430" y="1111"/>
                  </a:cubicBezTo>
                  <a:cubicBezTo>
                    <a:pt x="426" y="1106"/>
                    <a:pt x="420" y="1098"/>
                    <a:pt x="415" y="1089"/>
                  </a:cubicBezTo>
                  <a:cubicBezTo>
                    <a:pt x="409" y="1077"/>
                    <a:pt x="404" y="1065"/>
                    <a:pt x="399" y="1053"/>
                  </a:cubicBezTo>
                  <a:cubicBezTo>
                    <a:pt x="386" y="1022"/>
                    <a:pt x="373" y="991"/>
                    <a:pt x="360" y="960"/>
                  </a:cubicBezTo>
                  <a:cubicBezTo>
                    <a:pt x="348" y="931"/>
                    <a:pt x="335" y="902"/>
                    <a:pt x="323" y="873"/>
                  </a:cubicBezTo>
                  <a:cubicBezTo>
                    <a:pt x="325" y="872"/>
                    <a:pt x="326" y="871"/>
                    <a:pt x="328" y="870"/>
                  </a:cubicBezTo>
                  <a:cubicBezTo>
                    <a:pt x="446" y="786"/>
                    <a:pt x="573" y="717"/>
                    <a:pt x="707" y="664"/>
                  </a:cubicBezTo>
                  <a:cubicBezTo>
                    <a:pt x="708" y="670"/>
                    <a:pt x="709" y="678"/>
                    <a:pt x="709" y="685"/>
                  </a:cubicBezTo>
                  <a:cubicBezTo>
                    <a:pt x="710" y="699"/>
                    <a:pt x="710" y="712"/>
                    <a:pt x="712" y="723"/>
                  </a:cubicBezTo>
                  <a:cubicBezTo>
                    <a:pt x="706" y="742"/>
                    <a:pt x="712" y="755"/>
                    <a:pt x="712" y="770"/>
                  </a:cubicBezTo>
                  <a:cubicBezTo>
                    <a:pt x="712" y="776"/>
                    <a:pt x="710" y="782"/>
                    <a:pt x="710" y="788"/>
                  </a:cubicBezTo>
                  <a:cubicBezTo>
                    <a:pt x="710" y="794"/>
                    <a:pt x="712" y="799"/>
                    <a:pt x="712" y="805"/>
                  </a:cubicBezTo>
                  <a:cubicBezTo>
                    <a:pt x="712" y="811"/>
                    <a:pt x="710" y="817"/>
                    <a:pt x="710" y="823"/>
                  </a:cubicBezTo>
                  <a:cubicBezTo>
                    <a:pt x="710" y="824"/>
                    <a:pt x="710" y="825"/>
                    <a:pt x="710" y="827"/>
                  </a:cubicBezTo>
                  <a:cubicBezTo>
                    <a:pt x="680" y="847"/>
                    <a:pt x="649" y="868"/>
                    <a:pt x="618" y="888"/>
                  </a:cubicBezTo>
                  <a:cubicBezTo>
                    <a:pt x="588" y="908"/>
                    <a:pt x="558" y="929"/>
                    <a:pt x="535" y="957"/>
                  </a:cubicBezTo>
                  <a:cubicBezTo>
                    <a:pt x="487" y="1018"/>
                    <a:pt x="498" y="1097"/>
                    <a:pt x="559" y="1145"/>
                  </a:cubicBezTo>
                  <a:cubicBezTo>
                    <a:pt x="604" y="1180"/>
                    <a:pt x="661" y="1194"/>
                    <a:pt x="717" y="1202"/>
                  </a:cubicBezTo>
                  <a:cubicBezTo>
                    <a:pt x="716" y="1218"/>
                    <a:pt x="718" y="1235"/>
                    <a:pt x="719" y="1254"/>
                  </a:cubicBezTo>
                  <a:cubicBezTo>
                    <a:pt x="719" y="1264"/>
                    <a:pt x="717" y="1274"/>
                    <a:pt x="718" y="1283"/>
                  </a:cubicBezTo>
                  <a:cubicBezTo>
                    <a:pt x="719" y="1301"/>
                    <a:pt x="718" y="1325"/>
                    <a:pt x="718" y="1342"/>
                  </a:cubicBezTo>
                  <a:cubicBezTo>
                    <a:pt x="718" y="1347"/>
                    <a:pt x="720" y="1352"/>
                    <a:pt x="720" y="1357"/>
                  </a:cubicBezTo>
                  <a:cubicBezTo>
                    <a:pt x="721" y="1366"/>
                    <a:pt x="719" y="1376"/>
                    <a:pt x="720" y="1386"/>
                  </a:cubicBezTo>
                  <a:cubicBezTo>
                    <a:pt x="723" y="1424"/>
                    <a:pt x="721" y="1467"/>
                    <a:pt x="721" y="1500"/>
                  </a:cubicBezTo>
                  <a:cubicBezTo>
                    <a:pt x="721" y="1505"/>
                    <a:pt x="721" y="1509"/>
                    <a:pt x="721" y="1514"/>
                  </a:cubicBezTo>
                  <a:cubicBezTo>
                    <a:pt x="721" y="2027"/>
                    <a:pt x="721" y="2027"/>
                    <a:pt x="721" y="2027"/>
                  </a:cubicBezTo>
                  <a:cubicBezTo>
                    <a:pt x="721" y="2027"/>
                    <a:pt x="721" y="2027"/>
                    <a:pt x="721" y="2027"/>
                  </a:cubicBezTo>
                  <a:cubicBezTo>
                    <a:pt x="721" y="2034"/>
                    <a:pt x="721" y="2040"/>
                    <a:pt x="721" y="2047"/>
                  </a:cubicBezTo>
                  <a:cubicBezTo>
                    <a:pt x="721" y="2047"/>
                    <a:pt x="721" y="2047"/>
                    <a:pt x="721" y="2047"/>
                  </a:cubicBezTo>
                  <a:cubicBezTo>
                    <a:pt x="721" y="2720"/>
                    <a:pt x="721" y="2720"/>
                    <a:pt x="721" y="2720"/>
                  </a:cubicBezTo>
                  <a:cubicBezTo>
                    <a:pt x="726" y="2720"/>
                    <a:pt x="726" y="2720"/>
                    <a:pt x="726" y="2720"/>
                  </a:cubicBezTo>
                  <a:cubicBezTo>
                    <a:pt x="726" y="2723"/>
                    <a:pt x="726" y="2726"/>
                    <a:pt x="725" y="2728"/>
                  </a:cubicBezTo>
                  <a:cubicBezTo>
                    <a:pt x="731" y="2756"/>
                    <a:pt x="725" y="2839"/>
                    <a:pt x="727" y="2878"/>
                  </a:cubicBezTo>
                  <a:cubicBezTo>
                    <a:pt x="731" y="2855"/>
                    <a:pt x="730" y="2803"/>
                    <a:pt x="730" y="2770"/>
                  </a:cubicBezTo>
                  <a:cubicBezTo>
                    <a:pt x="731" y="2770"/>
                    <a:pt x="732" y="2770"/>
                    <a:pt x="733" y="2770"/>
                  </a:cubicBezTo>
                  <a:cubicBezTo>
                    <a:pt x="732" y="2755"/>
                    <a:pt x="731" y="2738"/>
                    <a:pt x="730" y="2720"/>
                  </a:cubicBezTo>
                  <a:cubicBezTo>
                    <a:pt x="742" y="2720"/>
                    <a:pt x="742" y="2720"/>
                    <a:pt x="742" y="2720"/>
                  </a:cubicBezTo>
                  <a:cubicBezTo>
                    <a:pt x="742" y="2512"/>
                    <a:pt x="742" y="2512"/>
                    <a:pt x="742" y="2512"/>
                  </a:cubicBezTo>
                  <a:cubicBezTo>
                    <a:pt x="742" y="2513"/>
                    <a:pt x="742" y="2515"/>
                    <a:pt x="742" y="2516"/>
                  </a:cubicBezTo>
                  <a:cubicBezTo>
                    <a:pt x="742" y="2525"/>
                    <a:pt x="742" y="2532"/>
                    <a:pt x="743" y="2537"/>
                  </a:cubicBezTo>
                  <a:cubicBezTo>
                    <a:pt x="743" y="2534"/>
                    <a:pt x="743" y="2530"/>
                    <a:pt x="743" y="2527"/>
                  </a:cubicBezTo>
                  <a:cubicBezTo>
                    <a:pt x="743" y="2545"/>
                    <a:pt x="743" y="2565"/>
                    <a:pt x="744" y="2577"/>
                  </a:cubicBezTo>
                  <a:cubicBezTo>
                    <a:pt x="744" y="2576"/>
                    <a:pt x="745" y="2575"/>
                    <a:pt x="745" y="2577"/>
                  </a:cubicBezTo>
                  <a:cubicBezTo>
                    <a:pt x="743" y="2582"/>
                    <a:pt x="746" y="2584"/>
                    <a:pt x="746" y="2590"/>
                  </a:cubicBezTo>
                  <a:cubicBezTo>
                    <a:pt x="747" y="2626"/>
                    <a:pt x="753" y="2652"/>
                    <a:pt x="755" y="2683"/>
                  </a:cubicBezTo>
                  <a:cubicBezTo>
                    <a:pt x="754" y="2686"/>
                    <a:pt x="751" y="2697"/>
                    <a:pt x="754" y="2700"/>
                  </a:cubicBezTo>
                  <a:cubicBezTo>
                    <a:pt x="754" y="2695"/>
                    <a:pt x="754" y="2688"/>
                    <a:pt x="756" y="2688"/>
                  </a:cubicBezTo>
                  <a:cubicBezTo>
                    <a:pt x="756" y="2697"/>
                    <a:pt x="757" y="2710"/>
                    <a:pt x="759" y="2716"/>
                  </a:cubicBezTo>
                  <a:cubicBezTo>
                    <a:pt x="759" y="2727"/>
                    <a:pt x="758" y="2733"/>
                    <a:pt x="759" y="2743"/>
                  </a:cubicBezTo>
                  <a:cubicBezTo>
                    <a:pt x="759" y="2746"/>
                    <a:pt x="762" y="2741"/>
                    <a:pt x="762" y="2746"/>
                  </a:cubicBezTo>
                  <a:cubicBezTo>
                    <a:pt x="761" y="2762"/>
                    <a:pt x="763" y="2770"/>
                    <a:pt x="762" y="2785"/>
                  </a:cubicBezTo>
                  <a:cubicBezTo>
                    <a:pt x="764" y="2789"/>
                    <a:pt x="765" y="2806"/>
                    <a:pt x="763" y="2811"/>
                  </a:cubicBezTo>
                  <a:cubicBezTo>
                    <a:pt x="764" y="2816"/>
                    <a:pt x="765" y="2806"/>
                    <a:pt x="766" y="2810"/>
                  </a:cubicBezTo>
                  <a:cubicBezTo>
                    <a:pt x="767" y="2823"/>
                    <a:pt x="768" y="2835"/>
                    <a:pt x="766" y="2847"/>
                  </a:cubicBezTo>
                  <a:cubicBezTo>
                    <a:pt x="767" y="2850"/>
                    <a:pt x="769" y="2852"/>
                    <a:pt x="769" y="2857"/>
                  </a:cubicBezTo>
                  <a:cubicBezTo>
                    <a:pt x="769" y="2860"/>
                    <a:pt x="767" y="2856"/>
                    <a:pt x="767" y="2861"/>
                  </a:cubicBezTo>
                  <a:cubicBezTo>
                    <a:pt x="769" y="2866"/>
                    <a:pt x="770" y="2857"/>
                    <a:pt x="772" y="2859"/>
                  </a:cubicBezTo>
                  <a:cubicBezTo>
                    <a:pt x="772" y="2865"/>
                    <a:pt x="774" y="2864"/>
                    <a:pt x="775" y="2867"/>
                  </a:cubicBezTo>
                  <a:cubicBezTo>
                    <a:pt x="774" y="2876"/>
                    <a:pt x="777" y="2882"/>
                    <a:pt x="777" y="2891"/>
                  </a:cubicBezTo>
                  <a:cubicBezTo>
                    <a:pt x="778" y="2899"/>
                    <a:pt x="777" y="2909"/>
                    <a:pt x="778" y="2917"/>
                  </a:cubicBezTo>
                  <a:cubicBezTo>
                    <a:pt x="779" y="2924"/>
                    <a:pt x="781" y="2927"/>
                    <a:pt x="780" y="2935"/>
                  </a:cubicBezTo>
                  <a:cubicBezTo>
                    <a:pt x="780" y="2941"/>
                    <a:pt x="779" y="2947"/>
                    <a:pt x="779" y="2954"/>
                  </a:cubicBezTo>
                  <a:cubicBezTo>
                    <a:pt x="779" y="2958"/>
                    <a:pt x="781" y="2951"/>
                    <a:pt x="781" y="2957"/>
                  </a:cubicBezTo>
                  <a:cubicBezTo>
                    <a:pt x="781" y="2982"/>
                    <a:pt x="782" y="3007"/>
                    <a:pt x="785" y="3026"/>
                  </a:cubicBezTo>
                  <a:cubicBezTo>
                    <a:pt x="781" y="2997"/>
                    <a:pt x="785" y="2977"/>
                    <a:pt x="782" y="2951"/>
                  </a:cubicBezTo>
                  <a:cubicBezTo>
                    <a:pt x="784" y="2948"/>
                    <a:pt x="780" y="2940"/>
                    <a:pt x="784" y="2936"/>
                  </a:cubicBezTo>
                  <a:cubicBezTo>
                    <a:pt x="782" y="2935"/>
                    <a:pt x="781" y="2941"/>
                    <a:pt x="782" y="2935"/>
                  </a:cubicBezTo>
                  <a:cubicBezTo>
                    <a:pt x="782" y="2933"/>
                    <a:pt x="782" y="2932"/>
                    <a:pt x="782" y="2929"/>
                  </a:cubicBezTo>
                  <a:cubicBezTo>
                    <a:pt x="785" y="2933"/>
                    <a:pt x="785" y="2928"/>
                    <a:pt x="787" y="2926"/>
                  </a:cubicBezTo>
                  <a:cubicBezTo>
                    <a:pt x="787" y="2904"/>
                    <a:pt x="785" y="2888"/>
                    <a:pt x="785" y="2869"/>
                  </a:cubicBezTo>
                  <a:cubicBezTo>
                    <a:pt x="785" y="2866"/>
                    <a:pt x="784" y="2872"/>
                    <a:pt x="783" y="2868"/>
                  </a:cubicBezTo>
                  <a:cubicBezTo>
                    <a:pt x="783" y="2861"/>
                    <a:pt x="783" y="2855"/>
                    <a:pt x="782" y="2847"/>
                  </a:cubicBezTo>
                  <a:cubicBezTo>
                    <a:pt x="784" y="2844"/>
                    <a:pt x="785" y="2839"/>
                    <a:pt x="788" y="2842"/>
                  </a:cubicBezTo>
                  <a:cubicBezTo>
                    <a:pt x="788" y="2867"/>
                    <a:pt x="792" y="2901"/>
                    <a:pt x="792" y="2930"/>
                  </a:cubicBezTo>
                  <a:cubicBezTo>
                    <a:pt x="792" y="2939"/>
                    <a:pt x="790" y="2949"/>
                    <a:pt x="794" y="2954"/>
                  </a:cubicBezTo>
                  <a:cubicBezTo>
                    <a:pt x="793" y="2940"/>
                    <a:pt x="796" y="2930"/>
                    <a:pt x="796" y="2918"/>
                  </a:cubicBezTo>
                  <a:cubicBezTo>
                    <a:pt x="797" y="2903"/>
                    <a:pt x="794" y="2887"/>
                    <a:pt x="794" y="2873"/>
                  </a:cubicBezTo>
                  <a:cubicBezTo>
                    <a:pt x="795" y="2868"/>
                    <a:pt x="796" y="2867"/>
                    <a:pt x="796" y="2863"/>
                  </a:cubicBezTo>
                  <a:cubicBezTo>
                    <a:pt x="796" y="2860"/>
                    <a:pt x="794" y="2855"/>
                    <a:pt x="794" y="2852"/>
                  </a:cubicBezTo>
                  <a:cubicBezTo>
                    <a:pt x="794" y="2848"/>
                    <a:pt x="795" y="2848"/>
                    <a:pt x="795" y="2845"/>
                  </a:cubicBezTo>
                  <a:cubicBezTo>
                    <a:pt x="795" y="2839"/>
                    <a:pt x="793" y="2834"/>
                    <a:pt x="793" y="2827"/>
                  </a:cubicBezTo>
                  <a:cubicBezTo>
                    <a:pt x="793" y="2815"/>
                    <a:pt x="795" y="2804"/>
                    <a:pt x="795" y="2791"/>
                  </a:cubicBezTo>
                  <a:cubicBezTo>
                    <a:pt x="796" y="2789"/>
                    <a:pt x="798" y="2790"/>
                    <a:pt x="798" y="2793"/>
                  </a:cubicBezTo>
                  <a:cubicBezTo>
                    <a:pt x="798" y="2808"/>
                    <a:pt x="798" y="2811"/>
                    <a:pt x="798" y="2826"/>
                  </a:cubicBezTo>
                  <a:cubicBezTo>
                    <a:pt x="799" y="2824"/>
                    <a:pt x="799" y="2823"/>
                    <a:pt x="800" y="2823"/>
                  </a:cubicBezTo>
                  <a:cubicBezTo>
                    <a:pt x="800" y="2828"/>
                    <a:pt x="799" y="2830"/>
                    <a:pt x="800" y="2833"/>
                  </a:cubicBezTo>
                  <a:cubicBezTo>
                    <a:pt x="800" y="2822"/>
                    <a:pt x="804" y="2823"/>
                    <a:pt x="806" y="2827"/>
                  </a:cubicBezTo>
                  <a:cubicBezTo>
                    <a:pt x="805" y="2855"/>
                    <a:pt x="807" y="2890"/>
                    <a:pt x="806" y="2913"/>
                  </a:cubicBezTo>
                  <a:cubicBezTo>
                    <a:pt x="807" y="2916"/>
                    <a:pt x="808" y="2918"/>
                    <a:pt x="809" y="2922"/>
                  </a:cubicBezTo>
                  <a:cubicBezTo>
                    <a:pt x="810" y="2948"/>
                    <a:pt x="809" y="2978"/>
                    <a:pt x="810" y="3006"/>
                  </a:cubicBezTo>
                  <a:cubicBezTo>
                    <a:pt x="813" y="2974"/>
                    <a:pt x="811" y="2940"/>
                    <a:pt x="810" y="2903"/>
                  </a:cubicBezTo>
                  <a:cubicBezTo>
                    <a:pt x="810" y="2901"/>
                    <a:pt x="812" y="2902"/>
                    <a:pt x="812" y="2899"/>
                  </a:cubicBezTo>
                  <a:cubicBezTo>
                    <a:pt x="810" y="2883"/>
                    <a:pt x="810" y="2864"/>
                    <a:pt x="810" y="2852"/>
                  </a:cubicBezTo>
                  <a:cubicBezTo>
                    <a:pt x="812" y="2846"/>
                    <a:pt x="814" y="2841"/>
                    <a:pt x="817" y="2836"/>
                  </a:cubicBezTo>
                  <a:cubicBezTo>
                    <a:pt x="815" y="2796"/>
                    <a:pt x="824" y="2768"/>
                    <a:pt x="824" y="2730"/>
                  </a:cubicBezTo>
                  <a:cubicBezTo>
                    <a:pt x="825" y="2730"/>
                    <a:pt x="826" y="2727"/>
                    <a:pt x="827" y="2726"/>
                  </a:cubicBezTo>
                  <a:cubicBezTo>
                    <a:pt x="828" y="2729"/>
                    <a:pt x="830" y="2731"/>
                    <a:pt x="831" y="2735"/>
                  </a:cubicBezTo>
                  <a:cubicBezTo>
                    <a:pt x="831" y="2741"/>
                    <a:pt x="832" y="2747"/>
                    <a:pt x="831" y="2753"/>
                  </a:cubicBezTo>
                  <a:cubicBezTo>
                    <a:pt x="835" y="2784"/>
                    <a:pt x="832" y="2829"/>
                    <a:pt x="835" y="2869"/>
                  </a:cubicBezTo>
                  <a:cubicBezTo>
                    <a:pt x="837" y="2873"/>
                    <a:pt x="839" y="2870"/>
                    <a:pt x="841" y="2866"/>
                  </a:cubicBezTo>
                  <a:cubicBezTo>
                    <a:pt x="843" y="2847"/>
                    <a:pt x="839" y="2830"/>
                    <a:pt x="843" y="2810"/>
                  </a:cubicBezTo>
                  <a:cubicBezTo>
                    <a:pt x="849" y="2803"/>
                    <a:pt x="853" y="2810"/>
                    <a:pt x="853" y="2826"/>
                  </a:cubicBezTo>
                  <a:cubicBezTo>
                    <a:pt x="854" y="2852"/>
                    <a:pt x="853" y="2896"/>
                    <a:pt x="852" y="2913"/>
                  </a:cubicBezTo>
                  <a:cubicBezTo>
                    <a:pt x="856" y="2988"/>
                    <a:pt x="854" y="3063"/>
                    <a:pt x="857" y="3140"/>
                  </a:cubicBezTo>
                  <a:cubicBezTo>
                    <a:pt x="858" y="3097"/>
                    <a:pt x="855" y="3057"/>
                    <a:pt x="857" y="3019"/>
                  </a:cubicBezTo>
                  <a:cubicBezTo>
                    <a:pt x="856" y="3019"/>
                    <a:pt x="856" y="3018"/>
                    <a:pt x="856" y="3015"/>
                  </a:cubicBezTo>
                  <a:cubicBezTo>
                    <a:pt x="856" y="2977"/>
                    <a:pt x="856" y="2935"/>
                    <a:pt x="854" y="2902"/>
                  </a:cubicBezTo>
                  <a:cubicBezTo>
                    <a:pt x="858" y="2888"/>
                    <a:pt x="854" y="2861"/>
                    <a:pt x="857" y="2847"/>
                  </a:cubicBezTo>
                  <a:cubicBezTo>
                    <a:pt x="863" y="2850"/>
                    <a:pt x="866" y="2862"/>
                    <a:pt x="867" y="2876"/>
                  </a:cubicBezTo>
                  <a:cubicBezTo>
                    <a:pt x="867" y="2862"/>
                    <a:pt x="869" y="2848"/>
                    <a:pt x="869" y="2835"/>
                  </a:cubicBezTo>
                  <a:cubicBezTo>
                    <a:pt x="870" y="2825"/>
                    <a:pt x="868" y="2807"/>
                    <a:pt x="869" y="2802"/>
                  </a:cubicBezTo>
                  <a:cubicBezTo>
                    <a:pt x="869" y="2801"/>
                    <a:pt x="870" y="2803"/>
                    <a:pt x="871" y="2802"/>
                  </a:cubicBezTo>
                  <a:cubicBezTo>
                    <a:pt x="871" y="2801"/>
                    <a:pt x="870" y="2793"/>
                    <a:pt x="870" y="2793"/>
                  </a:cubicBezTo>
                  <a:cubicBezTo>
                    <a:pt x="870" y="2787"/>
                    <a:pt x="869" y="2788"/>
                    <a:pt x="869" y="2782"/>
                  </a:cubicBezTo>
                  <a:cubicBezTo>
                    <a:pt x="870" y="2773"/>
                    <a:pt x="870" y="2773"/>
                    <a:pt x="871" y="2768"/>
                  </a:cubicBezTo>
                  <a:cubicBezTo>
                    <a:pt x="872" y="2739"/>
                    <a:pt x="870" y="2710"/>
                    <a:pt x="871" y="2681"/>
                  </a:cubicBezTo>
                  <a:cubicBezTo>
                    <a:pt x="872" y="2678"/>
                    <a:pt x="871" y="2672"/>
                    <a:pt x="871" y="2672"/>
                  </a:cubicBezTo>
                  <a:cubicBezTo>
                    <a:pt x="872" y="2669"/>
                    <a:pt x="873" y="2671"/>
                    <a:pt x="873" y="2668"/>
                  </a:cubicBezTo>
                  <a:cubicBezTo>
                    <a:pt x="873" y="2666"/>
                    <a:pt x="872" y="2667"/>
                    <a:pt x="872" y="2663"/>
                  </a:cubicBezTo>
                  <a:cubicBezTo>
                    <a:pt x="873" y="2652"/>
                    <a:pt x="873" y="2639"/>
                    <a:pt x="873" y="2628"/>
                  </a:cubicBezTo>
                  <a:cubicBezTo>
                    <a:pt x="873" y="2599"/>
                    <a:pt x="874" y="2566"/>
                    <a:pt x="874" y="2542"/>
                  </a:cubicBezTo>
                  <a:cubicBezTo>
                    <a:pt x="874" y="2537"/>
                    <a:pt x="876" y="2544"/>
                    <a:pt x="876" y="2537"/>
                  </a:cubicBezTo>
                  <a:cubicBezTo>
                    <a:pt x="877" y="2497"/>
                    <a:pt x="878" y="2455"/>
                    <a:pt x="879" y="2412"/>
                  </a:cubicBezTo>
                  <a:cubicBezTo>
                    <a:pt x="879" y="2409"/>
                    <a:pt x="881" y="2411"/>
                    <a:pt x="881" y="2407"/>
                  </a:cubicBezTo>
                  <a:cubicBezTo>
                    <a:pt x="881" y="2401"/>
                    <a:pt x="879" y="2402"/>
                    <a:pt x="879" y="2397"/>
                  </a:cubicBezTo>
                  <a:cubicBezTo>
                    <a:pt x="879" y="2394"/>
                    <a:pt x="880" y="2391"/>
                    <a:pt x="881" y="2389"/>
                  </a:cubicBezTo>
                  <a:cubicBezTo>
                    <a:pt x="883" y="2340"/>
                    <a:pt x="881" y="2289"/>
                    <a:pt x="880" y="2239"/>
                  </a:cubicBezTo>
                  <a:cubicBezTo>
                    <a:pt x="880" y="2192"/>
                    <a:pt x="880" y="2144"/>
                    <a:pt x="879" y="2100"/>
                  </a:cubicBezTo>
                  <a:close/>
                  <a:moveTo>
                    <a:pt x="1024" y="1239"/>
                  </a:moveTo>
                  <a:cubicBezTo>
                    <a:pt x="1021" y="1240"/>
                    <a:pt x="1019" y="1241"/>
                    <a:pt x="1016" y="1243"/>
                  </a:cubicBezTo>
                  <a:cubicBezTo>
                    <a:pt x="1019" y="1239"/>
                    <a:pt x="1023" y="1237"/>
                    <a:pt x="1027" y="1234"/>
                  </a:cubicBezTo>
                  <a:cubicBezTo>
                    <a:pt x="1026" y="1236"/>
                    <a:pt x="1024" y="1237"/>
                    <a:pt x="1024" y="1239"/>
                  </a:cubicBezTo>
                  <a:close/>
                  <a:moveTo>
                    <a:pt x="1414" y="1021"/>
                  </a:moveTo>
                  <a:cubicBezTo>
                    <a:pt x="1413" y="1021"/>
                    <a:pt x="1413" y="1021"/>
                    <a:pt x="1412" y="1021"/>
                  </a:cubicBezTo>
                  <a:cubicBezTo>
                    <a:pt x="1412" y="1020"/>
                    <a:pt x="1412" y="1020"/>
                    <a:pt x="1412" y="1019"/>
                  </a:cubicBezTo>
                  <a:cubicBezTo>
                    <a:pt x="1413" y="1020"/>
                    <a:pt x="1413" y="1020"/>
                    <a:pt x="1414" y="1021"/>
                  </a:cubicBezTo>
                  <a:close/>
                  <a:moveTo>
                    <a:pt x="1384" y="669"/>
                  </a:moveTo>
                  <a:cubicBezTo>
                    <a:pt x="1384" y="670"/>
                    <a:pt x="1383" y="669"/>
                    <a:pt x="1382" y="668"/>
                  </a:cubicBezTo>
                  <a:cubicBezTo>
                    <a:pt x="1383" y="668"/>
                    <a:pt x="1384" y="668"/>
                    <a:pt x="1384" y="669"/>
                  </a:cubicBezTo>
                  <a:close/>
                  <a:moveTo>
                    <a:pt x="1375" y="674"/>
                  </a:moveTo>
                  <a:cubicBezTo>
                    <a:pt x="1375" y="674"/>
                    <a:pt x="1375" y="674"/>
                    <a:pt x="1375" y="673"/>
                  </a:cubicBezTo>
                  <a:cubicBezTo>
                    <a:pt x="1375" y="674"/>
                    <a:pt x="1375" y="674"/>
                    <a:pt x="1375" y="674"/>
                  </a:cubicBezTo>
                  <a:close/>
                  <a:moveTo>
                    <a:pt x="1367" y="644"/>
                  </a:moveTo>
                  <a:cubicBezTo>
                    <a:pt x="1367" y="644"/>
                    <a:pt x="1367" y="644"/>
                    <a:pt x="1367" y="645"/>
                  </a:cubicBezTo>
                  <a:cubicBezTo>
                    <a:pt x="1370" y="650"/>
                    <a:pt x="1372" y="656"/>
                    <a:pt x="1374" y="662"/>
                  </a:cubicBezTo>
                  <a:cubicBezTo>
                    <a:pt x="1372" y="660"/>
                    <a:pt x="1370" y="658"/>
                    <a:pt x="1370" y="658"/>
                  </a:cubicBezTo>
                  <a:cubicBezTo>
                    <a:pt x="1368" y="654"/>
                    <a:pt x="1367" y="650"/>
                    <a:pt x="1366" y="645"/>
                  </a:cubicBezTo>
                  <a:cubicBezTo>
                    <a:pt x="1366" y="645"/>
                    <a:pt x="1366" y="644"/>
                    <a:pt x="1367" y="644"/>
                  </a:cubicBezTo>
                  <a:close/>
                  <a:moveTo>
                    <a:pt x="1324" y="728"/>
                  </a:moveTo>
                  <a:cubicBezTo>
                    <a:pt x="1324" y="728"/>
                    <a:pt x="1324" y="728"/>
                    <a:pt x="1325" y="729"/>
                  </a:cubicBezTo>
                  <a:cubicBezTo>
                    <a:pt x="1329" y="732"/>
                    <a:pt x="1333" y="735"/>
                    <a:pt x="1338" y="738"/>
                  </a:cubicBezTo>
                  <a:cubicBezTo>
                    <a:pt x="1334" y="739"/>
                    <a:pt x="1330" y="741"/>
                    <a:pt x="1326" y="742"/>
                  </a:cubicBezTo>
                  <a:cubicBezTo>
                    <a:pt x="1323" y="743"/>
                    <a:pt x="1320" y="744"/>
                    <a:pt x="1317" y="745"/>
                  </a:cubicBezTo>
                  <a:cubicBezTo>
                    <a:pt x="1320" y="740"/>
                    <a:pt x="1322" y="734"/>
                    <a:pt x="1324" y="728"/>
                  </a:cubicBezTo>
                  <a:close/>
                  <a:moveTo>
                    <a:pt x="1264" y="619"/>
                  </a:moveTo>
                  <a:cubicBezTo>
                    <a:pt x="1265" y="620"/>
                    <a:pt x="1266" y="621"/>
                    <a:pt x="1267" y="622"/>
                  </a:cubicBezTo>
                  <a:cubicBezTo>
                    <a:pt x="1263" y="623"/>
                    <a:pt x="1260" y="624"/>
                    <a:pt x="1256" y="625"/>
                  </a:cubicBezTo>
                  <a:cubicBezTo>
                    <a:pt x="1259" y="623"/>
                    <a:pt x="1262" y="621"/>
                    <a:pt x="1264" y="619"/>
                  </a:cubicBezTo>
                  <a:close/>
                  <a:moveTo>
                    <a:pt x="1089" y="1124"/>
                  </a:moveTo>
                  <a:cubicBezTo>
                    <a:pt x="1089" y="1124"/>
                    <a:pt x="1089" y="1124"/>
                    <a:pt x="1089" y="1124"/>
                  </a:cubicBezTo>
                  <a:cubicBezTo>
                    <a:pt x="1089" y="1124"/>
                    <a:pt x="1089" y="1124"/>
                    <a:pt x="1089" y="1124"/>
                  </a:cubicBezTo>
                  <a:cubicBezTo>
                    <a:pt x="1089" y="1124"/>
                    <a:pt x="1089" y="1124"/>
                    <a:pt x="1089" y="1124"/>
                  </a:cubicBezTo>
                  <a:close/>
                  <a:moveTo>
                    <a:pt x="896" y="1070"/>
                  </a:moveTo>
                  <a:cubicBezTo>
                    <a:pt x="910" y="1061"/>
                    <a:pt x="923" y="1053"/>
                    <a:pt x="937" y="1044"/>
                  </a:cubicBezTo>
                  <a:cubicBezTo>
                    <a:pt x="941" y="1051"/>
                    <a:pt x="946" y="1058"/>
                    <a:pt x="952" y="1064"/>
                  </a:cubicBezTo>
                  <a:cubicBezTo>
                    <a:pt x="933" y="1067"/>
                    <a:pt x="915" y="1069"/>
                    <a:pt x="896" y="1070"/>
                  </a:cubicBezTo>
                  <a:close/>
                  <a:moveTo>
                    <a:pt x="892" y="247"/>
                  </a:moveTo>
                  <a:cubicBezTo>
                    <a:pt x="892" y="247"/>
                    <a:pt x="892" y="247"/>
                    <a:pt x="892" y="247"/>
                  </a:cubicBezTo>
                  <a:cubicBezTo>
                    <a:pt x="891" y="241"/>
                    <a:pt x="890" y="236"/>
                    <a:pt x="888" y="232"/>
                  </a:cubicBezTo>
                  <a:cubicBezTo>
                    <a:pt x="887" y="226"/>
                    <a:pt x="885" y="219"/>
                    <a:pt x="884" y="212"/>
                  </a:cubicBezTo>
                  <a:cubicBezTo>
                    <a:pt x="889" y="223"/>
                    <a:pt x="896" y="237"/>
                    <a:pt x="892" y="247"/>
                  </a:cubicBezTo>
                  <a:close/>
                  <a:moveTo>
                    <a:pt x="880" y="682"/>
                  </a:moveTo>
                  <a:cubicBezTo>
                    <a:pt x="883" y="669"/>
                    <a:pt x="881" y="653"/>
                    <a:pt x="882" y="637"/>
                  </a:cubicBezTo>
                  <a:cubicBezTo>
                    <a:pt x="882" y="627"/>
                    <a:pt x="882" y="616"/>
                    <a:pt x="883" y="606"/>
                  </a:cubicBezTo>
                  <a:cubicBezTo>
                    <a:pt x="934" y="592"/>
                    <a:pt x="986" y="580"/>
                    <a:pt x="1039" y="571"/>
                  </a:cubicBezTo>
                  <a:cubicBezTo>
                    <a:pt x="1016" y="608"/>
                    <a:pt x="983" y="639"/>
                    <a:pt x="948" y="666"/>
                  </a:cubicBezTo>
                  <a:cubicBezTo>
                    <a:pt x="926" y="683"/>
                    <a:pt x="903" y="699"/>
                    <a:pt x="879" y="715"/>
                  </a:cubicBezTo>
                  <a:cubicBezTo>
                    <a:pt x="880" y="704"/>
                    <a:pt x="882" y="693"/>
                    <a:pt x="880" y="682"/>
                  </a:cubicBezTo>
                  <a:close/>
                  <a:moveTo>
                    <a:pt x="660" y="1059"/>
                  </a:moveTo>
                  <a:cubicBezTo>
                    <a:pt x="657" y="1053"/>
                    <a:pt x="668" y="1043"/>
                    <a:pt x="683" y="1031"/>
                  </a:cubicBezTo>
                  <a:cubicBezTo>
                    <a:pt x="688" y="1030"/>
                    <a:pt x="693" y="1029"/>
                    <a:pt x="698" y="1028"/>
                  </a:cubicBezTo>
                  <a:cubicBezTo>
                    <a:pt x="704" y="1033"/>
                    <a:pt x="710" y="1039"/>
                    <a:pt x="714" y="1045"/>
                  </a:cubicBezTo>
                  <a:cubicBezTo>
                    <a:pt x="690" y="1058"/>
                    <a:pt x="666" y="1068"/>
                    <a:pt x="660" y="1059"/>
                  </a:cubicBezTo>
                  <a:close/>
                  <a:moveTo>
                    <a:pt x="776" y="2812"/>
                  </a:moveTo>
                  <a:cubicBezTo>
                    <a:pt x="776" y="2812"/>
                    <a:pt x="775" y="2812"/>
                    <a:pt x="775" y="2813"/>
                  </a:cubicBezTo>
                  <a:cubicBezTo>
                    <a:pt x="773" y="2810"/>
                    <a:pt x="776" y="2804"/>
                    <a:pt x="776" y="2812"/>
                  </a:cubicBezTo>
                  <a:close/>
                  <a:moveTo>
                    <a:pt x="765" y="70"/>
                  </a:moveTo>
                  <a:cubicBezTo>
                    <a:pt x="766" y="69"/>
                    <a:pt x="768" y="68"/>
                    <a:pt x="769" y="67"/>
                  </a:cubicBezTo>
                  <a:cubicBezTo>
                    <a:pt x="770" y="66"/>
                    <a:pt x="772" y="65"/>
                    <a:pt x="774" y="65"/>
                  </a:cubicBezTo>
                  <a:cubicBezTo>
                    <a:pt x="771" y="67"/>
                    <a:pt x="768" y="68"/>
                    <a:pt x="765" y="70"/>
                  </a:cubicBezTo>
                  <a:close/>
                  <a:moveTo>
                    <a:pt x="779" y="2871"/>
                  </a:moveTo>
                  <a:cubicBezTo>
                    <a:pt x="775" y="2872"/>
                    <a:pt x="777" y="2855"/>
                    <a:pt x="774" y="2855"/>
                  </a:cubicBezTo>
                  <a:cubicBezTo>
                    <a:pt x="774" y="2848"/>
                    <a:pt x="774" y="2845"/>
                    <a:pt x="772" y="2842"/>
                  </a:cubicBezTo>
                  <a:cubicBezTo>
                    <a:pt x="774" y="2829"/>
                    <a:pt x="771" y="2826"/>
                    <a:pt x="772" y="2816"/>
                  </a:cubicBezTo>
                  <a:cubicBezTo>
                    <a:pt x="775" y="2819"/>
                    <a:pt x="774" y="2814"/>
                    <a:pt x="777" y="2815"/>
                  </a:cubicBezTo>
                  <a:cubicBezTo>
                    <a:pt x="777" y="2826"/>
                    <a:pt x="780" y="2842"/>
                    <a:pt x="778" y="2851"/>
                  </a:cubicBezTo>
                  <a:cubicBezTo>
                    <a:pt x="778" y="2853"/>
                    <a:pt x="781" y="2849"/>
                    <a:pt x="781" y="2852"/>
                  </a:cubicBezTo>
                  <a:cubicBezTo>
                    <a:pt x="780" y="2857"/>
                    <a:pt x="779" y="2863"/>
                    <a:pt x="779" y="2871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09" name="Freeform 60">
              <a:extLst>
                <a:ext uri="{FF2B5EF4-FFF2-40B4-BE49-F238E27FC236}">
                  <a16:creationId xmlns:a16="http://schemas.microsoft.com/office/drawing/2014/main" xmlns="" id="{D5CC3560-F57C-4BF1-938A-A2130705307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41037" y="3856161"/>
              <a:ext cx="0" cy="0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10" name="Freeform 61">
              <a:extLst>
                <a:ext uri="{FF2B5EF4-FFF2-40B4-BE49-F238E27FC236}">
                  <a16:creationId xmlns:a16="http://schemas.microsoft.com/office/drawing/2014/main" xmlns="" id="{D1219762-ACC2-401C-A53B-1C93F2D3CC8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55325" y="2070223"/>
              <a:ext cx="690563" cy="1296988"/>
            </a:xfrm>
            <a:custGeom>
              <a:avLst/>
              <a:gdLst>
                <a:gd name="T0" fmla="*/ 586 w 631"/>
                <a:gd name="T1" fmla="*/ 688 h 1187"/>
                <a:gd name="T2" fmla="*/ 542 w 631"/>
                <a:gd name="T3" fmla="*/ 579 h 1187"/>
                <a:gd name="T4" fmla="*/ 591 w 631"/>
                <a:gd name="T5" fmla="*/ 483 h 1187"/>
                <a:gd name="T6" fmla="*/ 582 w 631"/>
                <a:gd name="T7" fmla="*/ 391 h 1187"/>
                <a:gd name="T8" fmla="*/ 531 w 631"/>
                <a:gd name="T9" fmla="*/ 347 h 1187"/>
                <a:gd name="T10" fmla="*/ 466 w 631"/>
                <a:gd name="T11" fmla="*/ 297 h 1187"/>
                <a:gd name="T12" fmla="*/ 459 w 631"/>
                <a:gd name="T13" fmla="*/ 275 h 1187"/>
                <a:gd name="T14" fmla="*/ 481 w 631"/>
                <a:gd name="T15" fmla="*/ 210 h 1187"/>
                <a:gd name="T16" fmla="*/ 580 w 631"/>
                <a:gd name="T17" fmla="*/ 166 h 1187"/>
                <a:gd name="T18" fmla="*/ 617 w 631"/>
                <a:gd name="T19" fmla="*/ 132 h 1187"/>
                <a:gd name="T20" fmla="*/ 604 w 631"/>
                <a:gd name="T21" fmla="*/ 49 h 1187"/>
                <a:gd name="T22" fmla="*/ 583 w 631"/>
                <a:gd name="T23" fmla="*/ 35 h 1187"/>
                <a:gd name="T24" fmla="*/ 531 w 631"/>
                <a:gd name="T25" fmla="*/ 15 h 1187"/>
                <a:gd name="T26" fmla="*/ 383 w 631"/>
                <a:gd name="T27" fmla="*/ 63 h 1187"/>
                <a:gd name="T28" fmla="*/ 208 w 631"/>
                <a:gd name="T29" fmla="*/ 130 h 1187"/>
                <a:gd name="T30" fmla="*/ 254 w 631"/>
                <a:gd name="T31" fmla="*/ 313 h 1187"/>
                <a:gd name="T32" fmla="*/ 274 w 631"/>
                <a:gd name="T33" fmla="*/ 310 h 1187"/>
                <a:gd name="T34" fmla="*/ 323 w 631"/>
                <a:gd name="T35" fmla="*/ 321 h 1187"/>
                <a:gd name="T36" fmla="*/ 233 w 631"/>
                <a:gd name="T37" fmla="*/ 383 h 1187"/>
                <a:gd name="T38" fmla="*/ 66 w 631"/>
                <a:gd name="T39" fmla="*/ 436 h 1187"/>
                <a:gd name="T40" fmla="*/ 12 w 631"/>
                <a:gd name="T41" fmla="*/ 527 h 1187"/>
                <a:gd name="T42" fmla="*/ 93 w 631"/>
                <a:gd name="T43" fmla="*/ 619 h 1187"/>
                <a:gd name="T44" fmla="*/ 201 w 631"/>
                <a:gd name="T45" fmla="*/ 595 h 1187"/>
                <a:gd name="T46" fmla="*/ 251 w 631"/>
                <a:gd name="T47" fmla="*/ 594 h 1187"/>
                <a:gd name="T48" fmla="*/ 241 w 631"/>
                <a:gd name="T49" fmla="*/ 629 h 1187"/>
                <a:gd name="T50" fmla="*/ 199 w 631"/>
                <a:gd name="T51" fmla="*/ 665 h 1187"/>
                <a:gd name="T52" fmla="*/ 75 w 631"/>
                <a:gd name="T53" fmla="*/ 712 h 1187"/>
                <a:gd name="T54" fmla="*/ 17 w 631"/>
                <a:gd name="T55" fmla="*/ 720 h 1187"/>
                <a:gd name="T56" fmla="*/ 109 w 631"/>
                <a:gd name="T57" fmla="*/ 902 h 1187"/>
                <a:gd name="T58" fmla="*/ 189 w 631"/>
                <a:gd name="T59" fmla="*/ 804 h 1187"/>
                <a:gd name="T60" fmla="*/ 288 w 631"/>
                <a:gd name="T61" fmla="*/ 737 h 1187"/>
                <a:gd name="T62" fmla="*/ 309 w 631"/>
                <a:gd name="T63" fmla="*/ 955 h 1187"/>
                <a:gd name="T64" fmla="*/ 358 w 631"/>
                <a:gd name="T65" fmla="*/ 1180 h 1187"/>
                <a:gd name="T66" fmla="*/ 431 w 631"/>
                <a:gd name="T67" fmla="*/ 1083 h 1187"/>
                <a:gd name="T68" fmla="*/ 445 w 631"/>
                <a:gd name="T69" fmla="*/ 815 h 1187"/>
                <a:gd name="T70" fmla="*/ 470 w 631"/>
                <a:gd name="T71" fmla="*/ 753 h 1187"/>
                <a:gd name="T72" fmla="*/ 524 w 631"/>
                <a:gd name="T73" fmla="*/ 744 h 1187"/>
                <a:gd name="T74" fmla="*/ 182 w 631"/>
                <a:gd name="T75" fmla="*/ 164 h 1187"/>
                <a:gd name="T76" fmla="*/ 151 w 631"/>
                <a:gd name="T77" fmla="*/ 198 h 1187"/>
                <a:gd name="T78" fmla="*/ 182 w 631"/>
                <a:gd name="T79" fmla="*/ 164 h 1187"/>
                <a:gd name="T80" fmla="*/ 248 w 631"/>
                <a:gd name="T81" fmla="*/ 132 h 1187"/>
                <a:gd name="T82" fmla="*/ 264 w 631"/>
                <a:gd name="T83" fmla="*/ 129 h 1187"/>
                <a:gd name="T84" fmla="*/ 26 w 631"/>
                <a:gd name="T85" fmla="*/ 540 h 1187"/>
                <a:gd name="T86" fmla="*/ 33 w 631"/>
                <a:gd name="T87" fmla="*/ 551 h 1187"/>
                <a:gd name="T88" fmla="*/ 30 w 631"/>
                <a:gd name="T89" fmla="*/ 565 h 1187"/>
                <a:gd name="T90" fmla="*/ 30 w 631"/>
                <a:gd name="T91" fmla="*/ 730 h 1187"/>
                <a:gd name="T92" fmla="*/ 29 w 631"/>
                <a:gd name="T93" fmla="*/ 738 h 1187"/>
                <a:gd name="T94" fmla="*/ 253 w 631"/>
                <a:gd name="T95" fmla="*/ 573 h 1187"/>
                <a:gd name="T96" fmla="*/ 246 w 631"/>
                <a:gd name="T97" fmla="*/ 576 h 1187"/>
                <a:gd name="T98" fmla="*/ 185 w 631"/>
                <a:gd name="T99" fmla="*/ 405 h 1187"/>
                <a:gd name="T100" fmla="*/ 167 w 631"/>
                <a:gd name="T101" fmla="*/ 409 h 1187"/>
                <a:gd name="T102" fmla="*/ 320 w 631"/>
                <a:gd name="T103" fmla="*/ 376 h 1187"/>
                <a:gd name="T104" fmla="*/ 320 w 631"/>
                <a:gd name="T105" fmla="*/ 377 h 1187"/>
                <a:gd name="T106" fmla="*/ 347 w 631"/>
                <a:gd name="T107" fmla="*/ 791 h 1187"/>
                <a:gd name="T108" fmla="*/ 344 w 631"/>
                <a:gd name="T109" fmla="*/ 723 h 1187"/>
                <a:gd name="T110" fmla="*/ 347 w 631"/>
                <a:gd name="T111" fmla="*/ 778 h 1187"/>
                <a:gd name="T112" fmla="*/ 432 w 631"/>
                <a:gd name="T113" fmla="*/ 990 h 1187"/>
                <a:gd name="T114" fmla="*/ 435 w 631"/>
                <a:gd name="T115" fmla="*/ 901 h 1187"/>
                <a:gd name="T116" fmla="*/ 505 w 631"/>
                <a:gd name="T117" fmla="*/ 679 h 1187"/>
                <a:gd name="T118" fmla="*/ 505 w 631"/>
                <a:gd name="T119" fmla="*/ 679 h 1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31" h="1187">
                  <a:moveTo>
                    <a:pt x="560" y="740"/>
                  </a:moveTo>
                  <a:cubicBezTo>
                    <a:pt x="582" y="731"/>
                    <a:pt x="590" y="710"/>
                    <a:pt x="586" y="688"/>
                  </a:cubicBezTo>
                  <a:cubicBezTo>
                    <a:pt x="587" y="684"/>
                    <a:pt x="587" y="679"/>
                    <a:pt x="587" y="674"/>
                  </a:cubicBezTo>
                  <a:cubicBezTo>
                    <a:pt x="585" y="635"/>
                    <a:pt x="546" y="616"/>
                    <a:pt x="542" y="579"/>
                  </a:cubicBezTo>
                  <a:cubicBezTo>
                    <a:pt x="539" y="548"/>
                    <a:pt x="565" y="526"/>
                    <a:pt x="581" y="502"/>
                  </a:cubicBezTo>
                  <a:cubicBezTo>
                    <a:pt x="585" y="496"/>
                    <a:pt x="588" y="489"/>
                    <a:pt x="591" y="483"/>
                  </a:cubicBezTo>
                  <a:cubicBezTo>
                    <a:pt x="605" y="468"/>
                    <a:pt x="606" y="444"/>
                    <a:pt x="600" y="425"/>
                  </a:cubicBezTo>
                  <a:cubicBezTo>
                    <a:pt x="597" y="412"/>
                    <a:pt x="590" y="401"/>
                    <a:pt x="582" y="391"/>
                  </a:cubicBezTo>
                  <a:cubicBezTo>
                    <a:pt x="582" y="391"/>
                    <a:pt x="582" y="391"/>
                    <a:pt x="582" y="391"/>
                  </a:cubicBezTo>
                  <a:cubicBezTo>
                    <a:pt x="568" y="372"/>
                    <a:pt x="550" y="358"/>
                    <a:pt x="531" y="347"/>
                  </a:cubicBezTo>
                  <a:cubicBezTo>
                    <a:pt x="513" y="338"/>
                    <a:pt x="494" y="331"/>
                    <a:pt x="480" y="317"/>
                  </a:cubicBezTo>
                  <a:cubicBezTo>
                    <a:pt x="474" y="311"/>
                    <a:pt x="469" y="304"/>
                    <a:pt x="466" y="297"/>
                  </a:cubicBezTo>
                  <a:cubicBezTo>
                    <a:pt x="465" y="293"/>
                    <a:pt x="464" y="290"/>
                    <a:pt x="463" y="287"/>
                  </a:cubicBezTo>
                  <a:cubicBezTo>
                    <a:pt x="462" y="283"/>
                    <a:pt x="461" y="279"/>
                    <a:pt x="459" y="275"/>
                  </a:cubicBezTo>
                  <a:cubicBezTo>
                    <a:pt x="455" y="256"/>
                    <a:pt x="455" y="236"/>
                    <a:pt x="455" y="219"/>
                  </a:cubicBezTo>
                  <a:cubicBezTo>
                    <a:pt x="464" y="217"/>
                    <a:pt x="473" y="213"/>
                    <a:pt x="481" y="210"/>
                  </a:cubicBezTo>
                  <a:cubicBezTo>
                    <a:pt x="506" y="199"/>
                    <a:pt x="530" y="188"/>
                    <a:pt x="555" y="177"/>
                  </a:cubicBezTo>
                  <a:cubicBezTo>
                    <a:pt x="564" y="174"/>
                    <a:pt x="572" y="171"/>
                    <a:pt x="580" y="166"/>
                  </a:cubicBezTo>
                  <a:cubicBezTo>
                    <a:pt x="580" y="166"/>
                    <a:pt x="581" y="166"/>
                    <a:pt x="581" y="166"/>
                  </a:cubicBezTo>
                  <a:cubicBezTo>
                    <a:pt x="598" y="158"/>
                    <a:pt x="610" y="146"/>
                    <a:pt x="617" y="132"/>
                  </a:cubicBezTo>
                  <a:cubicBezTo>
                    <a:pt x="631" y="110"/>
                    <a:pt x="631" y="83"/>
                    <a:pt x="615" y="61"/>
                  </a:cubicBezTo>
                  <a:cubicBezTo>
                    <a:pt x="611" y="57"/>
                    <a:pt x="608" y="53"/>
                    <a:pt x="604" y="49"/>
                  </a:cubicBezTo>
                  <a:cubicBezTo>
                    <a:pt x="599" y="45"/>
                    <a:pt x="595" y="42"/>
                    <a:pt x="590" y="38"/>
                  </a:cubicBezTo>
                  <a:cubicBezTo>
                    <a:pt x="588" y="37"/>
                    <a:pt x="585" y="36"/>
                    <a:pt x="583" y="35"/>
                  </a:cubicBezTo>
                  <a:cubicBezTo>
                    <a:pt x="568" y="26"/>
                    <a:pt x="550" y="20"/>
                    <a:pt x="533" y="15"/>
                  </a:cubicBezTo>
                  <a:cubicBezTo>
                    <a:pt x="532" y="15"/>
                    <a:pt x="532" y="15"/>
                    <a:pt x="531" y="15"/>
                  </a:cubicBezTo>
                  <a:cubicBezTo>
                    <a:pt x="532" y="12"/>
                    <a:pt x="530" y="8"/>
                    <a:pt x="526" y="8"/>
                  </a:cubicBezTo>
                  <a:cubicBezTo>
                    <a:pt x="471" y="0"/>
                    <a:pt x="427" y="34"/>
                    <a:pt x="383" y="63"/>
                  </a:cubicBezTo>
                  <a:cubicBezTo>
                    <a:pt x="356" y="81"/>
                    <a:pt x="327" y="93"/>
                    <a:pt x="295" y="102"/>
                  </a:cubicBezTo>
                  <a:cubicBezTo>
                    <a:pt x="266" y="111"/>
                    <a:pt x="236" y="118"/>
                    <a:pt x="208" y="130"/>
                  </a:cubicBezTo>
                  <a:cubicBezTo>
                    <a:pt x="163" y="149"/>
                    <a:pt x="120" y="186"/>
                    <a:pt x="135" y="240"/>
                  </a:cubicBezTo>
                  <a:cubicBezTo>
                    <a:pt x="149" y="293"/>
                    <a:pt x="204" y="316"/>
                    <a:pt x="254" y="313"/>
                  </a:cubicBezTo>
                  <a:cubicBezTo>
                    <a:pt x="261" y="312"/>
                    <a:pt x="267" y="311"/>
                    <a:pt x="273" y="310"/>
                  </a:cubicBezTo>
                  <a:cubicBezTo>
                    <a:pt x="273" y="310"/>
                    <a:pt x="274" y="310"/>
                    <a:pt x="274" y="310"/>
                  </a:cubicBezTo>
                  <a:cubicBezTo>
                    <a:pt x="287" y="312"/>
                    <a:pt x="301" y="312"/>
                    <a:pt x="315" y="313"/>
                  </a:cubicBezTo>
                  <a:cubicBezTo>
                    <a:pt x="318" y="315"/>
                    <a:pt x="321" y="318"/>
                    <a:pt x="323" y="321"/>
                  </a:cubicBezTo>
                  <a:cubicBezTo>
                    <a:pt x="321" y="331"/>
                    <a:pt x="320" y="341"/>
                    <a:pt x="320" y="352"/>
                  </a:cubicBezTo>
                  <a:cubicBezTo>
                    <a:pt x="305" y="381"/>
                    <a:pt x="262" y="380"/>
                    <a:pt x="233" y="383"/>
                  </a:cubicBezTo>
                  <a:cubicBezTo>
                    <a:pt x="194" y="386"/>
                    <a:pt x="155" y="393"/>
                    <a:pt x="119" y="407"/>
                  </a:cubicBezTo>
                  <a:cubicBezTo>
                    <a:pt x="99" y="407"/>
                    <a:pt x="79" y="418"/>
                    <a:pt x="66" y="436"/>
                  </a:cubicBezTo>
                  <a:cubicBezTo>
                    <a:pt x="66" y="437"/>
                    <a:pt x="65" y="438"/>
                    <a:pt x="65" y="438"/>
                  </a:cubicBezTo>
                  <a:cubicBezTo>
                    <a:pt x="37" y="461"/>
                    <a:pt x="16" y="491"/>
                    <a:pt x="12" y="527"/>
                  </a:cubicBezTo>
                  <a:cubicBezTo>
                    <a:pt x="7" y="568"/>
                    <a:pt x="28" y="600"/>
                    <a:pt x="63" y="613"/>
                  </a:cubicBezTo>
                  <a:cubicBezTo>
                    <a:pt x="71" y="619"/>
                    <a:pt x="82" y="620"/>
                    <a:pt x="93" y="619"/>
                  </a:cubicBezTo>
                  <a:cubicBezTo>
                    <a:pt x="119" y="620"/>
                    <a:pt x="145" y="612"/>
                    <a:pt x="170" y="604"/>
                  </a:cubicBezTo>
                  <a:cubicBezTo>
                    <a:pt x="180" y="602"/>
                    <a:pt x="191" y="599"/>
                    <a:pt x="201" y="595"/>
                  </a:cubicBezTo>
                  <a:cubicBezTo>
                    <a:pt x="216" y="590"/>
                    <a:pt x="237" y="586"/>
                    <a:pt x="247" y="593"/>
                  </a:cubicBezTo>
                  <a:cubicBezTo>
                    <a:pt x="248" y="593"/>
                    <a:pt x="249" y="594"/>
                    <a:pt x="251" y="594"/>
                  </a:cubicBezTo>
                  <a:cubicBezTo>
                    <a:pt x="251" y="602"/>
                    <a:pt x="252" y="609"/>
                    <a:pt x="252" y="617"/>
                  </a:cubicBezTo>
                  <a:cubicBezTo>
                    <a:pt x="251" y="621"/>
                    <a:pt x="244" y="626"/>
                    <a:pt x="241" y="629"/>
                  </a:cubicBezTo>
                  <a:cubicBezTo>
                    <a:pt x="235" y="635"/>
                    <a:pt x="229" y="641"/>
                    <a:pt x="223" y="647"/>
                  </a:cubicBezTo>
                  <a:cubicBezTo>
                    <a:pt x="215" y="653"/>
                    <a:pt x="207" y="659"/>
                    <a:pt x="199" y="665"/>
                  </a:cubicBezTo>
                  <a:cubicBezTo>
                    <a:pt x="171" y="678"/>
                    <a:pt x="141" y="688"/>
                    <a:pt x="112" y="699"/>
                  </a:cubicBezTo>
                  <a:cubicBezTo>
                    <a:pt x="101" y="704"/>
                    <a:pt x="88" y="708"/>
                    <a:pt x="75" y="712"/>
                  </a:cubicBezTo>
                  <a:cubicBezTo>
                    <a:pt x="58" y="715"/>
                    <a:pt x="41" y="715"/>
                    <a:pt x="24" y="714"/>
                  </a:cubicBezTo>
                  <a:cubicBezTo>
                    <a:pt x="21" y="714"/>
                    <a:pt x="17" y="717"/>
                    <a:pt x="17" y="720"/>
                  </a:cubicBezTo>
                  <a:cubicBezTo>
                    <a:pt x="8" y="773"/>
                    <a:pt x="0" y="833"/>
                    <a:pt x="31" y="881"/>
                  </a:cubicBezTo>
                  <a:cubicBezTo>
                    <a:pt x="45" y="902"/>
                    <a:pt x="97" y="942"/>
                    <a:pt x="109" y="902"/>
                  </a:cubicBezTo>
                  <a:cubicBezTo>
                    <a:pt x="112" y="899"/>
                    <a:pt x="114" y="896"/>
                    <a:pt x="116" y="892"/>
                  </a:cubicBezTo>
                  <a:cubicBezTo>
                    <a:pt x="132" y="857"/>
                    <a:pt x="159" y="829"/>
                    <a:pt x="189" y="804"/>
                  </a:cubicBezTo>
                  <a:cubicBezTo>
                    <a:pt x="195" y="802"/>
                    <a:pt x="200" y="800"/>
                    <a:pt x="205" y="797"/>
                  </a:cubicBezTo>
                  <a:cubicBezTo>
                    <a:pt x="236" y="781"/>
                    <a:pt x="264" y="761"/>
                    <a:pt x="288" y="737"/>
                  </a:cubicBezTo>
                  <a:cubicBezTo>
                    <a:pt x="299" y="732"/>
                    <a:pt x="311" y="727"/>
                    <a:pt x="323" y="725"/>
                  </a:cubicBezTo>
                  <a:cubicBezTo>
                    <a:pt x="339" y="802"/>
                    <a:pt x="331" y="877"/>
                    <a:pt x="309" y="955"/>
                  </a:cubicBezTo>
                  <a:cubicBezTo>
                    <a:pt x="291" y="1018"/>
                    <a:pt x="269" y="1104"/>
                    <a:pt x="320" y="1160"/>
                  </a:cubicBezTo>
                  <a:cubicBezTo>
                    <a:pt x="330" y="1170"/>
                    <a:pt x="344" y="1178"/>
                    <a:pt x="358" y="1180"/>
                  </a:cubicBezTo>
                  <a:cubicBezTo>
                    <a:pt x="377" y="1187"/>
                    <a:pt x="398" y="1171"/>
                    <a:pt x="405" y="1154"/>
                  </a:cubicBezTo>
                  <a:cubicBezTo>
                    <a:pt x="419" y="1133"/>
                    <a:pt x="425" y="1104"/>
                    <a:pt x="431" y="1083"/>
                  </a:cubicBezTo>
                  <a:cubicBezTo>
                    <a:pt x="452" y="1004"/>
                    <a:pt x="453" y="922"/>
                    <a:pt x="447" y="841"/>
                  </a:cubicBezTo>
                  <a:cubicBezTo>
                    <a:pt x="447" y="833"/>
                    <a:pt x="446" y="824"/>
                    <a:pt x="445" y="815"/>
                  </a:cubicBezTo>
                  <a:cubicBezTo>
                    <a:pt x="447" y="806"/>
                    <a:pt x="449" y="797"/>
                    <a:pt x="452" y="788"/>
                  </a:cubicBezTo>
                  <a:cubicBezTo>
                    <a:pt x="456" y="776"/>
                    <a:pt x="461" y="762"/>
                    <a:pt x="470" y="753"/>
                  </a:cubicBezTo>
                  <a:cubicBezTo>
                    <a:pt x="480" y="743"/>
                    <a:pt x="491" y="746"/>
                    <a:pt x="505" y="746"/>
                  </a:cubicBezTo>
                  <a:cubicBezTo>
                    <a:pt x="511" y="746"/>
                    <a:pt x="518" y="745"/>
                    <a:pt x="524" y="744"/>
                  </a:cubicBezTo>
                  <a:cubicBezTo>
                    <a:pt x="536" y="744"/>
                    <a:pt x="548" y="744"/>
                    <a:pt x="560" y="740"/>
                  </a:cubicBezTo>
                  <a:close/>
                  <a:moveTo>
                    <a:pt x="182" y="164"/>
                  </a:moveTo>
                  <a:cubicBezTo>
                    <a:pt x="154" y="190"/>
                    <a:pt x="145" y="234"/>
                    <a:pt x="166" y="266"/>
                  </a:cubicBezTo>
                  <a:cubicBezTo>
                    <a:pt x="150" y="247"/>
                    <a:pt x="142" y="222"/>
                    <a:pt x="151" y="198"/>
                  </a:cubicBezTo>
                  <a:cubicBezTo>
                    <a:pt x="159" y="176"/>
                    <a:pt x="179" y="160"/>
                    <a:pt x="200" y="150"/>
                  </a:cubicBezTo>
                  <a:cubicBezTo>
                    <a:pt x="194" y="154"/>
                    <a:pt x="188" y="158"/>
                    <a:pt x="182" y="164"/>
                  </a:cubicBezTo>
                  <a:close/>
                  <a:moveTo>
                    <a:pt x="264" y="129"/>
                  </a:moveTo>
                  <a:cubicBezTo>
                    <a:pt x="259" y="130"/>
                    <a:pt x="253" y="131"/>
                    <a:pt x="248" y="132"/>
                  </a:cubicBezTo>
                  <a:cubicBezTo>
                    <a:pt x="254" y="130"/>
                    <a:pt x="261" y="128"/>
                    <a:pt x="267" y="126"/>
                  </a:cubicBezTo>
                  <a:cubicBezTo>
                    <a:pt x="266" y="127"/>
                    <a:pt x="265" y="128"/>
                    <a:pt x="264" y="129"/>
                  </a:cubicBezTo>
                  <a:close/>
                  <a:moveTo>
                    <a:pt x="30" y="565"/>
                  </a:moveTo>
                  <a:cubicBezTo>
                    <a:pt x="27" y="557"/>
                    <a:pt x="26" y="549"/>
                    <a:pt x="26" y="540"/>
                  </a:cubicBezTo>
                  <a:cubicBezTo>
                    <a:pt x="26" y="541"/>
                    <a:pt x="26" y="541"/>
                    <a:pt x="26" y="541"/>
                  </a:cubicBezTo>
                  <a:cubicBezTo>
                    <a:pt x="29" y="544"/>
                    <a:pt x="31" y="548"/>
                    <a:pt x="33" y="551"/>
                  </a:cubicBezTo>
                  <a:cubicBezTo>
                    <a:pt x="34" y="562"/>
                    <a:pt x="37" y="572"/>
                    <a:pt x="41" y="582"/>
                  </a:cubicBezTo>
                  <a:cubicBezTo>
                    <a:pt x="37" y="578"/>
                    <a:pt x="33" y="572"/>
                    <a:pt x="30" y="565"/>
                  </a:cubicBezTo>
                  <a:close/>
                  <a:moveTo>
                    <a:pt x="29" y="738"/>
                  </a:moveTo>
                  <a:cubicBezTo>
                    <a:pt x="30" y="735"/>
                    <a:pt x="30" y="733"/>
                    <a:pt x="30" y="730"/>
                  </a:cubicBezTo>
                  <a:cubicBezTo>
                    <a:pt x="33" y="730"/>
                    <a:pt x="36" y="730"/>
                    <a:pt x="39" y="730"/>
                  </a:cubicBezTo>
                  <a:cubicBezTo>
                    <a:pt x="35" y="733"/>
                    <a:pt x="32" y="735"/>
                    <a:pt x="29" y="738"/>
                  </a:cubicBezTo>
                  <a:close/>
                  <a:moveTo>
                    <a:pt x="246" y="576"/>
                  </a:moveTo>
                  <a:cubicBezTo>
                    <a:pt x="248" y="575"/>
                    <a:pt x="251" y="574"/>
                    <a:pt x="253" y="573"/>
                  </a:cubicBezTo>
                  <a:cubicBezTo>
                    <a:pt x="253" y="575"/>
                    <a:pt x="253" y="577"/>
                    <a:pt x="253" y="578"/>
                  </a:cubicBezTo>
                  <a:cubicBezTo>
                    <a:pt x="251" y="577"/>
                    <a:pt x="248" y="577"/>
                    <a:pt x="246" y="576"/>
                  </a:cubicBezTo>
                  <a:close/>
                  <a:moveTo>
                    <a:pt x="167" y="409"/>
                  </a:moveTo>
                  <a:cubicBezTo>
                    <a:pt x="173" y="407"/>
                    <a:pt x="179" y="406"/>
                    <a:pt x="185" y="405"/>
                  </a:cubicBezTo>
                  <a:cubicBezTo>
                    <a:pt x="211" y="400"/>
                    <a:pt x="239" y="399"/>
                    <a:pt x="266" y="395"/>
                  </a:cubicBezTo>
                  <a:cubicBezTo>
                    <a:pt x="233" y="402"/>
                    <a:pt x="199" y="402"/>
                    <a:pt x="167" y="409"/>
                  </a:cubicBezTo>
                  <a:close/>
                  <a:moveTo>
                    <a:pt x="320" y="377"/>
                  </a:moveTo>
                  <a:cubicBezTo>
                    <a:pt x="320" y="376"/>
                    <a:pt x="320" y="376"/>
                    <a:pt x="320" y="376"/>
                  </a:cubicBezTo>
                  <a:cubicBezTo>
                    <a:pt x="320" y="376"/>
                    <a:pt x="320" y="376"/>
                    <a:pt x="320" y="376"/>
                  </a:cubicBezTo>
                  <a:cubicBezTo>
                    <a:pt x="320" y="376"/>
                    <a:pt x="320" y="376"/>
                    <a:pt x="320" y="377"/>
                  </a:cubicBezTo>
                  <a:close/>
                  <a:moveTo>
                    <a:pt x="347" y="778"/>
                  </a:moveTo>
                  <a:cubicBezTo>
                    <a:pt x="347" y="782"/>
                    <a:pt x="347" y="787"/>
                    <a:pt x="347" y="791"/>
                  </a:cubicBezTo>
                  <a:cubicBezTo>
                    <a:pt x="346" y="768"/>
                    <a:pt x="343" y="745"/>
                    <a:pt x="338" y="723"/>
                  </a:cubicBezTo>
                  <a:cubicBezTo>
                    <a:pt x="340" y="723"/>
                    <a:pt x="342" y="723"/>
                    <a:pt x="344" y="723"/>
                  </a:cubicBezTo>
                  <a:cubicBezTo>
                    <a:pt x="344" y="723"/>
                    <a:pt x="344" y="724"/>
                    <a:pt x="344" y="725"/>
                  </a:cubicBezTo>
                  <a:cubicBezTo>
                    <a:pt x="350" y="739"/>
                    <a:pt x="347" y="764"/>
                    <a:pt x="347" y="778"/>
                  </a:cubicBezTo>
                  <a:close/>
                  <a:moveTo>
                    <a:pt x="435" y="940"/>
                  </a:moveTo>
                  <a:cubicBezTo>
                    <a:pt x="434" y="957"/>
                    <a:pt x="433" y="973"/>
                    <a:pt x="432" y="990"/>
                  </a:cubicBezTo>
                  <a:cubicBezTo>
                    <a:pt x="433" y="961"/>
                    <a:pt x="433" y="933"/>
                    <a:pt x="435" y="905"/>
                  </a:cubicBezTo>
                  <a:cubicBezTo>
                    <a:pt x="435" y="904"/>
                    <a:pt x="435" y="902"/>
                    <a:pt x="435" y="901"/>
                  </a:cubicBezTo>
                  <a:cubicBezTo>
                    <a:pt x="435" y="914"/>
                    <a:pt x="435" y="927"/>
                    <a:pt x="435" y="940"/>
                  </a:cubicBezTo>
                  <a:close/>
                  <a:moveTo>
                    <a:pt x="505" y="679"/>
                  </a:moveTo>
                  <a:cubicBezTo>
                    <a:pt x="505" y="679"/>
                    <a:pt x="505" y="679"/>
                    <a:pt x="505" y="679"/>
                  </a:cubicBezTo>
                  <a:cubicBezTo>
                    <a:pt x="503" y="683"/>
                    <a:pt x="504" y="682"/>
                    <a:pt x="505" y="679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11" name="Freeform 62">
              <a:extLst>
                <a:ext uri="{FF2B5EF4-FFF2-40B4-BE49-F238E27FC236}">
                  <a16:creationId xmlns:a16="http://schemas.microsoft.com/office/drawing/2014/main" xmlns="" id="{9D0187F5-09F7-4D85-8B5F-658BF6CA705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30000" y="2082923"/>
              <a:ext cx="1071563" cy="1171575"/>
            </a:xfrm>
            <a:custGeom>
              <a:avLst/>
              <a:gdLst>
                <a:gd name="T0" fmla="*/ 963 w 980"/>
                <a:gd name="T1" fmla="*/ 824 h 1072"/>
                <a:gd name="T2" fmla="*/ 934 w 980"/>
                <a:gd name="T3" fmla="*/ 821 h 1072"/>
                <a:gd name="T4" fmla="*/ 664 w 980"/>
                <a:gd name="T5" fmla="*/ 767 h 1072"/>
                <a:gd name="T6" fmla="*/ 485 w 980"/>
                <a:gd name="T7" fmla="*/ 577 h 1072"/>
                <a:gd name="T8" fmla="*/ 421 w 980"/>
                <a:gd name="T9" fmla="*/ 194 h 1072"/>
                <a:gd name="T10" fmla="*/ 413 w 980"/>
                <a:gd name="T11" fmla="*/ 43 h 1072"/>
                <a:gd name="T12" fmla="*/ 375 w 980"/>
                <a:gd name="T13" fmla="*/ 6 h 1072"/>
                <a:gd name="T14" fmla="*/ 299 w 980"/>
                <a:gd name="T15" fmla="*/ 49 h 1072"/>
                <a:gd name="T16" fmla="*/ 268 w 980"/>
                <a:gd name="T17" fmla="*/ 280 h 1072"/>
                <a:gd name="T18" fmla="*/ 280 w 980"/>
                <a:gd name="T19" fmla="*/ 375 h 1072"/>
                <a:gd name="T20" fmla="*/ 178 w 980"/>
                <a:gd name="T21" fmla="*/ 349 h 1072"/>
                <a:gd name="T22" fmla="*/ 240 w 980"/>
                <a:gd name="T23" fmla="*/ 557 h 1072"/>
                <a:gd name="T24" fmla="*/ 284 w 980"/>
                <a:gd name="T25" fmla="*/ 568 h 1072"/>
                <a:gd name="T26" fmla="*/ 245 w 980"/>
                <a:gd name="T27" fmla="*/ 721 h 1072"/>
                <a:gd name="T28" fmla="*/ 145 w 980"/>
                <a:gd name="T29" fmla="*/ 772 h 1072"/>
                <a:gd name="T30" fmla="*/ 3 w 980"/>
                <a:gd name="T31" fmla="*/ 855 h 1072"/>
                <a:gd name="T32" fmla="*/ 49 w 980"/>
                <a:gd name="T33" fmla="*/ 893 h 1072"/>
                <a:gd name="T34" fmla="*/ 63 w 980"/>
                <a:gd name="T35" fmla="*/ 915 h 1072"/>
                <a:gd name="T36" fmla="*/ 185 w 980"/>
                <a:gd name="T37" fmla="*/ 931 h 1072"/>
                <a:gd name="T38" fmla="*/ 338 w 980"/>
                <a:gd name="T39" fmla="*/ 794 h 1072"/>
                <a:gd name="T40" fmla="*/ 351 w 980"/>
                <a:gd name="T41" fmla="*/ 763 h 1072"/>
                <a:gd name="T42" fmla="*/ 363 w 980"/>
                <a:gd name="T43" fmla="*/ 730 h 1072"/>
                <a:gd name="T44" fmla="*/ 375 w 980"/>
                <a:gd name="T45" fmla="*/ 744 h 1072"/>
                <a:gd name="T46" fmla="*/ 440 w 980"/>
                <a:gd name="T47" fmla="*/ 911 h 1072"/>
                <a:gd name="T48" fmla="*/ 510 w 980"/>
                <a:gd name="T49" fmla="*/ 1005 h 1072"/>
                <a:gd name="T50" fmla="*/ 547 w 980"/>
                <a:gd name="T51" fmla="*/ 1032 h 1072"/>
                <a:gd name="T52" fmla="*/ 830 w 980"/>
                <a:gd name="T53" fmla="*/ 1015 h 1072"/>
                <a:gd name="T54" fmla="*/ 869 w 980"/>
                <a:gd name="T55" fmla="*/ 973 h 1072"/>
                <a:gd name="T56" fmla="*/ 970 w 980"/>
                <a:gd name="T57" fmla="*/ 874 h 1072"/>
                <a:gd name="T58" fmla="*/ 194 w 980"/>
                <a:gd name="T59" fmla="*/ 358 h 1072"/>
                <a:gd name="T60" fmla="*/ 193 w 980"/>
                <a:gd name="T61" fmla="*/ 357 h 1072"/>
                <a:gd name="T62" fmla="*/ 194 w 980"/>
                <a:gd name="T63" fmla="*/ 358 h 1072"/>
                <a:gd name="T64" fmla="*/ 205 w 980"/>
                <a:gd name="T65" fmla="*/ 534 h 1072"/>
                <a:gd name="T66" fmla="*/ 213 w 980"/>
                <a:gd name="T67" fmla="*/ 544 h 1072"/>
                <a:gd name="T68" fmla="*/ 29 w 980"/>
                <a:gd name="T69" fmla="*/ 876 h 1072"/>
                <a:gd name="T70" fmla="*/ 81 w 980"/>
                <a:gd name="T71" fmla="*/ 821 h 1072"/>
                <a:gd name="T72" fmla="*/ 83 w 980"/>
                <a:gd name="T73" fmla="*/ 815 h 1072"/>
                <a:gd name="T74" fmla="*/ 110 w 980"/>
                <a:gd name="T75" fmla="*/ 875 h 1072"/>
                <a:gd name="T76" fmla="*/ 114 w 980"/>
                <a:gd name="T77" fmla="*/ 879 h 1072"/>
                <a:gd name="T78" fmla="*/ 276 w 980"/>
                <a:gd name="T79" fmla="*/ 711 h 1072"/>
                <a:gd name="T80" fmla="*/ 269 w 980"/>
                <a:gd name="T81" fmla="*/ 720 h 1072"/>
                <a:gd name="T82" fmla="*/ 276 w 980"/>
                <a:gd name="T83" fmla="*/ 711 h 1072"/>
                <a:gd name="T84" fmla="*/ 308 w 980"/>
                <a:gd name="T85" fmla="*/ 805 h 1072"/>
                <a:gd name="T86" fmla="*/ 301 w 980"/>
                <a:gd name="T87" fmla="*/ 821 h 1072"/>
                <a:gd name="T88" fmla="*/ 320 w 980"/>
                <a:gd name="T89" fmla="*/ 48 h 1072"/>
                <a:gd name="T90" fmla="*/ 329 w 980"/>
                <a:gd name="T91" fmla="*/ 45 h 1072"/>
                <a:gd name="T92" fmla="*/ 390 w 980"/>
                <a:gd name="T93" fmla="*/ 744 h 1072"/>
                <a:gd name="T94" fmla="*/ 392 w 980"/>
                <a:gd name="T95" fmla="*/ 747 h 1072"/>
                <a:gd name="T96" fmla="*/ 402 w 980"/>
                <a:gd name="T97" fmla="*/ 796 h 1072"/>
                <a:gd name="T98" fmla="*/ 403 w 980"/>
                <a:gd name="T99" fmla="*/ 797 h 1072"/>
                <a:gd name="T100" fmla="*/ 402 w 980"/>
                <a:gd name="T101" fmla="*/ 796 h 1072"/>
                <a:gd name="T102" fmla="*/ 398 w 980"/>
                <a:gd name="T103" fmla="*/ 62 h 1072"/>
                <a:gd name="T104" fmla="*/ 406 w 980"/>
                <a:gd name="T105" fmla="*/ 80 h 1072"/>
                <a:gd name="T106" fmla="*/ 409 w 980"/>
                <a:gd name="T107" fmla="*/ 427 h 1072"/>
                <a:gd name="T108" fmla="*/ 411 w 980"/>
                <a:gd name="T109" fmla="*/ 428 h 1072"/>
                <a:gd name="T110" fmla="*/ 442 w 980"/>
                <a:gd name="T111" fmla="*/ 517 h 1072"/>
                <a:gd name="T112" fmla="*/ 450 w 980"/>
                <a:gd name="T113" fmla="*/ 532 h 1072"/>
                <a:gd name="T114" fmla="*/ 535 w 980"/>
                <a:gd name="T115" fmla="*/ 1004 h 1072"/>
                <a:gd name="T116" fmla="*/ 539 w 980"/>
                <a:gd name="T117" fmla="*/ 1007 h 1072"/>
                <a:gd name="T118" fmla="*/ 581 w 980"/>
                <a:gd name="T119" fmla="*/ 757 h 1072"/>
                <a:gd name="T120" fmla="*/ 558 w 980"/>
                <a:gd name="T121" fmla="*/ 738 h 1072"/>
                <a:gd name="T122" fmla="*/ 636 w 980"/>
                <a:gd name="T123" fmla="*/ 775 h 10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80" h="1072">
                  <a:moveTo>
                    <a:pt x="970" y="828"/>
                  </a:moveTo>
                  <a:cubicBezTo>
                    <a:pt x="969" y="825"/>
                    <a:pt x="966" y="824"/>
                    <a:pt x="963" y="824"/>
                  </a:cubicBezTo>
                  <a:cubicBezTo>
                    <a:pt x="959" y="824"/>
                    <a:pt x="954" y="823"/>
                    <a:pt x="950" y="823"/>
                  </a:cubicBezTo>
                  <a:cubicBezTo>
                    <a:pt x="945" y="821"/>
                    <a:pt x="940" y="820"/>
                    <a:pt x="934" y="821"/>
                  </a:cubicBezTo>
                  <a:cubicBezTo>
                    <a:pt x="877" y="814"/>
                    <a:pt x="820" y="805"/>
                    <a:pt x="763" y="792"/>
                  </a:cubicBezTo>
                  <a:cubicBezTo>
                    <a:pt x="730" y="785"/>
                    <a:pt x="697" y="777"/>
                    <a:pt x="664" y="767"/>
                  </a:cubicBezTo>
                  <a:cubicBezTo>
                    <a:pt x="633" y="759"/>
                    <a:pt x="599" y="751"/>
                    <a:pt x="573" y="731"/>
                  </a:cubicBezTo>
                  <a:cubicBezTo>
                    <a:pt x="528" y="695"/>
                    <a:pt x="507" y="628"/>
                    <a:pt x="485" y="577"/>
                  </a:cubicBezTo>
                  <a:cubicBezTo>
                    <a:pt x="461" y="520"/>
                    <a:pt x="439" y="461"/>
                    <a:pt x="418" y="403"/>
                  </a:cubicBezTo>
                  <a:cubicBezTo>
                    <a:pt x="419" y="333"/>
                    <a:pt x="420" y="263"/>
                    <a:pt x="421" y="194"/>
                  </a:cubicBezTo>
                  <a:cubicBezTo>
                    <a:pt x="422" y="160"/>
                    <a:pt x="423" y="126"/>
                    <a:pt x="422" y="93"/>
                  </a:cubicBezTo>
                  <a:cubicBezTo>
                    <a:pt x="422" y="76"/>
                    <a:pt x="420" y="58"/>
                    <a:pt x="413" y="43"/>
                  </a:cubicBezTo>
                  <a:cubicBezTo>
                    <a:pt x="414" y="39"/>
                    <a:pt x="414" y="33"/>
                    <a:pt x="413" y="28"/>
                  </a:cubicBezTo>
                  <a:cubicBezTo>
                    <a:pt x="409" y="13"/>
                    <a:pt x="390" y="0"/>
                    <a:pt x="375" y="6"/>
                  </a:cubicBezTo>
                  <a:cubicBezTo>
                    <a:pt x="370" y="8"/>
                    <a:pt x="366" y="10"/>
                    <a:pt x="362" y="13"/>
                  </a:cubicBezTo>
                  <a:cubicBezTo>
                    <a:pt x="338" y="14"/>
                    <a:pt x="314" y="30"/>
                    <a:pt x="299" y="49"/>
                  </a:cubicBezTo>
                  <a:cubicBezTo>
                    <a:pt x="267" y="91"/>
                    <a:pt x="253" y="148"/>
                    <a:pt x="254" y="200"/>
                  </a:cubicBezTo>
                  <a:cubicBezTo>
                    <a:pt x="255" y="227"/>
                    <a:pt x="259" y="254"/>
                    <a:pt x="268" y="280"/>
                  </a:cubicBezTo>
                  <a:cubicBezTo>
                    <a:pt x="276" y="302"/>
                    <a:pt x="306" y="340"/>
                    <a:pt x="294" y="364"/>
                  </a:cubicBezTo>
                  <a:cubicBezTo>
                    <a:pt x="289" y="367"/>
                    <a:pt x="284" y="371"/>
                    <a:pt x="280" y="375"/>
                  </a:cubicBezTo>
                  <a:cubicBezTo>
                    <a:pt x="264" y="374"/>
                    <a:pt x="245" y="345"/>
                    <a:pt x="231" y="339"/>
                  </a:cubicBezTo>
                  <a:cubicBezTo>
                    <a:pt x="214" y="331"/>
                    <a:pt x="193" y="337"/>
                    <a:pt x="178" y="349"/>
                  </a:cubicBezTo>
                  <a:cubicBezTo>
                    <a:pt x="138" y="380"/>
                    <a:pt x="152" y="442"/>
                    <a:pt x="166" y="483"/>
                  </a:cubicBezTo>
                  <a:cubicBezTo>
                    <a:pt x="177" y="514"/>
                    <a:pt x="197" y="582"/>
                    <a:pt x="240" y="557"/>
                  </a:cubicBezTo>
                  <a:cubicBezTo>
                    <a:pt x="249" y="552"/>
                    <a:pt x="256" y="545"/>
                    <a:pt x="265" y="540"/>
                  </a:cubicBezTo>
                  <a:cubicBezTo>
                    <a:pt x="281" y="532"/>
                    <a:pt x="281" y="556"/>
                    <a:pt x="284" y="568"/>
                  </a:cubicBezTo>
                  <a:cubicBezTo>
                    <a:pt x="290" y="601"/>
                    <a:pt x="292" y="640"/>
                    <a:pt x="281" y="672"/>
                  </a:cubicBezTo>
                  <a:cubicBezTo>
                    <a:pt x="275" y="692"/>
                    <a:pt x="261" y="708"/>
                    <a:pt x="245" y="721"/>
                  </a:cubicBezTo>
                  <a:cubicBezTo>
                    <a:pt x="221" y="730"/>
                    <a:pt x="200" y="743"/>
                    <a:pt x="179" y="758"/>
                  </a:cubicBezTo>
                  <a:cubicBezTo>
                    <a:pt x="167" y="763"/>
                    <a:pt x="156" y="767"/>
                    <a:pt x="145" y="772"/>
                  </a:cubicBezTo>
                  <a:cubicBezTo>
                    <a:pt x="115" y="785"/>
                    <a:pt x="84" y="798"/>
                    <a:pt x="53" y="812"/>
                  </a:cubicBezTo>
                  <a:cubicBezTo>
                    <a:pt x="32" y="820"/>
                    <a:pt x="7" y="831"/>
                    <a:pt x="3" y="855"/>
                  </a:cubicBezTo>
                  <a:cubicBezTo>
                    <a:pt x="0" y="872"/>
                    <a:pt x="9" y="887"/>
                    <a:pt x="25" y="892"/>
                  </a:cubicBezTo>
                  <a:cubicBezTo>
                    <a:pt x="33" y="894"/>
                    <a:pt x="41" y="893"/>
                    <a:pt x="49" y="893"/>
                  </a:cubicBezTo>
                  <a:cubicBezTo>
                    <a:pt x="49" y="894"/>
                    <a:pt x="49" y="895"/>
                    <a:pt x="50" y="895"/>
                  </a:cubicBezTo>
                  <a:cubicBezTo>
                    <a:pt x="54" y="902"/>
                    <a:pt x="58" y="908"/>
                    <a:pt x="63" y="915"/>
                  </a:cubicBezTo>
                  <a:cubicBezTo>
                    <a:pt x="69" y="922"/>
                    <a:pt x="76" y="928"/>
                    <a:pt x="84" y="933"/>
                  </a:cubicBezTo>
                  <a:cubicBezTo>
                    <a:pt x="102" y="973"/>
                    <a:pt x="157" y="947"/>
                    <a:pt x="185" y="931"/>
                  </a:cubicBezTo>
                  <a:cubicBezTo>
                    <a:pt x="229" y="904"/>
                    <a:pt x="274" y="876"/>
                    <a:pt x="308" y="837"/>
                  </a:cubicBezTo>
                  <a:cubicBezTo>
                    <a:pt x="320" y="824"/>
                    <a:pt x="330" y="809"/>
                    <a:pt x="338" y="794"/>
                  </a:cubicBezTo>
                  <a:cubicBezTo>
                    <a:pt x="346" y="788"/>
                    <a:pt x="350" y="779"/>
                    <a:pt x="351" y="766"/>
                  </a:cubicBezTo>
                  <a:cubicBezTo>
                    <a:pt x="351" y="765"/>
                    <a:pt x="351" y="764"/>
                    <a:pt x="351" y="763"/>
                  </a:cubicBezTo>
                  <a:cubicBezTo>
                    <a:pt x="353" y="757"/>
                    <a:pt x="355" y="751"/>
                    <a:pt x="357" y="744"/>
                  </a:cubicBezTo>
                  <a:cubicBezTo>
                    <a:pt x="358" y="741"/>
                    <a:pt x="360" y="734"/>
                    <a:pt x="363" y="730"/>
                  </a:cubicBezTo>
                  <a:cubicBezTo>
                    <a:pt x="366" y="728"/>
                    <a:pt x="369" y="727"/>
                    <a:pt x="372" y="725"/>
                  </a:cubicBezTo>
                  <a:cubicBezTo>
                    <a:pt x="376" y="728"/>
                    <a:pt x="375" y="739"/>
                    <a:pt x="375" y="744"/>
                  </a:cubicBezTo>
                  <a:cubicBezTo>
                    <a:pt x="374" y="773"/>
                    <a:pt x="386" y="798"/>
                    <a:pt x="397" y="824"/>
                  </a:cubicBezTo>
                  <a:cubicBezTo>
                    <a:pt x="410" y="854"/>
                    <a:pt x="424" y="883"/>
                    <a:pt x="440" y="911"/>
                  </a:cubicBezTo>
                  <a:cubicBezTo>
                    <a:pt x="452" y="932"/>
                    <a:pt x="465" y="953"/>
                    <a:pt x="481" y="971"/>
                  </a:cubicBezTo>
                  <a:cubicBezTo>
                    <a:pt x="480" y="987"/>
                    <a:pt x="490" y="1003"/>
                    <a:pt x="510" y="1005"/>
                  </a:cubicBezTo>
                  <a:cubicBezTo>
                    <a:pt x="511" y="1005"/>
                    <a:pt x="511" y="1005"/>
                    <a:pt x="512" y="1005"/>
                  </a:cubicBezTo>
                  <a:cubicBezTo>
                    <a:pt x="523" y="1015"/>
                    <a:pt x="534" y="1024"/>
                    <a:pt x="547" y="1032"/>
                  </a:cubicBezTo>
                  <a:cubicBezTo>
                    <a:pt x="595" y="1063"/>
                    <a:pt x="652" y="1072"/>
                    <a:pt x="708" y="1065"/>
                  </a:cubicBezTo>
                  <a:cubicBezTo>
                    <a:pt x="753" y="1058"/>
                    <a:pt x="797" y="1045"/>
                    <a:pt x="830" y="1015"/>
                  </a:cubicBezTo>
                  <a:cubicBezTo>
                    <a:pt x="832" y="1014"/>
                    <a:pt x="833" y="1014"/>
                    <a:pt x="834" y="1013"/>
                  </a:cubicBezTo>
                  <a:cubicBezTo>
                    <a:pt x="848" y="1001"/>
                    <a:pt x="858" y="987"/>
                    <a:pt x="869" y="973"/>
                  </a:cubicBezTo>
                  <a:cubicBezTo>
                    <a:pt x="879" y="961"/>
                    <a:pt x="889" y="954"/>
                    <a:pt x="904" y="948"/>
                  </a:cubicBezTo>
                  <a:cubicBezTo>
                    <a:pt x="934" y="936"/>
                    <a:pt x="980" y="915"/>
                    <a:pt x="970" y="874"/>
                  </a:cubicBezTo>
                  <a:cubicBezTo>
                    <a:pt x="976" y="859"/>
                    <a:pt x="977" y="844"/>
                    <a:pt x="970" y="828"/>
                  </a:cubicBezTo>
                  <a:close/>
                  <a:moveTo>
                    <a:pt x="194" y="358"/>
                  </a:moveTo>
                  <a:cubicBezTo>
                    <a:pt x="193" y="358"/>
                    <a:pt x="191" y="358"/>
                    <a:pt x="190" y="359"/>
                  </a:cubicBezTo>
                  <a:cubicBezTo>
                    <a:pt x="191" y="358"/>
                    <a:pt x="192" y="358"/>
                    <a:pt x="193" y="357"/>
                  </a:cubicBezTo>
                  <a:cubicBezTo>
                    <a:pt x="193" y="357"/>
                    <a:pt x="194" y="357"/>
                    <a:pt x="195" y="356"/>
                  </a:cubicBezTo>
                  <a:cubicBezTo>
                    <a:pt x="194" y="357"/>
                    <a:pt x="194" y="357"/>
                    <a:pt x="194" y="358"/>
                  </a:cubicBezTo>
                  <a:close/>
                  <a:moveTo>
                    <a:pt x="213" y="544"/>
                  </a:moveTo>
                  <a:cubicBezTo>
                    <a:pt x="210" y="542"/>
                    <a:pt x="207" y="538"/>
                    <a:pt x="205" y="534"/>
                  </a:cubicBezTo>
                  <a:cubicBezTo>
                    <a:pt x="210" y="540"/>
                    <a:pt x="216" y="545"/>
                    <a:pt x="224" y="547"/>
                  </a:cubicBezTo>
                  <a:cubicBezTo>
                    <a:pt x="220" y="548"/>
                    <a:pt x="216" y="547"/>
                    <a:pt x="213" y="544"/>
                  </a:cubicBezTo>
                  <a:close/>
                  <a:moveTo>
                    <a:pt x="24" y="846"/>
                  </a:moveTo>
                  <a:cubicBezTo>
                    <a:pt x="21" y="856"/>
                    <a:pt x="22" y="867"/>
                    <a:pt x="29" y="876"/>
                  </a:cubicBezTo>
                  <a:cubicBezTo>
                    <a:pt x="15" y="870"/>
                    <a:pt x="16" y="856"/>
                    <a:pt x="24" y="846"/>
                  </a:cubicBezTo>
                  <a:close/>
                  <a:moveTo>
                    <a:pt x="81" y="821"/>
                  </a:moveTo>
                  <a:cubicBezTo>
                    <a:pt x="74" y="824"/>
                    <a:pt x="66" y="826"/>
                    <a:pt x="57" y="826"/>
                  </a:cubicBezTo>
                  <a:cubicBezTo>
                    <a:pt x="66" y="823"/>
                    <a:pt x="74" y="819"/>
                    <a:pt x="83" y="815"/>
                  </a:cubicBezTo>
                  <a:cubicBezTo>
                    <a:pt x="82" y="817"/>
                    <a:pt x="82" y="819"/>
                    <a:pt x="81" y="821"/>
                  </a:cubicBezTo>
                  <a:close/>
                  <a:moveTo>
                    <a:pt x="110" y="875"/>
                  </a:moveTo>
                  <a:cubicBezTo>
                    <a:pt x="111" y="875"/>
                    <a:pt x="111" y="875"/>
                    <a:pt x="112" y="875"/>
                  </a:cubicBezTo>
                  <a:cubicBezTo>
                    <a:pt x="112" y="876"/>
                    <a:pt x="113" y="878"/>
                    <a:pt x="114" y="879"/>
                  </a:cubicBezTo>
                  <a:cubicBezTo>
                    <a:pt x="113" y="878"/>
                    <a:pt x="111" y="877"/>
                    <a:pt x="110" y="875"/>
                  </a:cubicBezTo>
                  <a:close/>
                  <a:moveTo>
                    <a:pt x="276" y="711"/>
                  </a:moveTo>
                  <a:cubicBezTo>
                    <a:pt x="274" y="715"/>
                    <a:pt x="273" y="719"/>
                    <a:pt x="273" y="722"/>
                  </a:cubicBezTo>
                  <a:cubicBezTo>
                    <a:pt x="272" y="721"/>
                    <a:pt x="270" y="721"/>
                    <a:pt x="269" y="720"/>
                  </a:cubicBezTo>
                  <a:cubicBezTo>
                    <a:pt x="272" y="717"/>
                    <a:pt x="274" y="714"/>
                    <a:pt x="277" y="710"/>
                  </a:cubicBezTo>
                  <a:cubicBezTo>
                    <a:pt x="277" y="711"/>
                    <a:pt x="276" y="711"/>
                    <a:pt x="276" y="711"/>
                  </a:cubicBezTo>
                  <a:close/>
                  <a:moveTo>
                    <a:pt x="301" y="821"/>
                  </a:moveTo>
                  <a:cubicBezTo>
                    <a:pt x="304" y="816"/>
                    <a:pt x="306" y="810"/>
                    <a:pt x="308" y="805"/>
                  </a:cubicBezTo>
                  <a:cubicBezTo>
                    <a:pt x="310" y="805"/>
                    <a:pt x="312" y="804"/>
                    <a:pt x="314" y="804"/>
                  </a:cubicBezTo>
                  <a:cubicBezTo>
                    <a:pt x="310" y="810"/>
                    <a:pt x="306" y="815"/>
                    <a:pt x="301" y="821"/>
                  </a:cubicBezTo>
                  <a:close/>
                  <a:moveTo>
                    <a:pt x="329" y="45"/>
                  </a:moveTo>
                  <a:cubicBezTo>
                    <a:pt x="326" y="45"/>
                    <a:pt x="323" y="47"/>
                    <a:pt x="320" y="48"/>
                  </a:cubicBezTo>
                  <a:cubicBezTo>
                    <a:pt x="325" y="44"/>
                    <a:pt x="330" y="40"/>
                    <a:pt x="335" y="36"/>
                  </a:cubicBezTo>
                  <a:cubicBezTo>
                    <a:pt x="333" y="39"/>
                    <a:pt x="331" y="42"/>
                    <a:pt x="329" y="45"/>
                  </a:cubicBezTo>
                  <a:close/>
                  <a:moveTo>
                    <a:pt x="391" y="756"/>
                  </a:moveTo>
                  <a:cubicBezTo>
                    <a:pt x="391" y="752"/>
                    <a:pt x="390" y="748"/>
                    <a:pt x="390" y="744"/>
                  </a:cubicBezTo>
                  <a:cubicBezTo>
                    <a:pt x="391" y="743"/>
                    <a:pt x="391" y="742"/>
                    <a:pt x="391" y="741"/>
                  </a:cubicBezTo>
                  <a:cubicBezTo>
                    <a:pt x="391" y="743"/>
                    <a:pt x="391" y="745"/>
                    <a:pt x="392" y="747"/>
                  </a:cubicBezTo>
                  <a:cubicBezTo>
                    <a:pt x="391" y="750"/>
                    <a:pt x="391" y="753"/>
                    <a:pt x="391" y="756"/>
                  </a:cubicBezTo>
                  <a:close/>
                  <a:moveTo>
                    <a:pt x="402" y="796"/>
                  </a:moveTo>
                  <a:cubicBezTo>
                    <a:pt x="402" y="796"/>
                    <a:pt x="402" y="796"/>
                    <a:pt x="402" y="796"/>
                  </a:cubicBezTo>
                  <a:cubicBezTo>
                    <a:pt x="402" y="796"/>
                    <a:pt x="403" y="796"/>
                    <a:pt x="403" y="797"/>
                  </a:cubicBezTo>
                  <a:cubicBezTo>
                    <a:pt x="404" y="799"/>
                    <a:pt x="404" y="801"/>
                    <a:pt x="405" y="803"/>
                  </a:cubicBezTo>
                  <a:cubicBezTo>
                    <a:pt x="404" y="801"/>
                    <a:pt x="403" y="798"/>
                    <a:pt x="402" y="796"/>
                  </a:cubicBezTo>
                  <a:close/>
                  <a:moveTo>
                    <a:pt x="399" y="64"/>
                  </a:moveTo>
                  <a:cubicBezTo>
                    <a:pt x="399" y="64"/>
                    <a:pt x="398" y="63"/>
                    <a:pt x="398" y="62"/>
                  </a:cubicBezTo>
                  <a:cubicBezTo>
                    <a:pt x="399" y="61"/>
                    <a:pt x="401" y="60"/>
                    <a:pt x="402" y="59"/>
                  </a:cubicBezTo>
                  <a:cubicBezTo>
                    <a:pt x="405" y="66"/>
                    <a:pt x="406" y="73"/>
                    <a:pt x="406" y="80"/>
                  </a:cubicBezTo>
                  <a:cubicBezTo>
                    <a:pt x="404" y="75"/>
                    <a:pt x="402" y="70"/>
                    <a:pt x="399" y="64"/>
                  </a:cubicBezTo>
                  <a:close/>
                  <a:moveTo>
                    <a:pt x="409" y="427"/>
                  </a:moveTo>
                  <a:cubicBezTo>
                    <a:pt x="409" y="425"/>
                    <a:pt x="409" y="423"/>
                    <a:pt x="408" y="421"/>
                  </a:cubicBezTo>
                  <a:cubicBezTo>
                    <a:pt x="409" y="423"/>
                    <a:pt x="410" y="426"/>
                    <a:pt x="411" y="428"/>
                  </a:cubicBezTo>
                  <a:cubicBezTo>
                    <a:pt x="410" y="428"/>
                    <a:pt x="410" y="427"/>
                    <a:pt x="409" y="427"/>
                  </a:cubicBezTo>
                  <a:close/>
                  <a:moveTo>
                    <a:pt x="442" y="517"/>
                  </a:moveTo>
                  <a:cubicBezTo>
                    <a:pt x="442" y="514"/>
                    <a:pt x="442" y="512"/>
                    <a:pt x="441" y="509"/>
                  </a:cubicBezTo>
                  <a:cubicBezTo>
                    <a:pt x="444" y="516"/>
                    <a:pt x="447" y="524"/>
                    <a:pt x="450" y="532"/>
                  </a:cubicBezTo>
                  <a:cubicBezTo>
                    <a:pt x="448" y="527"/>
                    <a:pt x="445" y="522"/>
                    <a:pt x="442" y="517"/>
                  </a:cubicBezTo>
                  <a:close/>
                  <a:moveTo>
                    <a:pt x="535" y="1004"/>
                  </a:moveTo>
                  <a:cubicBezTo>
                    <a:pt x="535" y="1004"/>
                    <a:pt x="536" y="1004"/>
                    <a:pt x="536" y="1004"/>
                  </a:cubicBezTo>
                  <a:cubicBezTo>
                    <a:pt x="537" y="1005"/>
                    <a:pt x="538" y="1006"/>
                    <a:pt x="539" y="1007"/>
                  </a:cubicBezTo>
                  <a:cubicBezTo>
                    <a:pt x="538" y="1006"/>
                    <a:pt x="536" y="1005"/>
                    <a:pt x="535" y="1004"/>
                  </a:cubicBezTo>
                  <a:close/>
                  <a:moveTo>
                    <a:pt x="581" y="757"/>
                  </a:moveTo>
                  <a:cubicBezTo>
                    <a:pt x="579" y="756"/>
                    <a:pt x="577" y="755"/>
                    <a:pt x="575" y="754"/>
                  </a:cubicBezTo>
                  <a:cubicBezTo>
                    <a:pt x="569" y="749"/>
                    <a:pt x="564" y="744"/>
                    <a:pt x="558" y="738"/>
                  </a:cubicBezTo>
                  <a:cubicBezTo>
                    <a:pt x="557" y="737"/>
                    <a:pt x="556" y="735"/>
                    <a:pt x="554" y="733"/>
                  </a:cubicBezTo>
                  <a:cubicBezTo>
                    <a:pt x="577" y="754"/>
                    <a:pt x="604" y="766"/>
                    <a:pt x="636" y="775"/>
                  </a:cubicBezTo>
                  <a:cubicBezTo>
                    <a:pt x="617" y="771"/>
                    <a:pt x="599" y="765"/>
                    <a:pt x="581" y="757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15" name="Freeform 63">
              <a:extLst>
                <a:ext uri="{FF2B5EF4-FFF2-40B4-BE49-F238E27FC236}">
                  <a16:creationId xmlns:a16="http://schemas.microsoft.com/office/drawing/2014/main" xmlns="" id="{E60CB725-F893-43F3-BA8F-D1F70E0F9CA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98312" y="2360736"/>
              <a:ext cx="244475" cy="233363"/>
            </a:xfrm>
            <a:custGeom>
              <a:avLst/>
              <a:gdLst>
                <a:gd name="T0" fmla="*/ 56 w 223"/>
                <a:gd name="T1" fmla="*/ 161 h 213"/>
                <a:gd name="T2" fmla="*/ 149 w 223"/>
                <a:gd name="T3" fmla="*/ 194 h 213"/>
                <a:gd name="T4" fmla="*/ 196 w 223"/>
                <a:gd name="T5" fmla="*/ 196 h 213"/>
                <a:gd name="T6" fmla="*/ 212 w 223"/>
                <a:gd name="T7" fmla="*/ 179 h 213"/>
                <a:gd name="T8" fmla="*/ 206 w 223"/>
                <a:gd name="T9" fmla="*/ 101 h 213"/>
                <a:gd name="T10" fmla="*/ 188 w 223"/>
                <a:gd name="T11" fmla="*/ 65 h 213"/>
                <a:gd name="T12" fmla="*/ 172 w 223"/>
                <a:gd name="T13" fmla="*/ 40 h 213"/>
                <a:gd name="T14" fmla="*/ 150 w 223"/>
                <a:gd name="T15" fmla="*/ 7 h 213"/>
                <a:gd name="T16" fmla="*/ 135 w 223"/>
                <a:gd name="T17" fmla="*/ 11 h 213"/>
                <a:gd name="T18" fmla="*/ 112 w 223"/>
                <a:gd name="T19" fmla="*/ 22 h 213"/>
                <a:gd name="T20" fmla="*/ 76 w 223"/>
                <a:gd name="T21" fmla="*/ 56 h 213"/>
                <a:gd name="T22" fmla="*/ 32 w 223"/>
                <a:gd name="T23" fmla="*/ 73 h 213"/>
                <a:gd name="T24" fmla="*/ 3 w 223"/>
                <a:gd name="T25" fmla="*/ 115 h 213"/>
                <a:gd name="T26" fmla="*/ 56 w 223"/>
                <a:gd name="T27" fmla="*/ 161 h 213"/>
                <a:gd name="T28" fmla="*/ 202 w 223"/>
                <a:gd name="T29" fmla="*/ 157 h 213"/>
                <a:gd name="T30" fmla="*/ 201 w 223"/>
                <a:gd name="T31" fmla="*/ 162 h 213"/>
                <a:gd name="T32" fmla="*/ 201 w 223"/>
                <a:gd name="T33" fmla="*/ 160 h 213"/>
                <a:gd name="T34" fmla="*/ 200 w 223"/>
                <a:gd name="T35" fmla="*/ 159 h 213"/>
                <a:gd name="T36" fmla="*/ 202 w 223"/>
                <a:gd name="T37" fmla="*/ 157 h 213"/>
                <a:gd name="T38" fmla="*/ 143 w 223"/>
                <a:gd name="T39" fmla="*/ 88 h 213"/>
                <a:gd name="T40" fmla="*/ 143 w 223"/>
                <a:gd name="T41" fmla="*/ 88 h 213"/>
                <a:gd name="T42" fmla="*/ 140 w 223"/>
                <a:gd name="T43" fmla="*/ 27 h 213"/>
                <a:gd name="T44" fmla="*/ 140 w 223"/>
                <a:gd name="T45" fmla="*/ 27 h 213"/>
                <a:gd name="T46" fmla="*/ 136 w 223"/>
                <a:gd name="T47" fmla="*/ 27 h 213"/>
                <a:gd name="T48" fmla="*/ 140 w 223"/>
                <a:gd name="T49" fmla="*/ 27 h 213"/>
                <a:gd name="T50" fmla="*/ 127 w 223"/>
                <a:gd name="T51" fmla="*/ 109 h 213"/>
                <a:gd name="T52" fmla="*/ 125 w 223"/>
                <a:gd name="T53" fmla="*/ 113 h 213"/>
                <a:gd name="T54" fmla="*/ 123 w 223"/>
                <a:gd name="T55" fmla="*/ 113 h 213"/>
                <a:gd name="T56" fmla="*/ 127 w 223"/>
                <a:gd name="T57" fmla="*/ 109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23" h="213">
                  <a:moveTo>
                    <a:pt x="56" y="161"/>
                  </a:moveTo>
                  <a:cubicBezTo>
                    <a:pt x="86" y="172"/>
                    <a:pt x="117" y="186"/>
                    <a:pt x="149" y="194"/>
                  </a:cubicBezTo>
                  <a:cubicBezTo>
                    <a:pt x="160" y="213"/>
                    <a:pt x="183" y="209"/>
                    <a:pt x="196" y="196"/>
                  </a:cubicBezTo>
                  <a:cubicBezTo>
                    <a:pt x="202" y="193"/>
                    <a:pt x="208" y="188"/>
                    <a:pt x="212" y="179"/>
                  </a:cubicBezTo>
                  <a:cubicBezTo>
                    <a:pt x="223" y="154"/>
                    <a:pt x="217" y="125"/>
                    <a:pt x="206" y="101"/>
                  </a:cubicBezTo>
                  <a:cubicBezTo>
                    <a:pt x="201" y="88"/>
                    <a:pt x="194" y="77"/>
                    <a:pt x="188" y="65"/>
                  </a:cubicBezTo>
                  <a:cubicBezTo>
                    <a:pt x="184" y="56"/>
                    <a:pt x="179" y="47"/>
                    <a:pt x="172" y="40"/>
                  </a:cubicBezTo>
                  <a:cubicBezTo>
                    <a:pt x="165" y="29"/>
                    <a:pt x="157" y="18"/>
                    <a:pt x="150" y="7"/>
                  </a:cubicBezTo>
                  <a:cubicBezTo>
                    <a:pt x="145" y="0"/>
                    <a:pt x="134" y="5"/>
                    <a:pt x="135" y="11"/>
                  </a:cubicBezTo>
                  <a:cubicBezTo>
                    <a:pt x="127" y="12"/>
                    <a:pt x="119" y="15"/>
                    <a:pt x="112" y="22"/>
                  </a:cubicBezTo>
                  <a:cubicBezTo>
                    <a:pt x="99" y="32"/>
                    <a:pt x="90" y="46"/>
                    <a:pt x="76" y="56"/>
                  </a:cubicBezTo>
                  <a:cubicBezTo>
                    <a:pt x="62" y="66"/>
                    <a:pt x="48" y="68"/>
                    <a:pt x="32" y="73"/>
                  </a:cubicBezTo>
                  <a:cubicBezTo>
                    <a:pt x="13" y="80"/>
                    <a:pt x="0" y="94"/>
                    <a:pt x="3" y="115"/>
                  </a:cubicBezTo>
                  <a:cubicBezTo>
                    <a:pt x="8" y="142"/>
                    <a:pt x="33" y="153"/>
                    <a:pt x="56" y="161"/>
                  </a:cubicBezTo>
                  <a:close/>
                  <a:moveTo>
                    <a:pt x="202" y="157"/>
                  </a:moveTo>
                  <a:cubicBezTo>
                    <a:pt x="202" y="158"/>
                    <a:pt x="202" y="160"/>
                    <a:pt x="201" y="162"/>
                  </a:cubicBezTo>
                  <a:cubicBezTo>
                    <a:pt x="201" y="161"/>
                    <a:pt x="201" y="161"/>
                    <a:pt x="201" y="160"/>
                  </a:cubicBezTo>
                  <a:cubicBezTo>
                    <a:pt x="200" y="160"/>
                    <a:pt x="200" y="160"/>
                    <a:pt x="200" y="159"/>
                  </a:cubicBezTo>
                  <a:cubicBezTo>
                    <a:pt x="201" y="158"/>
                    <a:pt x="202" y="158"/>
                    <a:pt x="202" y="157"/>
                  </a:cubicBezTo>
                  <a:close/>
                  <a:moveTo>
                    <a:pt x="143" y="88"/>
                  </a:moveTo>
                  <a:cubicBezTo>
                    <a:pt x="147" y="82"/>
                    <a:pt x="146" y="88"/>
                    <a:pt x="143" y="88"/>
                  </a:cubicBezTo>
                  <a:close/>
                  <a:moveTo>
                    <a:pt x="140" y="27"/>
                  </a:moveTo>
                  <a:cubicBezTo>
                    <a:pt x="140" y="27"/>
                    <a:pt x="140" y="27"/>
                    <a:pt x="140" y="27"/>
                  </a:cubicBezTo>
                  <a:cubicBezTo>
                    <a:pt x="138" y="27"/>
                    <a:pt x="137" y="27"/>
                    <a:pt x="136" y="27"/>
                  </a:cubicBezTo>
                  <a:cubicBezTo>
                    <a:pt x="137" y="26"/>
                    <a:pt x="138" y="26"/>
                    <a:pt x="140" y="27"/>
                  </a:cubicBezTo>
                  <a:close/>
                  <a:moveTo>
                    <a:pt x="127" y="109"/>
                  </a:moveTo>
                  <a:cubicBezTo>
                    <a:pt x="126" y="110"/>
                    <a:pt x="126" y="112"/>
                    <a:pt x="125" y="113"/>
                  </a:cubicBezTo>
                  <a:cubicBezTo>
                    <a:pt x="124" y="113"/>
                    <a:pt x="124" y="113"/>
                    <a:pt x="123" y="113"/>
                  </a:cubicBezTo>
                  <a:cubicBezTo>
                    <a:pt x="124" y="111"/>
                    <a:pt x="125" y="110"/>
                    <a:pt x="127" y="109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16" name="Freeform 64">
              <a:extLst>
                <a:ext uri="{FF2B5EF4-FFF2-40B4-BE49-F238E27FC236}">
                  <a16:creationId xmlns:a16="http://schemas.microsoft.com/office/drawing/2014/main" xmlns="" id="{7C0D072C-0B50-46BF-90DD-E49A32709EB5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8950" y="2986211"/>
              <a:ext cx="4763" cy="9525"/>
            </a:xfrm>
            <a:custGeom>
              <a:avLst/>
              <a:gdLst>
                <a:gd name="T0" fmla="*/ 4 w 4"/>
                <a:gd name="T1" fmla="*/ 8 h 8"/>
                <a:gd name="T2" fmla="*/ 2 w 4"/>
                <a:gd name="T3" fmla="*/ 0 h 8"/>
                <a:gd name="T4" fmla="*/ 4 w 4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4" y="8"/>
                  </a:moveTo>
                  <a:cubicBezTo>
                    <a:pt x="4" y="5"/>
                    <a:pt x="4" y="2"/>
                    <a:pt x="2" y="0"/>
                  </a:cubicBezTo>
                  <a:cubicBezTo>
                    <a:pt x="0" y="3"/>
                    <a:pt x="2" y="7"/>
                    <a:pt x="4" y="8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17" name="Freeform 65">
              <a:extLst>
                <a:ext uri="{FF2B5EF4-FFF2-40B4-BE49-F238E27FC236}">
                  <a16:creationId xmlns:a16="http://schemas.microsoft.com/office/drawing/2014/main" xmlns="" id="{FB485FB8-8CD1-4D77-9C00-31F47CA32668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0037" y="2862386"/>
              <a:ext cx="1588" cy="12700"/>
            </a:xfrm>
            <a:custGeom>
              <a:avLst/>
              <a:gdLst>
                <a:gd name="T0" fmla="*/ 0 w 2"/>
                <a:gd name="T1" fmla="*/ 10 h 11"/>
                <a:gd name="T2" fmla="*/ 0 w 2"/>
                <a:gd name="T3" fmla="*/ 0 h 11"/>
                <a:gd name="T4" fmla="*/ 0 w 2"/>
                <a:gd name="T5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1">
                  <a:moveTo>
                    <a:pt x="0" y="10"/>
                  </a:moveTo>
                  <a:cubicBezTo>
                    <a:pt x="2" y="11"/>
                    <a:pt x="1" y="3"/>
                    <a:pt x="0" y="0"/>
                  </a:cubicBezTo>
                  <a:cubicBezTo>
                    <a:pt x="0" y="3"/>
                    <a:pt x="0" y="5"/>
                    <a:pt x="0" y="10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18" name="Freeform 66">
              <a:extLst>
                <a:ext uri="{FF2B5EF4-FFF2-40B4-BE49-F238E27FC236}">
                  <a16:creationId xmlns:a16="http://schemas.microsoft.com/office/drawing/2014/main" xmlns="" id="{6473FAC2-9175-4549-AA28-52FA127F370E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5275" y="2878261"/>
              <a:ext cx="1588" cy="9525"/>
            </a:xfrm>
            <a:custGeom>
              <a:avLst/>
              <a:gdLst>
                <a:gd name="T0" fmla="*/ 2 w 2"/>
                <a:gd name="T1" fmla="*/ 9 h 9"/>
                <a:gd name="T2" fmla="*/ 1 w 2"/>
                <a:gd name="T3" fmla="*/ 0 h 9"/>
                <a:gd name="T4" fmla="*/ 2 w 2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9">
                  <a:moveTo>
                    <a:pt x="2" y="9"/>
                  </a:moveTo>
                  <a:cubicBezTo>
                    <a:pt x="1" y="7"/>
                    <a:pt x="2" y="0"/>
                    <a:pt x="1" y="0"/>
                  </a:cubicBezTo>
                  <a:cubicBezTo>
                    <a:pt x="1" y="2"/>
                    <a:pt x="0" y="9"/>
                    <a:pt x="2" y="9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19" name="Freeform 67">
              <a:extLst>
                <a:ext uri="{FF2B5EF4-FFF2-40B4-BE49-F238E27FC236}">
                  <a16:creationId xmlns:a16="http://schemas.microsoft.com/office/drawing/2014/main" xmlns="" id="{CF12D255-3438-4A81-A772-E17EBA5EE6C2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9087" y="2919536"/>
              <a:ext cx="1588" cy="11113"/>
            </a:xfrm>
            <a:custGeom>
              <a:avLst/>
              <a:gdLst>
                <a:gd name="T0" fmla="*/ 1 w 2"/>
                <a:gd name="T1" fmla="*/ 10 h 10"/>
                <a:gd name="T2" fmla="*/ 1 w 2"/>
                <a:gd name="T3" fmla="*/ 0 h 10"/>
                <a:gd name="T4" fmla="*/ 1 w 2"/>
                <a:gd name="T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0">
                  <a:moveTo>
                    <a:pt x="1" y="10"/>
                  </a:moveTo>
                  <a:cubicBezTo>
                    <a:pt x="2" y="8"/>
                    <a:pt x="2" y="2"/>
                    <a:pt x="1" y="0"/>
                  </a:cubicBezTo>
                  <a:cubicBezTo>
                    <a:pt x="1" y="3"/>
                    <a:pt x="0" y="9"/>
                    <a:pt x="1" y="10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20" name="Freeform 68">
              <a:extLst>
                <a:ext uri="{FF2B5EF4-FFF2-40B4-BE49-F238E27FC236}">
                  <a16:creationId xmlns:a16="http://schemas.microsoft.com/office/drawing/2014/main" xmlns="" id="{398CC5F4-59C9-4ADA-9BFE-3BC750D4361B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5275" y="2938586"/>
              <a:ext cx="1588" cy="19050"/>
            </a:xfrm>
            <a:custGeom>
              <a:avLst/>
              <a:gdLst>
                <a:gd name="T0" fmla="*/ 2 w 2"/>
                <a:gd name="T1" fmla="*/ 17 h 17"/>
                <a:gd name="T2" fmla="*/ 0 w 2"/>
                <a:gd name="T3" fmla="*/ 0 h 17"/>
                <a:gd name="T4" fmla="*/ 2 w 2"/>
                <a:gd name="T5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7">
                  <a:moveTo>
                    <a:pt x="2" y="17"/>
                  </a:moveTo>
                  <a:cubicBezTo>
                    <a:pt x="2" y="9"/>
                    <a:pt x="2" y="3"/>
                    <a:pt x="0" y="0"/>
                  </a:cubicBezTo>
                  <a:cubicBezTo>
                    <a:pt x="0" y="6"/>
                    <a:pt x="0" y="14"/>
                    <a:pt x="2" y="17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21" name="Freeform 69">
              <a:extLst>
                <a:ext uri="{FF2B5EF4-FFF2-40B4-BE49-F238E27FC236}">
                  <a16:creationId xmlns:a16="http://schemas.microsoft.com/office/drawing/2014/main" xmlns="" id="{8323D0E8-B9C6-4A08-9B40-C59A0807AE7B}"/>
                </a:ext>
              </a:extLst>
            </p:cNvPr>
            <p:cNvSpPr>
              <a:spLocks/>
            </p:cNvSpPr>
            <p:nvPr/>
          </p:nvSpPr>
          <p:spPr bwMode="auto">
            <a:xfrm>
              <a:off x="5680687" y="3252911"/>
              <a:ext cx="6350" cy="33338"/>
            </a:xfrm>
            <a:custGeom>
              <a:avLst/>
              <a:gdLst>
                <a:gd name="T0" fmla="*/ 2 w 6"/>
                <a:gd name="T1" fmla="*/ 31 h 31"/>
                <a:gd name="T2" fmla="*/ 2 w 6"/>
                <a:gd name="T3" fmla="*/ 0 h 31"/>
                <a:gd name="T4" fmla="*/ 2 w 6"/>
                <a:gd name="T5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31">
                  <a:moveTo>
                    <a:pt x="2" y="31"/>
                  </a:moveTo>
                  <a:cubicBezTo>
                    <a:pt x="6" y="25"/>
                    <a:pt x="2" y="8"/>
                    <a:pt x="2" y="0"/>
                  </a:cubicBezTo>
                  <a:cubicBezTo>
                    <a:pt x="0" y="9"/>
                    <a:pt x="4" y="21"/>
                    <a:pt x="2" y="31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22" name="Freeform 70">
              <a:extLst>
                <a:ext uri="{FF2B5EF4-FFF2-40B4-BE49-F238E27FC236}">
                  <a16:creationId xmlns:a16="http://schemas.microsoft.com/office/drawing/2014/main" xmlns="" id="{C435EDDE-81B2-4A8D-A502-D0F640E8F03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0062" y="3254498"/>
              <a:ext cx="3175" cy="39688"/>
            </a:xfrm>
            <a:custGeom>
              <a:avLst/>
              <a:gdLst>
                <a:gd name="T0" fmla="*/ 3 w 3"/>
                <a:gd name="T1" fmla="*/ 36 h 36"/>
                <a:gd name="T2" fmla="*/ 1 w 3"/>
                <a:gd name="T3" fmla="*/ 0 h 36"/>
                <a:gd name="T4" fmla="*/ 3 w 3"/>
                <a:gd name="T5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6">
                  <a:moveTo>
                    <a:pt x="3" y="36"/>
                  </a:moveTo>
                  <a:cubicBezTo>
                    <a:pt x="3" y="20"/>
                    <a:pt x="3" y="8"/>
                    <a:pt x="1" y="0"/>
                  </a:cubicBezTo>
                  <a:cubicBezTo>
                    <a:pt x="0" y="6"/>
                    <a:pt x="1" y="33"/>
                    <a:pt x="3" y="36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23" name="Freeform 71">
              <a:extLst>
                <a:ext uri="{FF2B5EF4-FFF2-40B4-BE49-F238E27FC236}">
                  <a16:creationId xmlns:a16="http://schemas.microsoft.com/office/drawing/2014/main" xmlns="" id="{4A2CF591-5033-4E71-A5F6-523A05F20838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3237" y="3322761"/>
              <a:ext cx="3175" cy="66675"/>
            </a:xfrm>
            <a:custGeom>
              <a:avLst/>
              <a:gdLst>
                <a:gd name="T0" fmla="*/ 0 w 3"/>
                <a:gd name="T1" fmla="*/ 0 h 62"/>
                <a:gd name="T2" fmla="*/ 2 w 3"/>
                <a:gd name="T3" fmla="*/ 62 h 62"/>
                <a:gd name="T4" fmla="*/ 0 w 3"/>
                <a:gd name="T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62">
                  <a:moveTo>
                    <a:pt x="0" y="0"/>
                  </a:moveTo>
                  <a:cubicBezTo>
                    <a:pt x="1" y="20"/>
                    <a:pt x="0" y="49"/>
                    <a:pt x="2" y="62"/>
                  </a:cubicBezTo>
                  <a:cubicBezTo>
                    <a:pt x="2" y="40"/>
                    <a:pt x="3" y="10"/>
                    <a:pt x="0" y="0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24" name="Freeform 72">
              <a:extLst>
                <a:ext uri="{FF2B5EF4-FFF2-40B4-BE49-F238E27FC236}">
                  <a16:creationId xmlns:a16="http://schemas.microsoft.com/office/drawing/2014/main" xmlns="" id="{D978E1BA-0EF6-4C0C-ABA1-6ACD6C325C8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3237" y="3402136"/>
              <a:ext cx="7938" cy="95250"/>
            </a:xfrm>
            <a:custGeom>
              <a:avLst/>
              <a:gdLst>
                <a:gd name="T0" fmla="*/ 3 w 7"/>
                <a:gd name="T1" fmla="*/ 87 h 87"/>
                <a:gd name="T2" fmla="*/ 2 w 7"/>
                <a:gd name="T3" fmla="*/ 0 h 87"/>
                <a:gd name="T4" fmla="*/ 3 w 7"/>
                <a:gd name="T5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87">
                  <a:moveTo>
                    <a:pt x="3" y="87"/>
                  </a:moveTo>
                  <a:cubicBezTo>
                    <a:pt x="3" y="65"/>
                    <a:pt x="7" y="26"/>
                    <a:pt x="2" y="0"/>
                  </a:cubicBezTo>
                  <a:cubicBezTo>
                    <a:pt x="5" y="28"/>
                    <a:pt x="0" y="63"/>
                    <a:pt x="3" y="87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25" name="Freeform 73">
              <a:extLst>
                <a:ext uri="{FF2B5EF4-FFF2-40B4-BE49-F238E27FC236}">
                  <a16:creationId xmlns:a16="http://schemas.microsoft.com/office/drawing/2014/main" xmlns="" id="{2C73327B-1A1A-42B4-9A04-24B3B3FB9C0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88537" y="793873"/>
              <a:ext cx="1693863" cy="3432175"/>
            </a:xfrm>
            <a:custGeom>
              <a:avLst/>
              <a:gdLst>
                <a:gd name="T0" fmla="*/ 875 w 1549"/>
                <a:gd name="T1" fmla="*/ 1783 h 3140"/>
                <a:gd name="T2" fmla="*/ 875 w 1549"/>
                <a:gd name="T3" fmla="*/ 1576 h 3140"/>
                <a:gd name="T4" fmla="*/ 876 w 1549"/>
                <a:gd name="T5" fmla="*/ 1224 h 3140"/>
                <a:gd name="T6" fmla="*/ 993 w 1549"/>
                <a:gd name="T7" fmla="*/ 1266 h 3140"/>
                <a:gd name="T8" fmla="*/ 1320 w 1549"/>
                <a:gd name="T9" fmla="*/ 1177 h 3140"/>
                <a:gd name="T10" fmla="*/ 1119 w 1549"/>
                <a:gd name="T11" fmla="*/ 930 h 3140"/>
                <a:gd name="T12" fmla="*/ 1431 w 1549"/>
                <a:gd name="T13" fmla="*/ 518 h 3140"/>
                <a:gd name="T14" fmla="*/ 899 w 1549"/>
                <a:gd name="T15" fmla="*/ 383 h 3140"/>
                <a:gd name="T16" fmla="*/ 862 w 1549"/>
                <a:gd name="T17" fmla="*/ 39 h 3140"/>
                <a:gd name="T18" fmla="*/ 673 w 1549"/>
                <a:gd name="T19" fmla="*/ 499 h 3140"/>
                <a:gd name="T20" fmla="*/ 55 w 1549"/>
                <a:gd name="T21" fmla="*/ 578 h 3140"/>
                <a:gd name="T22" fmla="*/ 345 w 1549"/>
                <a:gd name="T23" fmla="*/ 1292 h 3140"/>
                <a:gd name="T24" fmla="*/ 437 w 1549"/>
                <a:gd name="T25" fmla="*/ 1116 h 3140"/>
                <a:gd name="T26" fmla="*/ 399 w 1549"/>
                <a:gd name="T27" fmla="*/ 1053 h 3140"/>
                <a:gd name="T28" fmla="*/ 709 w 1549"/>
                <a:gd name="T29" fmla="*/ 685 h 3140"/>
                <a:gd name="T30" fmla="*/ 710 w 1549"/>
                <a:gd name="T31" fmla="*/ 823 h 3140"/>
                <a:gd name="T32" fmla="*/ 717 w 1549"/>
                <a:gd name="T33" fmla="*/ 1202 h 3140"/>
                <a:gd name="T34" fmla="*/ 720 w 1549"/>
                <a:gd name="T35" fmla="*/ 1386 h 3140"/>
                <a:gd name="T36" fmla="*/ 721 w 1549"/>
                <a:gd name="T37" fmla="*/ 2047 h 3140"/>
                <a:gd name="T38" fmla="*/ 727 w 1549"/>
                <a:gd name="T39" fmla="*/ 2878 h 3140"/>
                <a:gd name="T40" fmla="*/ 742 w 1549"/>
                <a:gd name="T41" fmla="*/ 2512 h 3140"/>
                <a:gd name="T42" fmla="*/ 745 w 1549"/>
                <a:gd name="T43" fmla="*/ 2577 h 3140"/>
                <a:gd name="T44" fmla="*/ 759 w 1549"/>
                <a:gd name="T45" fmla="*/ 2716 h 3140"/>
                <a:gd name="T46" fmla="*/ 766 w 1549"/>
                <a:gd name="T47" fmla="*/ 2810 h 3140"/>
                <a:gd name="T48" fmla="*/ 775 w 1549"/>
                <a:gd name="T49" fmla="*/ 2867 h 3140"/>
                <a:gd name="T50" fmla="*/ 781 w 1549"/>
                <a:gd name="T51" fmla="*/ 2957 h 3140"/>
                <a:gd name="T52" fmla="*/ 782 w 1549"/>
                <a:gd name="T53" fmla="*/ 2929 h 3140"/>
                <a:gd name="T54" fmla="*/ 788 w 1549"/>
                <a:gd name="T55" fmla="*/ 2842 h 3140"/>
                <a:gd name="T56" fmla="*/ 796 w 1549"/>
                <a:gd name="T57" fmla="*/ 2863 h 3140"/>
                <a:gd name="T58" fmla="*/ 798 w 1549"/>
                <a:gd name="T59" fmla="*/ 2793 h 3140"/>
                <a:gd name="T60" fmla="*/ 806 w 1549"/>
                <a:gd name="T61" fmla="*/ 2913 h 3140"/>
                <a:gd name="T62" fmla="*/ 810 w 1549"/>
                <a:gd name="T63" fmla="*/ 2852 h 3140"/>
                <a:gd name="T64" fmla="*/ 831 w 1549"/>
                <a:gd name="T65" fmla="*/ 2753 h 3140"/>
                <a:gd name="T66" fmla="*/ 852 w 1549"/>
                <a:gd name="T67" fmla="*/ 2913 h 3140"/>
                <a:gd name="T68" fmla="*/ 857 w 1549"/>
                <a:gd name="T69" fmla="*/ 2847 h 3140"/>
                <a:gd name="T70" fmla="*/ 870 w 1549"/>
                <a:gd name="T71" fmla="*/ 2793 h 3140"/>
                <a:gd name="T72" fmla="*/ 873 w 1549"/>
                <a:gd name="T73" fmla="*/ 2668 h 3140"/>
                <a:gd name="T74" fmla="*/ 879 w 1549"/>
                <a:gd name="T75" fmla="*/ 2412 h 3140"/>
                <a:gd name="T76" fmla="*/ 879 w 1549"/>
                <a:gd name="T77" fmla="*/ 2100 h 3140"/>
                <a:gd name="T78" fmla="*/ 1414 w 1549"/>
                <a:gd name="T79" fmla="*/ 1021 h 3140"/>
                <a:gd name="T80" fmla="*/ 1382 w 1549"/>
                <a:gd name="T81" fmla="*/ 668 h 3140"/>
                <a:gd name="T82" fmla="*/ 1367 w 1549"/>
                <a:gd name="T83" fmla="*/ 644 h 3140"/>
                <a:gd name="T84" fmla="*/ 1367 w 1549"/>
                <a:gd name="T85" fmla="*/ 644 h 3140"/>
                <a:gd name="T86" fmla="*/ 1317 w 1549"/>
                <a:gd name="T87" fmla="*/ 745 h 3140"/>
                <a:gd name="T88" fmla="*/ 1264 w 1549"/>
                <a:gd name="T89" fmla="*/ 619 h 3140"/>
                <a:gd name="T90" fmla="*/ 896 w 1549"/>
                <a:gd name="T91" fmla="*/ 1070 h 3140"/>
                <a:gd name="T92" fmla="*/ 892 w 1549"/>
                <a:gd name="T93" fmla="*/ 247 h 3140"/>
                <a:gd name="T94" fmla="*/ 882 w 1549"/>
                <a:gd name="T95" fmla="*/ 637 h 3140"/>
                <a:gd name="T96" fmla="*/ 880 w 1549"/>
                <a:gd name="T97" fmla="*/ 682 h 3140"/>
                <a:gd name="T98" fmla="*/ 660 w 1549"/>
                <a:gd name="T99" fmla="*/ 1059 h 3140"/>
                <a:gd name="T100" fmla="*/ 769 w 1549"/>
                <a:gd name="T101" fmla="*/ 67 h 3140"/>
                <a:gd name="T102" fmla="*/ 772 w 1549"/>
                <a:gd name="T103" fmla="*/ 2842 h 3140"/>
                <a:gd name="T104" fmla="*/ 779 w 1549"/>
                <a:gd name="T105" fmla="*/ 2871 h 3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49" h="3140">
                  <a:moveTo>
                    <a:pt x="879" y="2100"/>
                  </a:moveTo>
                  <a:cubicBezTo>
                    <a:pt x="879" y="2064"/>
                    <a:pt x="877" y="2031"/>
                    <a:pt x="878" y="1999"/>
                  </a:cubicBezTo>
                  <a:cubicBezTo>
                    <a:pt x="876" y="1957"/>
                    <a:pt x="877" y="1920"/>
                    <a:pt x="876" y="1881"/>
                  </a:cubicBezTo>
                  <a:cubicBezTo>
                    <a:pt x="876" y="1852"/>
                    <a:pt x="877" y="1821"/>
                    <a:pt x="876" y="1797"/>
                  </a:cubicBezTo>
                  <a:cubicBezTo>
                    <a:pt x="876" y="1792"/>
                    <a:pt x="875" y="1788"/>
                    <a:pt x="875" y="1783"/>
                  </a:cubicBezTo>
                  <a:cubicBezTo>
                    <a:pt x="875" y="1775"/>
                    <a:pt x="876" y="1768"/>
                    <a:pt x="876" y="1761"/>
                  </a:cubicBezTo>
                  <a:cubicBezTo>
                    <a:pt x="877" y="1741"/>
                    <a:pt x="874" y="1721"/>
                    <a:pt x="874" y="1702"/>
                  </a:cubicBezTo>
                  <a:cubicBezTo>
                    <a:pt x="875" y="1680"/>
                    <a:pt x="875" y="1658"/>
                    <a:pt x="875" y="1637"/>
                  </a:cubicBezTo>
                  <a:cubicBezTo>
                    <a:pt x="875" y="1625"/>
                    <a:pt x="874" y="1613"/>
                    <a:pt x="873" y="1601"/>
                  </a:cubicBezTo>
                  <a:cubicBezTo>
                    <a:pt x="873" y="1593"/>
                    <a:pt x="875" y="1585"/>
                    <a:pt x="875" y="1576"/>
                  </a:cubicBezTo>
                  <a:cubicBezTo>
                    <a:pt x="875" y="1553"/>
                    <a:pt x="872" y="1529"/>
                    <a:pt x="873" y="1507"/>
                  </a:cubicBezTo>
                  <a:cubicBezTo>
                    <a:pt x="873" y="1478"/>
                    <a:pt x="876" y="1448"/>
                    <a:pt x="873" y="1418"/>
                  </a:cubicBezTo>
                  <a:cubicBezTo>
                    <a:pt x="875" y="1385"/>
                    <a:pt x="875" y="1345"/>
                    <a:pt x="874" y="1313"/>
                  </a:cubicBezTo>
                  <a:cubicBezTo>
                    <a:pt x="878" y="1288"/>
                    <a:pt x="874" y="1261"/>
                    <a:pt x="875" y="1232"/>
                  </a:cubicBezTo>
                  <a:cubicBezTo>
                    <a:pt x="875" y="1229"/>
                    <a:pt x="875" y="1227"/>
                    <a:pt x="876" y="1224"/>
                  </a:cubicBezTo>
                  <a:cubicBezTo>
                    <a:pt x="876" y="1221"/>
                    <a:pt x="876" y="1218"/>
                    <a:pt x="876" y="1214"/>
                  </a:cubicBezTo>
                  <a:cubicBezTo>
                    <a:pt x="932" y="1216"/>
                    <a:pt x="989" y="1214"/>
                    <a:pt x="1045" y="1209"/>
                  </a:cubicBezTo>
                  <a:cubicBezTo>
                    <a:pt x="1049" y="1209"/>
                    <a:pt x="1053" y="1209"/>
                    <a:pt x="1058" y="1208"/>
                  </a:cubicBezTo>
                  <a:cubicBezTo>
                    <a:pt x="1029" y="1216"/>
                    <a:pt x="1000" y="1224"/>
                    <a:pt x="990" y="1258"/>
                  </a:cubicBezTo>
                  <a:cubicBezTo>
                    <a:pt x="989" y="1261"/>
                    <a:pt x="990" y="1264"/>
                    <a:pt x="993" y="1266"/>
                  </a:cubicBezTo>
                  <a:cubicBezTo>
                    <a:pt x="989" y="1271"/>
                    <a:pt x="993" y="1280"/>
                    <a:pt x="1001" y="1278"/>
                  </a:cubicBezTo>
                  <a:cubicBezTo>
                    <a:pt x="1037" y="1269"/>
                    <a:pt x="1071" y="1254"/>
                    <a:pt x="1101" y="1233"/>
                  </a:cubicBezTo>
                  <a:cubicBezTo>
                    <a:pt x="1102" y="1233"/>
                    <a:pt x="1102" y="1232"/>
                    <a:pt x="1102" y="1232"/>
                  </a:cubicBezTo>
                  <a:cubicBezTo>
                    <a:pt x="1131" y="1221"/>
                    <a:pt x="1159" y="1209"/>
                    <a:pt x="1186" y="1195"/>
                  </a:cubicBezTo>
                  <a:cubicBezTo>
                    <a:pt x="1231" y="1189"/>
                    <a:pt x="1275" y="1183"/>
                    <a:pt x="1320" y="1177"/>
                  </a:cubicBezTo>
                  <a:cubicBezTo>
                    <a:pt x="1388" y="1167"/>
                    <a:pt x="1479" y="1160"/>
                    <a:pt x="1506" y="1083"/>
                  </a:cubicBezTo>
                  <a:cubicBezTo>
                    <a:pt x="1521" y="1042"/>
                    <a:pt x="1504" y="996"/>
                    <a:pt x="1474" y="965"/>
                  </a:cubicBezTo>
                  <a:cubicBezTo>
                    <a:pt x="1439" y="931"/>
                    <a:pt x="1392" y="919"/>
                    <a:pt x="1344" y="920"/>
                  </a:cubicBezTo>
                  <a:cubicBezTo>
                    <a:pt x="1295" y="921"/>
                    <a:pt x="1247" y="931"/>
                    <a:pt x="1198" y="932"/>
                  </a:cubicBezTo>
                  <a:cubicBezTo>
                    <a:pt x="1171" y="933"/>
                    <a:pt x="1145" y="932"/>
                    <a:pt x="1119" y="930"/>
                  </a:cubicBezTo>
                  <a:cubicBezTo>
                    <a:pt x="1189" y="873"/>
                    <a:pt x="1284" y="844"/>
                    <a:pt x="1368" y="814"/>
                  </a:cubicBezTo>
                  <a:cubicBezTo>
                    <a:pt x="1397" y="803"/>
                    <a:pt x="1427" y="792"/>
                    <a:pt x="1456" y="779"/>
                  </a:cubicBezTo>
                  <a:cubicBezTo>
                    <a:pt x="1486" y="766"/>
                    <a:pt x="1523" y="753"/>
                    <a:pt x="1535" y="719"/>
                  </a:cubicBezTo>
                  <a:cubicBezTo>
                    <a:pt x="1549" y="679"/>
                    <a:pt x="1525" y="647"/>
                    <a:pt x="1503" y="617"/>
                  </a:cubicBezTo>
                  <a:cubicBezTo>
                    <a:pt x="1479" y="584"/>
                    <a:pt x="1455" y="551"/>
                    <a:pt x="1431" y="518"/>
                  </a:cubicBezTo>
                  <a:cubicBezTo>
                    <a:pt x="1388" y="458"/>
                    <a:pt x="1338" y="405"/>
                    <a:pt x="1262" y="391"/>
                  </a:cubicBezTo>
                  <a:cubicBezTo>
                    <a:pt x="1184" y="377"/>
                    <a:pt x="1100" y="379"/>
                    <a:pt x="1022" y="386"/>
                  </a:cubicBezTo>
                  <a:cubicBezTo>
                    <a:pt x="981" y="390"/>
                    <a:pt x="941" y="397"/>
                    <a:pt x="901" y="407"/>
                  </a:cubicBezTo>
                  <a:cubicBezTo>
                    <a:pt x="901" y="406"/>
                    <a:pt x="901" y="404"/>
                    <a:pt x="901" y="403"/>
                  </a:cubicBezTo>
                  <a:cubicBezTo>
                    <a:pt x="901" y="397"/>
                    <a:pt x="899" y="390"/>
                    <a:pt x="899" y="383"/>
                  </a:cubicBezTo>
                  <a:cubicBezTo>
                    <a:pt x="899" y="368"/>
                    <a:pt x="901" y="355"/>
                    <a:pt x="900" y="339"/>
                  </a:cubicBezTo>
                  <a:cubicBezTo>
                    <a:pt x="900" y="337"/>
                    <a:pt x="900" y="336"/>
                    <a:pt x="900" y="334"/>
                  </a:cubicBezTo>
                  <a:cubicBezTo>
                    <a:pt x="934" y="306"/>
                    <a:pt x="960" y="269"/>
                    <a:pt x="954" y="228"/>
                  </a:cubicBezTo>
                  <a:cubicBezTo>
                    <a:pt x="948" y="194"/>
                    <a:pt x="928" y="158"/>
                    <a:pt x="915" y="126"/>
                  </a:cubicBezTo>
                  <a:cubicBezTo>
                    <a:pt x="902" y="95"/>
                    <a:pt x="887" y="63"/>
                    <a:pt x="862" y="39"/>
                  </a:cubicBezTo>
                  <a:cubicBezTo>
                    <a:pt x="837" y="16"/>
                    <a:pt x="803" y="0"/>
                    <a:pt x="768" y="5"/>
                  </a:cubicBezTo>
                  <a:cubicBezTo>
                    <a:pt x="731" y="9"/>
                    <a:pt x="711" y="34"/>
                    <a:pt x="702" y="69"/>
                  </a:cubicBezTo>
                  <a:cubicBezTo>
                    <a:pt x="683" y="143"/>
                    <a:pt x="671" y="218"/>
                    <a:pt x="665" y="295"/>
                  </a:cubicBezTo>
                  <a:cubicBezTo>
                    <a:pt x="662" y="300"/>
                    <a:pt x="661" y="305"/>
                    <a:pt x="660" y="311"/>
                  </a:cubicBezTo>
                  <a:cubicBezTo>
                    <a:pt x="659" y="374"/>
                    <a:pt x="663" y="436"/>
                    <a:pt x="673" y="499"/>
                  </a:cubicBezTo>
                  <a:cubicBezTo>
                    <a:pt x="645" y="513"/>
                    <a:pt x="618" y="528"/>
                    <a:pt x="590" y="544"/>
                  </a:cubicBezTo>
                  <a:cubicBezTo>
                    <a:pt x="480" y="606"/>
                    <a:pt x="361" y="671"/>
                    <a:pt x="281" y="772"/>
                  </a:cubicBezTo>
                  <a:cubicBezTo>
                    <a:pt x="269" y="742"/>
                    <a:pt x="256" y="712"/>
                    <a:pt x="243" y="682"/>
                  </a:cubicBezTo>
                  <a:cubicBezTo>
                    <a:pt x="231" y="651"/>
                    <a:pt x="220" y="622"/>
                    <a:pt x="199" y="597"/>
                  </a:cubicBezTo>
                  <a:cubicBezTo>
                    <a:pt x="162" y="553"/>
                    <a:pt x="96" y="544"/>
                    <a:pt x="55" y="578"/>
                  </a:cubicBezTo>
                  <a:cubicBezTo>
                    <a:pt x="40" y="585"/>
                    <a:pt x="31" y="598"/>
                    <a:pt x="28" y="614"/>
                  </a:cubicBezTo>
                  <a:cubicBezTo>
                    <a:pt x="5" y="666"/>
                    <a:pt x="0" y="731"/>
                    <a:pt x="2" y="787"/>
                  </a:cubicBezTo>
                  <a:cubicBezTo>
                    <a:pt x="5" y="849"/>
                    <a:pt x="19" y="909"/>
                    <a:pt x="44" y="966"/>
                  </a:cubicBezTo>
                  <a:cubicBezTo>
                    <a:pt x="69" y="1024"/>
                    <a:pt x="107" y="1074"/>
                    <a:pt x="147" y="1123"/>
                  </a:cubicBezTo>
                  <a:cubicBezTo>
                    <a:pt x="202" y="1190"/>
                    <a:pt x="264" y="1259"/>
                    <a:pt x="345" y="1292"/>
                  </a:cubicBezTo>
                  <a:cubicBezTo>
                    <a:pt x="382" y="1317"/>
                    <a:pt x="426" y="1339"/>
                    <a:pt x="470" y="1339"/>
                  </a:cubicBezTo>
                  <a:cubicBezTo>
                    <a:pt x="509" y="1339"/>
                    <a:pt x="537" y="1314"/>
                    <a:pt x="548" y="1278"/>
                  </a:cubicBezTo>
                  <a:cubicBezTo>
                    <a:pt x="558" y="1248"/>
                    <a:pt x="563" y="1210"/>
                    <a:pt x="553" y="1179"/>
                  </a:cubicBezTo>
                  <a:cubicBezTo>
                    <a:pt x="543" y="1148"/>
                    <a:pt x="518" y="1120"/>
                    <a:pt x="485" y="1113"/>
                  </a:cubicBezTo>
                  <a:cubicBezTo>
                    <a:pt x="468" y="1110"/>
                    <a:pt x="451" y="1115"/>
                    <a:pt x="437" y="1116"/>
                  </a:cubicBezTo>
                  <a:cubicBezTo>
                    <a:pt x="439" y="1115"/>
                    <a:pt x="437" y="1115"/>
                    <a:pt x="435" y="1115"/>
                  </a:cubicBezTo>
                  <a:cubicBezTo>
                    <a:pt x="434" y="1114"/>
                    <a:pt x="433" y="1114"/>
                    <a:pt x="432" y="1113"/>
                  </a:cubicBezTo>
                  <a:cubicBezTo>
                    <a:pt x="432" y="1112"/>
                    <a:pt x="431" y="1112"/>
                    <a:pt x="430" y="1111"/>
                  </a:cubicBezTo>
                  <a:cubicBezTo>
                    <a:pt x="426" y="1106"/>
                    <a:pt x="420" y="1098"/>
                    <a:pt x="415" y="1089"/>
                  </a:cubicBezTo>
                  <a:cubicBezTo>
                    <a:pt x="409" y="1077"/>
                    <a:pt x="404" y="1065"/>
                    <a:pt x="399" y="1053"/>
                  </a:cubicBezTo>
                  <a:cubicBezTo>
                    <a:pt x="386" y="1022"/>
                    <a:pt x="373" y="991"/>
                    <a:pt x="360" y="960"/>
                  </a:cubicBezTo>
                  <a:cubicBezTo>
                    <a:pt x="348" y="931"/>
                    <a:pt x="335" y="902"/>
                    <a:pt x="323" y="873"/>
                  </a:cubicBezTo>
                  <a:cubicBezTo>
                    <a:pt x="325" y="872"/>
                    <a:pt x="326" y="871"/>
                    <a:pt x="328" y="870"/>
                  </a:cubicBezTo>
                  <a:cubicBezTo>
                    <a:pt x="446" y="786"/>
                    <a:pt x="573" y="717"/>
                    <a:pt x="707" y="664"/>
                  </a:cubicBezTo>
                  <a:cubicBezTo>
                    <a:pt x="708" y="670"/>
                    <a:pt x="709" y="678"/>
                    <a:pt x="709" y="685"/>
                  </a:cubicBezTo>
                  <a:cubicBezTo>
                    <a:pt x="710" y="699"/>
                    <a:pt x="710" y="712"/>
                    <a:pt x="712" y="723"/>
                  </a:cubicBezTo>
                  <a:cubicBezTo>
                    <a:pt x="706" y="742"/>
                    <a:pt x="712" y="755"/>
                    <a:pt x="712" y="770"/>
                  </a:cubicBezTo>
                  <a:cubicBezTo>
                    <a:pt x="712" y="776"/>
                    <a:pt x="710" y="782"/>
                    <a:pt x="710" y="788"/>
                  </a:cubicBezTo>
                  <a:cubicBezTo>
                    <a:pt x="710" y="794"/>
                    <a:pt x="712" y="799"/>
                    <a:pt x="712" y="805"/>
                  </a:cubicBezTo>
                  <a:cubicBezTo>
                    <a:pt x="712" y="811"/>
                    <a:pt x="710" y="817"/>
                    <a:pt x="710" y="823"/>
                  </a:cubicBezTo>
                  <a:cubicBezTo>
                    <a:pt x="710" y="824"/>
                    <a:pt x="710" y="825"/>
                    <a:pt x="710" y="827"/>
                  </a:cubicBezTo>
                  <a:cubicBezTo>
                    <a:pt x="680" y="847"/>
                    <a:pt x="649" y="868"/>
                    <a:pt x="618" y="888"/>
                  </a:cubicBezTo>
                  <a:cubicBezTo>
                    <a:pt x="588" y="908"/>
                    <a:pt x="558" y="929"/>
                    <a:pt x="535" y="957"/>
                  </a:cubicBezTo>
                  <a:cubicBezTo>
                    <a:pt x="487" y="1018"/>
                    <a:pt x="498" y="1097"/>
                    <a:pt x="559" y="1145"/>
                  </a:cubicBezTo>
                  <a:cubicBezTo>
                    <a:pt x="604" y="1180"/>
                    <a:pt x="661" y="1194"/>
                    <a:pt x="717" y="1202"/>
                  </a:cubicBezTo>
                  <a:cubicBezTo>
                    <a:pt x="716" y="1218"/>
                    <a:pt x="718" y="1235"/>
                    <a:pt x="719" y="1254"/>
                  </a:cubicBezTo>
                  <a:cubicBezTo>
                    <a:pt x="719" y="1264"/>
                    <a:pt x="717" y="1274"/>
                    <a:pt x="718" y="1283"/>
                  </a:cubicBezTo>
                  <a:cubicBezTo>
                    <a:pt x="719" y="1301"/>
                    <a:pt x="718" y="1325"/>
                    <a:pt x="718" y="1342"/>
                  </a:cubicBezTo>
                  <a:cubicBezTo>
                    <a:pt x="718" y="1347"/>
                    <a:pt x="720" y="1352"/>
                    <a:pt x="720" y="1357"/>
                  </a:cubicBezTo>
                  <a:cubicBezTo>
                    <a:pt x="721" y="1366"/>
                    <a:pt x="719" y="1376"/>
                    <a:pt x="720" y="1386"/>
                  </a:cubicBezTo>
                  <a:cubicBezTo>
                    <a:pt x="723" y="1424"/>
                    <a:pt x="721" y="1467"/>
                    <a:pt x="721" y="1500"/>
                  </a:cubicBezTo>
                  <a:cubicBezTo>
                    <a:pt x="721" y="1505"/>
                    <a:pt x="721" y="1509"/>
                    <a:pt x="721" y="1514"/>
                  </a:cubicBezTo>
                  <a:cubicBezTo>
                    <a:pt x="721" y="2027"/>
                    <a:pt x="721" y="2027"/>
                    <a:pt x="721" y="2027"/>
                  </a:cubicBezTo>
                  <a:cubicBezTo>
                    <a:pt x="721" y="2027"/>
                    <a:pt x="721" y="2027"/>
                    <a:pt x="721" y="2027"/>
                  </a:cubicBezTo>
                  <a:cubicBezTo>
                    <a:pt x="721" y="2034"/>
                    <a:pt x="721" y="2040"/>
                    <a:pt x="721" y="2047"/>
                  </a:cubicBezTo>
                  <a:cubicBezTo>
                    <a:pt x="721" y="2047"/>
                    <a:pt x="721" y="2047"/>
                    <a:pt x="721" y="2047"/>
                  </a:cubicBezTo>
                  <a:cubicBezTo>
                    <a:pt x="721" y="2720"/>
                    <a:pt x="721" y="2720"/>
                    <a:pt x="721" y="2720"/>
                  </a:cubicBezTo>
                  <a:cubicBezTo>
                    <a:pt x="726" y="2720"/>
                    <a:pt x="726" y="2720"/>
                    <a:pt x="726" y="2720"/>
                  </a:cubicBezTo>
                  <a:cubicBezTo>
                    <a:pt x="726" y="2723"/>
                    <a:pt x="726" y="2726"/>
                    <a:pt x="725" y="2728"/>
                  </a:cubicBezTo>
                  <a:cubicBezTo>
                    <a:pt x="731" y="2756"/>
                    <a:pt x="725" y="2839"/>
                    <a:pt x="727" y="2878"/>
                  </a:cubicBezTo>
                  <a:cubicBezTo>
                    <a:pt x="731" y="2855"/>
                    <a:pt x="730" y="2803"/>
                    <a:pt x="730" y="2770"/>
                  </a:cubicBezTo>
                  <a:cubicBezTo>
                    <a:pt x="731" y="2770"/>
                    <a:pt x="732" y="2770"/>
                    <a:pt x="733" y="2770"/>
                  </a:cubicBezTo>
                  <a:cubicBezTo>
                    <a:pt x="732" y="2755"/>
                    <a:pt x="731" y="2738"/>
                    <a:pt x="730" y="2720"/>
                  </a:cubicBezTo>
                  <a:cubicBezTo>
                    <a:pt x="742" y="2720"/>
                    <a:pt x="742" y="2720"/>
                    <a:pt x="742" y="2720"/>
                  </a:cubicBezTo>
                  <a:cubicBezTo>
                    <a:pt x="742" y="2512"/>
                    <a:pt x="742" y="2512"/>
                    <a:pt x="742" y="2512"/>
                  </a:cubicBezTo>
                  <a:cubicBezTo>
                    <a:pt x="742" y="2513"/>
                    <a:pt x="742" y="2515"/>
                    <a:pt x="742" y="2516"/>
                  </a:cubicBezTo>
                  <a:cubicBezTo>
                    <a:pt x="742" y="2525"/>
                    <a:pt x="742" y="2532"/>
                    <a:pt x="743" y="2537"/>
                  </a:cubicBezTo>
                  <a:cubicBezTo>
                    <a:pt x="743" y="2534"/>
                    <a:pt x="743" y="2530"/>
                    <a:pt x="743" y="2527"/>
                  </a:cubicBezTo>
                  <a:cubicBezTo>
                    <a:pt x="743" y="2545"/>
                    <a:pt x="743" y="2565"/>
                    <a:pt x="744" y="2577"/>
                  </a:cubicBezTo>
                  <a:cubicBezTo>
                    <a:pt x="744" y="2576"/>
                    <a:pt x="745" y="2575"/>
                    <a:pt x="745" y="2577"/>
                  </a:cubicBezTo>
                  <a:cubicBezTo>
                    <a:pt x="743" y="2582"/>
                    <a:pt x="746" y="2584"/>
                    <a:pt x="746" y="2590"/>
                  </a:cubicBezTo>
                  <a:cubicBezTo>
                    <a:pt x="747" y="2626"/>
                    <a:pt x="753" y="2652"/>
                    <a:pt x="755" y="2683"/>
                  </a:cubicBezTo>
                  <a:cubicBezTo>
                    <a:pt x="754" y="2686"/>
                    <a:pt x="751" y="2697"/>
                    <a:pt x="754" y="2700"/>
                  </a:cubicBezTo>
                  <a:cubicBezTo>
                    <a:pt x="754" y="2695"/>
                    <a:pt x="754" y="2688"/>
                    <a:pt x="756" y="2688"/>
                  </a:cubicBezTo>
                  <a:cubicBezTo>
                    <a:pt x="756" y="2697"/>
                    <a:pt x="757" y="2710"/>
                    <a:pt x="759" y="2716"/>
                  </a:cubicBezTo>
                  <a:cubicBezTo>
                    <a:pt x="759" y="2727"/>
                    <a:pt x="758" y="2733"/>
                    <a:pt x="759" y="2743"/>
                  </a:cubicBezTo>
                  <a:cubicBezTo>
                    <a:pt x="759" y="2746"/>
                    <a:pt x="762" y="2741"/>
                    <a:pt x="762" y="2746"/>
                  </a:cubicBezTo>
                  <a:cubicBezTo>
                    <a:pt x="761" y="2762"/>
                    <a:pt x="763" y="2770"/>
                    <a:pt x="762" y="2785"/>
                  </a:cubicBezTo>
                  <a:cubicBezTo>
                    <a:pt x="764" y="2789"/>
                    <a:pt x="765" y="2806"/>
                    <a:pt x="763" y="2811"/>
                  </a:cubicBezTo>
                  <a:cubicBezTo>
                    <a:pt x="764" y="2816"/>
                    <a:pt x="765" y="2806"/>
                    <a:pt x="766" y="2810"/>
                  </a:cubicBezTo>
                  <a:cubicBezTo>
                    <a:pt x="767" y="2823"/>
                    <a:pt x="768" y="2835"/>
                    <a:pt x="766" y="2847"/>
                  </a:cubicBezTo>
                  <a:cubicBezTo>
                    <a:pt x="767" y="2850"/>
                    <a:pt x="769" y="2852"/>
                    <a:pt x="769" y="2857"/>
                  </a:cubicBezTo>
                  <a:cubicBezTo>
                    <a:pt x="769" y="2860"/>
                    <a:pt x="767" y="2856"/>
                    <a:pt x="767" y="2861"/>
                  </a:cubicBezTo>
                  <a:cubicBezTo>
                    <a:pt x="769" y="2866"/>
                    <a:pt x="770" y="2857"/>
                    <a:pt x="772" y="2859"/>
                  </a:cubicBezTo>
                  <a:cubicBezTo>
                    <a:pt x="772" y="2865"/>
                    <a:pt x="774" y="2864"/>
                    <a:pt x="775" y="2867"/>
                  </a:cubicBezTo>
                  <a:cubicBezTo>
                    <a:pt x="774" y="2876"/>
                    <a:pt x="777" y="2882"/>
                    <a:pt x="777" y="2891"/>
                  </a:cubicBezTo>
                  <a:cubicBezTo>
                    <a:pt x="778" y="2899"/>
                    <a:pt x="777" y="2909"/>
                    <a:pt x="778" y="2917"/>
                  </a:cubicBezTo>
                  <a:cubicBezTo>
                    <a:pt x="779" y="2924"/>
                    <a:pt x="781" y="2927"/>
                    <a:pt x="780" y="2935"/>
                  </a:cubicBezTo>
                  <a:cubicBezTo>
                    <a:pt x="780" y="2941"/>
                    <a:pt x="779" y="2947"/>
                    <a:pt x="779" y="2954"/>
                  </a:cubicBezTo>
                  <a:cubicBezTo>
                    <a:pt x="779" y="2958"/>
                    <a:pt x="781" y="2951"/>
                    <a:pt x="781" y="2957"/>
                  </a:cubicBezTo>
                  <a:cubicBezTo>
                    <a:pt x="781" y="2982"/>
                    <a:pt x="782" y="3007"/>
                    <a:pt x="785" y="3026"/>
                  </a:cubicBezTo>
                  <a:cubicBezTo>
                    <a:pt x="781" y="2997"/>
                    <a:pt x="785" y="2977"/>
                    <a:pt x="782" y="2951"/>
                  </a:cubicBezTo>
                  <a:cubicBezTo>
                    <a:pt x="784" y="2948"/>
                    <a:pt x="780" y="2940"/>
                    <a:pt x="784" y="2936"/>
                  </a:cubicBezTo>
                  <a:cubicBezTo>
                    <a:pt x="782" y="2935"/>
                    <a:pt x="781" y="2941"/>
                    <a:pt x="782" y="2935"/>
                  </a:cubicBezTo>
                  <a:cubicBezTo>
                    <a:pt x="782" y="2933"/>
                    <a:pt x="782" y="2932"/>
                    <a:pt x="782" y="2929"/>
                  </a:cubicBezTo>
                  <a:cubicBezTo>
                    <a:pt x="785" y="2933"/>
                    <a:pt x="785" y="2928"/>
                    <a:pt x="787" y="2926"/>
                  </a:cubicBezTo>
                  <a:cubicBezTo>
                    <a:pt x="787" y="2904"/>
                    <a:pt x="785" y="2888"/>
                    <a:pt x="785" y="2869"/>
                  </a:cubicBezTo>
                  <a:cubicBezTo>
                    <a:pt x="785" y="2866"/>
                    <a:pt x="784" y="2872"/>
                    <a:pt x="783" y="2868"/>
                  </a:cubicBezTo>
                  <a:cubicBezTo>
                    <a:pt x="783" y="2861"/>
                    <a:pt x="783" y="2855"/>
                    <a:pt x="782" y="2847"/>
                  </a:cubicBezTo>
                  <a:cubicBezTo>
                    <a:pt x="784" y="2844"/>
                    <a:pt x="785" y="2839"/>
                    <a:pt x="788" y="2842"/>
                  </a:cubicBezTo>
                  <a:cubicBezTo>
                    <a:pt x="788" y="2867"/>
                    <a:pt x="792" y="2901"/>
                    <a:pt x="792" y="2930"/>
                  </a:cubicBezTo>
                  <a:cubicBezTo>
                    <a:pt x="792" y="2939"/>
                    <a:pt x="790" y="2949"/>
                    <a:pt x="794" y="2954"/>
                  </a:cubicBezTo>
                  <a:cubicBezTo>
                    <a:pt x="793" y="2940"/>
                    <a:pt x="796" y="2930"/>
                    <a:pt x="796" y="2918"/>
                  </a:cubicBezTo>
                  <a:cubicBezTo>
                    <a:pt x="797" y="2903"/>
                    <a:pt x="794" y="2887"/>
                    <a:pt x="794" y="2873"/>
                  </a:cubicBezTo>
                  <a:cubicBezTo>
                    <a:pt x="795" y="2868"/>
                    <a:pt x="796" y="2867"/>
                    <a:pt x="796" y="2863"/>
                  </a:cubicBezTo>
                  <a:cubicBezTo>
                    <a:pt x="796" y="2860"/>
                    <a:pt x="794" y="2855"/>
                    <a:pt x="794" y="2852"/>
                  </a:cubicBezTo>
                  <a:cubicBezTo>
                    <a:pt x="794" y="2848"/>
                    <a:pt x="795" y="2848"/>
                    <a:pt x="795" y="2845"/>
                  </a:cubicBezTo>
                  <a:cubicBezTo>
                    <a:pt x="795" y="2839"/>
                    <a:pt x="793" y="2834"/>
                    <a:pt x="793" y="2827"/>
                  </a:cubicBezTo>
                  <a:cubicBezTo>
                    <a:pt x="793" y="2815"/>
                    <a:pt x="795" y="2804"/>
                    <a:pt x="795" y="2791"/>
                  </a:cubicBezTo>
                  <a:cubicBezTo>
                    <a:pt x="796" y="2789"/>
                    <a:pt x="798" y="2790"/>
                    <a:pt x="798" y="2793"/>
                  </a:cubicBezTo>
                  <a:cubicBezTo>
                    <a:pt x="798" y="2808"/>
                    <a:pt x="798" y="2811"/>
                    <a:pt x="798" y="2826"/>
                  </a:cubicBezTo>
                  <a:cubicBezTo>
                    <a:pt x="799" y="2824"/>
                    <a:pt x="799" y="2823"/>
                    <a:pt x="800" y="2823"/>
                  </a:cubicBezTo>
                  <a:cubicBezTo>
                    <a:pt x="800" y="2828"/>
                    <a:pt x="799" y="2830"/>
                    <a:pt x="800" y="2833"/>
                  </a:cubicBezTo>
                  <a:cubicBezTo>
                    <a:pt x="800" y="2822"/>
                    <a:pt x="804" y="2823"/>
                    <a:pt x="806" y="2827"/>
                  </a:cubicBezTo>
                  <a:cubicBezTo>
                    <a:pt x="805" y="2855"/>
                    <a:pt x="807" y="2890"/>
                    <a:pt x="806" y="2913"/>
                  </a:cubicBezTo>
                  <a:cubicBezTo>
                    <a:pt x="807" y="2916"/>
                    <a:pt x="808" y="2918"/>
                    <a:pt x="809" y="2922"/>
                  </a:cubicBezTo>
                  <a:cubicBezTo>
                    <a:pt x="810" y="2948"/>
                    <a:pt x="809" y="2978"/>
                    <a:pt x="810" y="3006"/>
                  </a:cubicBezTo>
                  <a:cubicBezTo>
                    <a:pt x="813" y="2974"/>
                    <a:pt x="811" y="2940"/>
                    <a:pt x="810" y="2903"/>
                  </a:cubicBezTo>
                  <a:cubicBezTo>
                    <a:pt x="810" y="2901"/>
                    <a:pt x="812" y="2902"/>
                    <a:pt x="812" y="2899"/>
                  </a:cubicBezTo>
                  <a:cubicBezTo>
                    <a:pt x="810" y="2883"/>
                    <a:pt x="810" y="2864"/>
                    <a:pt x="810" y="2852"/>
                  </a:cubicBezTo>
                  <a:cubicBezTo>
                    <a:pt x="812" y="2846"/>
                    <a:pt x="814" y="2841"/>
                    <a:pt x="817" y="2836"/>
                  </a:cubicBezTo>
                  <a:cubicBezTo>
                    <a:pt x="815" y="2796"/>
                    <a:pt x="824" y="2768"/>
                    <a:pt x="824" y="2730"/>
                  </a:cubicBezTo>
                  <a:cubicBezTo>
                    <a:pt x="825" y="2730"/>
                    <a:pt x="826" y="2727"/>
                    <a:pt x="827" y="2726"/>
                  </a:cubicBezTo>
                  <a:cubicBezTo>
                    <a:pt x="828" y="2729"/>
                    <a:pt x="830" y="2731"/>
                    <a:pt x="831" y="2735"/>
                  </a:cubicBezTo>
                  <a:cubicBezTo>
                    <a:pt x="831" y="2741"/>
                    <a:pt x="832" y="2747"/>
                    <a:pt x="831" y="2753"/>
                  </a:cubicBezTo>
                  <a:cubicBezTo>
                    <a:pt x="835" y="2784"/>
                    <a:pt x="832" y="2829"/>
                    <a:pt x="835" y="2869"/>
                  </a:cubicBezTo>
                  <a:cubicBezTo>
                    <a:pt x="837" y="2873"/>
                    <a:pt x="839" y="2870"/>
                    <a:pt x="841" y="2866"/>
                  </a:cubicBezTo>
                  <a:cubicBezTo>
                    <a:pt x="843" y="2847"/>
                    <a:pt x="839" y="2830"/>
                    <a:pt x="843" y="2810"/>
                  </a:cubicBezTo>
                  <a:cubicBezTo>
                    <a:pt x="849" y="2803"/>
                    <a:pt x="853" y="2810"/>
                    <a:pt x="853" y="2826"/>
                  </a:cubicBezTo>
                  <a:cubicBezTo>
                    <a:pt x="854" y="2852"/>
                    <a:pt x="853" y="2896"/>
                    <a:pt x="852" y="2913"/>
                  </a:cubicBezTo>
                  <a:cubicBezTo>
                    <a:pt x="856" y="2988"/>
                    <a:pt x="854" y="3063"/>
                    <a:pt x="857" y="3140"/>
                  </a:cubicBezTo>
                  <a:cubicBezTo>
                    <a:pt x="858" y="3097"/>
                    <a:pt x="855" y="3057"/>
                    <a:pt x="857" y="3019"/>
                  </a:cubicBezTo>
                  <a:cubicBezTo>
                    <a:pt x="856" y="3019"/>
                    <a:pt x="856" y="3018"/>
                    <a:pt x="856" y="3015"/>
                  </a:cubicBezTo>
                  <a:cubicBezTo>
                    <a:pt x="856" y="2977"/>
                    <a:pt x="856" y="2935"/>
                    <a:pt x="854" y="2902"/>
                  </a:cubicBezTo>
                  <a:cubicBezTo>
                    <a:pt x="858" y="2888"/>
                    <a:pt x="854" y="2861"/>
                    <a:pt x="857" y="2847"/>
                  </a:cubicBezTo>
                  <a:cubicBezTo>
                    <a:pt x="863" y="2850"/>
                    <a:pt x="866" y="2862"/>
                    <a:pt x="867" y="2876"/>
                  </a:cubicBezTo>
                  <a:cubicBezTo>
                    <a:pt x="867" y="2862"/>
                    <a:pt x="869" y="2848"/>
                    <a:pt x="869" y="2835"/>
                  </a:cubicBezTo>
                  <a:cubicBezTo>
                    <a:pt x="870" y="2825"/>
                    <a:pt x="868" y="2807"/>
                    <a:pt x="869" y="2802"/>
                  </a:cubicBezTo>
                  <a:cubicBezTo>
                    <a:pt x="869" y="2801"/>
                    <a:pt x="870" y="2803"/>
                    <a:pt x="871" y="2802"/>
                  </a:cubicBezTo>
                  <a:cubicBezTo>
                    <a:pt x="871" y="2801"/>
                    <a:pt x="870" y="2793"/>
                    <a:pt x="870" y="2793"/>
                  </a:cubicBezTo>
                  <a:cubicBezTo>
                    <a:pt x="870" y="2787"/>
                    <a:pt x="869" y="2788"/>
                    <a:pt x="869" y="2782"/>
                  </a:cubicBezTo>
                  <a:cubicBezTo>
                    <a:pt x="870" y="2773"/>
                    <a:pt x="870" y="2773"/>
                    <a:pt x="871" y="2768"/>
                  </a:cubicBezTo>
                  <a:cubicBezTo>
                    <a:pt x="872" y="2739"/>
                    <a:pt x="870" y="2710"/>
                    <a:pt x="871" y="2681"/>
                  </a:cubicBezTo>
                  <a:cubicBezTo>
                    <a:pt x="872" y="2678"/>
                    <a:pt x="871" y="2672"/>
                    <a:pt x="871" y="2672"/>
                  </a:cubicBezTo>
                  <a:cubicBezTo>
                    <a:pt x="872" y="2669"/>
                    <a:pt x="873" y="2671"/>
                    <a:pt x="873" y="2668"/>
                  </a:cubicBezTo>
                  <a:cubicBezTo>
                    <a:pt x="873" y="2666"/>
                    <a:pt x="872" y="2667"/>
                    <a:pt x="872" y="2663"/>
                  </a:cubicBezTo>
                  <a:cubicBezTo>
                    <a:pt x="873" y="2652"/>
                    <a:pt x="873" y="2639"/>
                    <a:pt x="873" y="2628"/>
                  </a:cubicBezTo>
                  <a:cubicBezTo>
                    <a:pt x="873" y="2599"/>
                    <a:pt x="874" y="2566"/>
                    <a:pt x="874" y="2542"/>
                  </a:cubicBezTo>
                  <a:cubicBezTo>
                    <a:pt x="874" y="2537"/>
                    <a:pt x="876" y="2544"/>
                    <a:pt x="876" y="2537"/>
                  </a:cubicBezTo>
                  <a:cubicBezTo>
                    <a:pt x="877" y="2497"/>
                    <a:pt x="878" y="2455"/>
                    <a:pt x="879" y="2412"/>
                  </a:cubicBezTo>
                  <a:cubicBezTo>
                    <a:pt x="879" y="2409"/>
                    <a:pt x="881" y="2411"/>
                    <a:pt x="881" y="2407"/>
                  </a:cubicBezTo>
                  <a:cubicBezTo>
                    <a:pt x="881" y="2401"/>
                    <a:pt x="879" y="2402"/>
                    <a:pt x="879" y="2397"/>
                  </a:cubicBezTo>
                  <a:cubicBezTo>
                    <a:pt x="879" y="2394"/>
                    <a:pt x="880" y="2391"/>
                    <a:pt x="881" y="2389"/>
                  </a:cubicBezTo>
                  <a:cubicBezTo>
                    <a:pt x="883" y="2340"/>
                    <a:pt x="881" y="2289"/>
                    <a:pt x="880" y="2239"/>
                  </a:cubicBezTo>
                  <a:cubicBezTo>
                    <a:pt x="880" y="2192"/>
                    <a:pt x="880" y="2144"/>
                    <a:pt x="879" y="2100"/>
                  </a:cubicBezTo>
                  <a:close/>
                  <a:moveTo>
                    <a:pt x="1024" y="1239"/>
                  </a:moveTo>
                  <a:cubicBezTo>
                    <a:pt x="1021" y="1240"/>
                    <a:pt x="1019" y="1241"/>
                    <a:pt x="1016" y="1243"/>
                  </a:cubicBezTo>
                  <a:cubicBezTo>
                    <a:pt x="1019" y="1239"/>
                    <a:pt x="1023" y="1237"/>
                    <a:pt x="1027" y="1234"/>
                  </a:cubicBezTo>
                  <a:cubicBezTo>
                    <a:pt x="1026" y="1236"/>
                    <a:pt x="1024" y="1237"/>
                    <a:pt x="1024" y="1239"/>
                  </a:cubicBezTo>
                  <a:close/>
                  <a:moveTo>
                    <a:pt x="1414" y="1021"/>
                  </a:moveTo>
                  <a:cubicBezTo>
                    <a:pt x="1413" y="1021"/>
                    <a:pt x="1413" y="1021"/>
                    <a:pt x="1412" y="1021"/>
                  </a:cubicBezTo>
                  <a:cubicBezTo>
                    <a:pt x="1412" y="1020"/>
                    <a:pt x="1412" y="1020"/>
                    <a:pt x="1412" y="1019"/>
                  </a:cubicBezTo>
                  <a:cubicBezTo>
                    <a:pt x="1413" y="1020"/>
                    <a:pt x="1413" y="1020"/>
                    <a:pt x="1414" y="1021"/>
                  </a:cubicBezTo>
                  <a:close/>
                  <a:moveTo>
                    <a:pt x="1384" y="669"/>
                  </a:moveTo>
                  <a:cubicBezTo>
                    <a:pt x="1384" y="670"/>
                    <a:pt x="1383" y="669"/>
                    <a:pt x="1382" y="668"/>
                  </a:cubicBezTo>
                  <a:cubicBezTo>
                    <a:pt x="1383" y="668"/>
                    <a:pt x="1384" y="668"/>
                    <a:pt x="1384" y="669"/>
                  </a:cubicBezTo>
                  <a:close/>
                  <a:moveTo>
                    <a:pt x="1375" y="674"/>
                  </a:moveTo>
                  <a:cubicBezTo>
                    <a:pt x="1375" y="674"/>
                    <a:pt x="1375" y="674"/>
                    <a:pt x="1375" y="673"/>
                  </a:cubicBezTo>
                  <a:cubicBezTo>
                    <a:pt x="1375" y="674"/>
                    <a:pt x="1375" y="674"/>
                    <a:pt x="1375" y="674"/>
                  </a:cubicBezTo>
                  <a:close/>
                  <a:moveTo>
                    <a:pt x="1367" y="644"/>
                  </a:moveTo>
                  <a:cubicBezTo>
                    <a:pt x="1367" y="644"/>
                    <a:pt x="1367" y="644"/>
                    <a:pt x="1367" y="645"/>
                  </a:cubicBezTo>
                  <a:cubicBezTo>
                    <a:pt x="1370" y="650"/>
                    <a:pt x="1372" y="656"/>
                    <a:pt x="1374" y="662"/>
                  </a:cubicBezTo>
                  <a:cubicBezTo>
                    <a:pt x="1372" y="660"/>
                    <a:pt x="1370" y="658"/>
                    <a:pt x="1370" y="658"/>
                  </a:cubicBezTo>
                  <a:cubicBezTo>
                    <a:pt x="1368" y="654"/>
                    <a:pt x="1367" y="650"/>
                    <a:pt x="1366" y="645"/>
                  </a:cubicBezTo>
                  <a:cubicBezTo>
                    <a:pt x="1366" y="645"/>
                    <a:pt x="1366" y="644"/>
                    <a:pt x="1367" y="644"/>
                  </a:cubicBezTo>
                  <a:close/>
                  <a:moveTo>
                    <a:pt x="1324" y="728"/>
                  </a:moveTo>
                  <a:cubicBezTo>
                    <a:pt x="1324" y="728"/>
                    <a:pt x="1324" y="728"/>
                    <a:pt x="1325" y="729"/>
                  </a:cubicBezTo>
                  <a:cubicBezTo>
                    <a:pt x="1329" y="732"/>
                    <a:pt x="1333" y="735"/>
                    <a:pt x="1338" y="738"/>
                  </a:cubicBezTo>
                  <a:cubicBezTo>
                    <a:pt x="1334" y="739"/>
                    <a:pt x="1330" y="741"/>
                    <a:pt x="1326" y="742"/>
                  </a:cubicBezTo>
                  <a:cubicBezTo>
                    <a:pt x="1323" y="743"/>
                    <a:pt x="1320" y="744"/>
                    <a:pt x="1317" y="745"/>
                  </a:cubicBezTo>
                  <a:cubicBezTo>
                    <a:pt x="1320" y="740"/>
                    <a:pt x="1322" y="734"/>
                    <a:pt x="1324" y="728"/>
                  </a:cubicBezTo>
                  <a:close/>
                  <a:moveTo>
                    <a:pt x="1264" y="619"/>
                  </a:moveTo>
                  <a:cubicBezTo>
                    <a:pt x="1265" y="620"/>
                    <a:pt x="1266" y="621"/>
                    <a:pt x="1267" y="622"/>
                  </a:cubicBezTo>
                  <a:cubicBezTo>
                    <a:pt x="1263" y="623"/>
                    <a:pt x="1260" y="624"/>
                    <a:pt x="1256" y="625"/>
                  </a:cubicBezTo>
                  <a:cubicBezTo>
                    <a:pt x="1259" y="623"/>
                    <a:pt x="1262" y="621"/>
                    <a:pt x="1264" y="619"/>
                  </a:cubicBezTo>
                  <a:close/>
                  <a:moveTo>
                    <a:pt x="1089" y="1124"/>
                  </a:moveTo>
                  <a:cubicBezTo>
                    <a:pt x="1089" y="1124"/>
                    <a:pt x="1089" y="1124"/>
                    <a:pt x="1089" y="1124"/>
                  </a:cubicBezTo>
                  <a:cubicBezTo>
                    <a:pt x="1089" y="1124"/>
                    <a:pt x="1089" y="1124"/>
                    <a:pt x="1089" y="1124"/>
                  </a:cubicBezTo>
                  <a:cubicBezTo>
                    <a:pt x="1089" y="1124"/>
                    <a:pt x="1089" y="1124"/>
                    <a:pt x="1089" y="1124"/>
                  </a:cubicBezTo>
                  <a:close/>
                  <a:moveTo>
                    <a:pt x="896" y="1070"/>
                  </a:moveTo>
                  <a:cubicBezTo>
                    <a:pt x="910" y="1061"/>
                    <a:pt x="923" y="1053"/>
                    <a:pt x="937" y="1044"/>
                  </a:cubicBezTo>
                  <a:cubicBezTo>
                    <a:pt x="941" y="1051"/>
                    <a:pt x="946" y="1058"/>
                    <a:pt x="952" y="1064"/>
                  </a:cubicBezTo>
                  <a:cubicBezTo>
                    <a:pt x="933" y="1067"/>
                    <a:pt x="915" y="1069"/>
                    <a:pt x="896" y="1070"/>
                  </a:cubicBezTo>
                  <a:close/>
                  <a:moveTo>
                    <a:pt x="892" y="247"/>
                  </a:moveTo>
                  <a:cubicBezTo>
                    <a:pt x="892" y="247"/>
                    <a:pt x="892" y="247"/>
                    <a:pt x="892" y="247"/>
                  </a:cubicBezTo>
                  <a:cubicBezTo>
                    <a:pt x="891" y="241"/>
                    <a:pt x="890" y="236"/>
                    <a:pt x="888" y="232"/>
                  </a:cubicBezTo>
                  <a:cubicBezTo>
                    <a:pt x="887" y="226"/>
                    <a:pt x="885" y="219"/>
                    <a:pt x="884" y="212"/>
                  </a:cubicBezTo>
                  <a:cubicBezTo>
                    <a:pt x="889" y="223"/>
                    <a:pt x="896" y="237"/>
                    <a:pt x="892" y="247"/>
                  </a:cubicBezTo>
                  <a:close/>
                  <a:moveTo>
                    <a:pt x="880" y="682"/>
                  </a:moveTo>
                  <a:cubicBezTo>
                    <a:pt x="883" y="669"/>
                    <a:pt x="881" y="653"/>
                    <a:pt x="882" y="637"/>
                  </a:cubicBezTo>
                  <a:cubicBezTo>
                    <a:pt x="882" y="627"/>
                    <a:pt x="882" y="616"/>
                    <a:pt x="883" y="606"/>
                  </a:cubicBezTo>
                  <a:cubicBezTo>
                    <a:pt x="934" y="592"/>
                    <a:pt x="986" y="580"/>
                    <a:pt x="1039" y="571"/>
                  </a:cubicBezTo>
                  <a:cubicBezTo>
                    <a:pt x="1016" y="608"/>
                    <a:pt x="983" y="639"/>
                    <a:pt x="948" y="666"/>
                  </a:cubicBezTo>
                  <a:cubicBezTo>
                    <a:pt x="926" y="683"/>
                    <a:pt x="903" y="699"/>
                    <a:pt x="879" y="715"/>
                  </a:cubicBezTo>
                  <a:cubicBezTo>
                    <a:pt x="880" y="704"/>
                    <a:pt x="882" y="693"/>
                    <a:pt x="880" y="682"/>
                  </a:cubicBezTo>
                  <a:close/>
                  <a:moveTo>
                    <a:pt x="660" y="1059"/>
                  </a:moveTo>
                  <a:cubicBezTo>
                    <a:pt x="657" y="1053"/>
                    <a:pt x="668" y="1043"/>
                    <a:pt x="683" y="1031"/>
                  </a:cubicBezTo>
                  <a:cubicBezTo>
                    <a:pt x="688" y="1030"/>
                    <a:pt x="693" y="1029"/>
                    <a:pt x="698" y="1028"/>
                  </a:cubicBezTo>
                  <a:cubicBezTo>
                    <a:pt x="704" y="1033"/>
                    <a:pt x="710" y="1039"/>
                    <a:pt x="714" y="1045"/>
                  </a:cubicBezTo>
                  <a:cubicBezTo>
                    <a:pt x="690" y="1058"/>
                    <a:pt x="666" y="1068"/>
                    <a:pt x="660" y="1059"/>
                  </a:cubicBezTo>
                  <a:close/>
                  <a:moveTo>
                    <a:pt x="776" y="2812"/>
                  </a:moveTo>
                  <a:cubicBezTo>
                    <a:pt x="776" y="2812"/>
                    <a:pt x="775" y="2812"/>
                    <a:pt x="775" y="2813"/>
                  </a:cubicBezTo>
                  <a:cubicBezTo>
                    <a:pt x="773" y="2810"/>
                    <a:pt x="776" y="2804"/>
                    <a:pt x="776" y="2812"/>
                  </a:cubicBezTo>
                  <a:close/>
                  <a:moveTo>
                    <a:pt x="765" y="70"/>
                  </a:moveTo>
                  <a:cubicBezTo>
                    <a:pt x="766" y="69"/>
                    <a:pt x="768" y="68"/>
                    <a:pt x="769" y="67"/>
                  </a:cubicBezTo>
                  <a:cubicBezTo>
                    <a:pt x="770" y="66"/>
                    <a:pt x="772" y="65"/>
                    <a:pt x="774" y="65"/>
                  </a:cubicBezTo>
                  <a:cubicBezTo>
                    <a:pt x="771" y="67"/>
                    <a:pt x="768" y="68"/>
                    <a:pt x="765" y="70"/>
                  </a:cubicBezTo>
                  <a:close/>
                  <a:moveTo>
                    <a:pt x="779" y="2871"/>
                  </a:moveTo>
                  <a:cubicBezTo>
                    <a:pt x="775" y="2872"/>
                    <a:pt x="777" y="2855"/>
                    <a:pt x="774" y="2855"/>
                  </a:cubicBezTo>
                  <a:cubicBezTo>
                    <a:pt x="774" y="2848"/>
                    <a:pt x="774" y="2845"/>
                    <a:pt x="772" y="2842"/>
                  </a:cubicBezTo>
                  <a:cubicBezTo>
                    <a:pt x="774" y="2829"/>
                    <a:pt x="771" y="2826"/>
                    <a:pt x="772" y="2816"/>
                  </a:cubicBezTo>
                  <a:cubicBezTo>
                    <a:pt x="775" y="2819"/>
                    <a:pt x="774" y="2814"/>
                    <a:pt x="777" y="2815"/>
                  </a:cubicBezTo>
                  <a:cubicBezTo>
                    <a:pt x="777" y="2826"/>
                    <a:pt x="780" y="2842"/>
                    <a:pt x="778" y="2851"/>
                  </a:cubicBezTo>
                  <a:cubicBezTo>
                    <a:pt x="778" y="2853"/>
                    <a:pt x="781" y="2849"/>
                    <a:pt x="781" y="2852"/>
                  </a:cubicBezTo>
                  <a:cubicBezTo>
                    <a:pt x="780" y="2857"/>
                    <a:pt x="779" y="2863"/>
                    <a:pt x="779" y="2871"/>
                  </a:cubicBezTo>
                  <a:close/>
                </a:path>
              </a:pathLst>
            </a:custGeom>
            <a:solidFill>
              <a:srgbClr val="EFD1A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26" name="Freeform 74">
              <a:extLst>
                <a:ext uri="{FF2B5EF4-FFF2-40B4-BE49-F238E27FC236}">
                  <a16:creationId xmlns:a16="http://schemas.microsoft.com/office/drawing/2014/main" xmlns="" id="{D8F07330-67DB-4276-BEA2-EA8531E5C55F}"/>
                </a:ext>
              </a:extLst>
            </p:cNvPr>
            <p:cNvSpPr>
              <a:spLocks/>
            </p:cNvSpPr>
            <p:nvPr/>
          </p:nvSpPr>
          <p:spPr bwMode="auto">
            <a:xfrm>
              <a:off x="5941037" y="3856161"/>
              <a:ext cx="0" cy="0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27" name="Freeform 75">
              <a:extLst>
                <a:ext uri="{FF2B5EF4-FFF2-40B4-BE49-F238E27FC236}">
                  <a16:creationId xmlns:a16="http://schemas.microsoft.com/office/drawing/2014/main" xmlns="" id="{43C936A2-B822-467A-90C2-C09D979A563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55325" y="2070223"/>
              <a:ext cx="690563" cy="1296988"/>
            </a:xfrm>
            <a:custGeom>
              <a:avLst/>
              <a:gdLst>
                <a:gd name="T0" fmla="*/ 586 w 631"/>
                <a:gd name="T1" fmla="*/ 688 h 1187"/>
                <a:gd name="T2" fmla="*/ 542 w 631"/>
                <a:gd name="T3" fmla="*/ 579 h 1187"/>
                <a:gd name="T4" fmla="*/ 591 w 631"/>
                <a:gd name="T5" fmla="*/ 483 h 1187"/>
                <a:gd name="T6" fmla="*/ 582 w 631"/>
                <a:gd name="T7" fmla="*/ 391 h 1187"/>
                <a:gd name="T8" fmla="*/ 531 w 631"/>
                <a:gd name="T9" fmla="*/ 347 h 1187"/>
                <a:gd name="T10" fmla="*/ 466 w 631"/>
                <a:gd name="T11" fmla="*/ 297 h 1187"/>
                <a:gd name="T12" fmla="*/ 459 w 631"/>
                <a:gd name="T13" fmla="*/ 275 h 1187"/>
                <a:gd name="T14" fmla="*/ 481 w 631"/>
                <a:gd name="T15" fmla="*/ 210 h 1187"/>
                <a:gd name="T16" fmla="*/ 580 w 631"/>
                <a:gd name="T17" fmla="*/ 166 h 1187"/>
                <a:gd name="T18" fmla="*/ 617 w 631"/>
                <a:gd name="T19" fmla="*/ 132 h 1187"/>
                <a:gd name="T20" fmla="*/ 604 w 631"/>
                <a:gd name="T21" fmla="*/ 49 h 1187"/>
                <a:gd name="T22" fmla="*/ 583 w 631"/>
                <a:gd name="T23" fmla="*/ 35 h 1187"/>
                <a:gd name="T24" fmla="*/ 531 w 631"/>
                <a:gd name="T25" fmla="*/ 15 h 1187"/>
                <a:gd name="T26" fmla="*/ 383 w 631"/>
                <a:gd name="T27" fmla="*/ 63 h 1187"/>
                <a:gd name="T28" fmla="*/ 208 w 631"/>
                <a:gd name="T29" fmla="*/ 130 h 1187"/>
                <a:gd name="T30" fmla="*/ 254 w 631"/>
                <a:gd name="T31" fmla="*/ 313 h 1187"/>
                <a:gd name="T32" fmla="*/ 274 w 631"/>
                <a:gd name="T33" fmla="*/ 310 h 1187"/>
                <a:gd name="T34" fmla="*/ 323 w 631"/>
                <a:gd name="T35" fmla="*/ 321 h 1187"/>
                <a:gd name="T36" fmla="*/ 233 w 631"/>
                <a:gd name="T37" fmla="*/ 383 h 1187"/>
                <a:gd name="T38" fmla="*/ 66 w 631"/>
                <a:gd name="T39" fmla="*/ 436 h 1187"/>
                <a:gd name="T40" fmla="*/ 12 w 631"/>
                <a:gd name="T41" fmla="*/ 527 h 1187"/>
                <a:gd name="T42" fmla="*/ 93 w 631"/>
                <a:gd name="T43" fmla="*/ 619 h 1187"/>
                <a:gd name="T44" fmla="*/ 201 w 631"/>
                <a:gd name="T45" fmla="*/ 595 h 1187"/>
                <a:gd name="T46" fmla="*/ 251 w 631"/>
                <a:gd name="T47" fmla="*/ 594 h 1187"/>
                <a:gd name="T48" fmla="*/ 241 w 631"/>
                <a:gd name="T49" fmla="*/ 629 h 1187"/>
                <a:gd name="T50" fmla="*/ 199 w 631"/>
                <a:gd name="T51" fmla="*/ 665 h 1187"/>
                <a:gd name="T52" fmla="*/ 75 w 631"/>
                <a:gd name="T53" fmla="*/ 712 h 1187"/>
                <a:gd name="T54" fmla="*/ 17 w 631"/>
                <a:gd name="T55" fmla="*/ 720 h 1187"/>
                <a:gd name="T56" fmla="*/ 109 w 631"/>
                <a:gd name="T57" fmla="*/ 902 h 1187"/>
                <a:gd name="T58" fmla="*/ 189 w 631"/>
                <a:gd name="T59" fmla="*/ 804 h 1187"/>
                <a:gd name="T60" fmla="*/ 288 w 631"/>
                <a:gd name="T61" fmla="*/ 737 h 1187"/>
                <a:gd name="T62" fmla="*/ 309 w 631"/>
                <a:gd name="T63" fmla="*/ 955 h 1187"/>
                <a:gd name="T64" fmla="*/ 358 w 631"/>
                <a:gd name="T65" fmla="*/ 1180 h 1187"/>
                <a:gd name="T66" fmla="*/ 431 w 631"/>
                <a:gd name="T67" fmla="*/ 1083 h 1187"/>
                <a:gd name="T68" fmla="*/ 445 w 631"/>
                <a:gd name="T69" fmla="*/ 815 h 1187"/>
                <a:gd name="T70" fmla="*/ 470 w 631"/>
                <a:gd name="T71" fmla="*/ 753 h 1187"/>
                <a:gd name="T72" fmla="*/ 524 w 631"/>
                <a:gd name="T73" fmla="*/ 744 h 1187"/>
                <a:gd name="T74" fmla="*/ 182 w 631"/>
                <a:gd name="T75" fmla="*/ 164 h 1187"/>
                <a:gd name="T76" fmla="*/ 151 w 631"/>
                <a:gd name="T77" fmla="*/ 198 h 1187"/>
                <a:gd name="T78" fmla="*/ 182 w 631"/>
                <a:gd name="T79" fmla="*/ 164 h 1187"/>
                <a:gd name="T80" fmla="*/ 248 w 631"/>
                <a:gd name="T81" fmla="*/ 132 h 1187"/>
                <a:gd name="T82" fmla="*/ 264 w 631"/>
                <a:gd name="T83" fmla="*/ 129 h 1187"/>
                <a:gd name="T84" fmla="*/ 26 w 631"/>
                <a:gd name="T85" fmla="*/ 540 h 1187"/>
                <a:gd name="T86" fmla="*/ 33 w 631"/>
                <a:gd name="T87" fmla="*/ 551 h 1187"/>
                <a:gd name="T88" fmla="*/ 30 w 631"/>
                <a:gd name="T89" fmla="*/ 565 h 1187"/>
                <a:gd name="T90" fmla="*/ 30 w 631"/>
                <a:gd name="T91" fmla="*/ 730 h 1187"/>
                <a:gd name="T92" fmla="*/ 29 w 631"/>
                <a:gd name="T93" fmla="*/ 738 h 1187"/>
                <a:gd name="T94" fmla="*/ 253 w 631"/>
                <a:gd name="T95" fmla="*/ 573 h 1187"/>
                <a:gd name="T96" fmla="*/ 246 w 631"/>
                <a:gd name="T97" fmla="*/ 576 h 1187"/>
                <a:gd name="T98" fmla="*/ 185 w 631"/>
                <a:gd name="T99" fmla="*/ 405 h 1187"/>
                <a:gd name="T100" fmla="*/ 167 w 631"/>
                <a:gd name="T101" fmla="*/ 409 h 1187"/>
                <a:gd name="T102" fmla="*/ 320 w 631"/>
                <a:gd name="T103" fmla="*/ 376 h 1187"/>
                <a:gd name="T104" fmla="*/ 320 w 631"/>
                <a:gd name="T105" fmla="*/ 377 h 1187"/>
                <a:gd name="T106" fmla="*/ 347 w 631"/>
                <a:gd name="T107" fmla="*/ 791 h 1187"/>
                <a:gd name="T108" fmla="*/ 344 w 631"/>
                <a:gd name="T109" fmla="*/ 723 h 1187"/>
                <a:gd name="T110" fmla="*/ 347 w 631"/>
                <a:gd name="T111" fmla="*/ 778 h 1187"/>
                <a:gd name="T112" fmla="*/ 432 w 631"/>
                <a:gd name="T113" fmla="*/ 990 h 1187"/>
                <a:gd name="T114" fmla="*/ 435 w 631"/>
                <a:gd name="T115" fmla="*/ 901 h 1187"/>
                <a:gd name="T116" fmla="*/ 505 w 631"/>
                <a:gd name="T117" fmla="*/ 679 h 1187"/>
                <a:gd name="T118" fmla="*/ 505 w 631"/>
                <a:gd name="T119" fmla="*/ 679 h 1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31" h="1187">
                  <a:moveTo>
                    <a:pt x="560" y="740"/>
                  </a:moveTo>
                  <a:cubicBezTo>
                    <a:pt x="582" y="731"/>
                    <a:pt x="590" y="710"/>
                    <a:pt x="586" y="688"/>
                  </a:cubicBezTo>
                  <a:cubicBezTo>
                    <a:pt x="587" y="684"/>
                    <a:pt x="587" y="679"/>
                    <a:pt x="587" y="674"/>
                  </a:cubicBezTo>
                  <a:cubicBezTo>
                    <a:pt x="585" y="635"/>
                    <a:pt x="546" y="616"/>
                    <a:pt x="542" y="579"/>
                  </a:cubicBezTo>
                  <a:cubicBezTo>
                    <a:pt x="539" y="548"/>
                    <a:pt x="565" y="526"/>
                    <a:pt x="581" y="502"/>
                  </a:cubicBezTo>
                  <a:cubicBezTo>
                    <a:pt x="585" y="496"/>
                    <a:pt x="588" y="489"/>
                    <a:pt x="591" y="483"/>
                  </a:cubicBezTo>
                  <a:cubicBezTo>
                    <a:pt x="605" y="468"/>
                    <a:pt x="606" y="444"/>
                    <a:pt x="600" y="425"/>
                  </a:cubicBezTo>
                  <a:cubicBezTo>
                    <a:pt x="597" y="412"/>
                    <a:pt x="590" y="401"/>
                    <a:pt x="582" y="391"/>
                  </a:cubicBezTo>
                  <a:cubicBezTo>
                    <a:pt x="582" y="391"/>
                    <a:pt x="582" y="391"/>
                    <a:pt x="582" y="391"/>
                  </a:cubicBezTo>
                  <a:cubicBezTo>
                    <a:pt x="568" y="372"/>
                    <a:pt x="550" y="358"/>
                    <a:pt x="531" y="347"/>
                  </a:cubicBezTo>
                  <a:cubicBezTo>
                    <a:pt x="513" y="338"/>
                    <a:pt x="494" y="331"/>
                    <a:pt x="480" y="317"/>
                  </a:cubicBezTo>
                  <a:cubicBezTo>
                    <a:pt x="474" y="311"/>
                    <a:pt x="469" y="304"/>
                    <a:pt x="466" y="297"/>
                  </a:cubicBezTo>
                  <a:cubicBezTo>
                    <a:pt x="465" y="293"/>
                    <a:pt x="464" y="290"/>
                    <a:pt x="463" y="287"/>
                  </a:cubicBezTo>
                  <a:cubicBezTo>
                    <a:pt x="462" y="283"/>
                    <a:pt x="461" y="279"/>
                    <a:pt x="459" y="275"/>
                  </a:cubicBezTo>
                  <a:cubicBezTo>
                    <a:pt x="455" y="256"/>
                    <a:pt x="455" y="236"/>
                    <a:pt x="455" y="219"/>
                  </a:cubicBezTo>
                  <a:cubicBezTo>
                    <a:pt x="464" y="217"/>
                    <a:pt x="473" y="213"/>
                    <a:pt x="481" y="210"/>
                  </a:cubicBezTo>
                  <a:cubicBezTo>
                    <a:pt x="506" y="199"/>
                    <a:pt x="530" y="188"/>
                    <a:pt x="555" y="177"/>
                  </a:cubicBezTo>
                  <a:cubicBezTo>
                    <a:pt x="564" y="174"/>
                    <a:pt x="572" y="171"/>
                    <a:pt x="580" y="166"/>
                  </a:cubicBezTo>
                  <a:cubicBezTo>
                    <a:pt x="580" y="166"/>
                    <a:pt x="581" y="166"/>
                    <a:pt x="581" y="166"/>
                  </a:cubicBezTo>
                  <a:cubicBezTo>
                    <a:pt x="598" y="158"/>
                    <a:pt x="610" y="146"/>
                    <a:pt x="617" y="132"/>
                  </a:cubicBezTo>
                  <a:cubicBezTo>
                    <a:pt x="631" y="110"/>
                    <a:pt x="631" y="83"/>
                    <a:pt x="615" y="61"/>
                  </a:cubicBezTo>
                  <a:cubicBezTo>
                    <a:pt x="611" y="57"/>
                    <a:pt x="608" y="53"/>
                    <a:pt x="604" y="49"/>
                  </a:cubicBezTo>
                  <a:cubicBezTo>
                    <a:pt x="599" y="45"/>
                    <a:pt x="595" y="42"/>
                    <a:pt x="590" y="38"/>
                  </a:cubicBezTo>
                  <a:cubicBezTo>
                    <a:pt x="588" y="37"/>
                    <a:pt x="585" y="36"/>
                    <a:pt x="583" y="35"/>
                  </a:cubicBezTo>
                  <a:cubicBezTo>
                    <a:pt x="568" y="26"/>
                    <a:pt x="550" y="20"/>
                    <a:pt x="533" y="15"/>
                  </a:cubicBezTo>
                  <a:cubicBezTo>
                    <a:pt x="532" y="15"/>
                    <a:pt x="532" y="15"/>
                    <a:pt x="531" y="15"/>
                  </a:cubicBezTo>
                  <a:cubicBezTo>
                    <a:pt x="532" y="12"/>
                    <a:pt x="530" y="8"/>
                    <a:pt x="526" y="8"/>
                  </a:cubicBezTo>
                  <a:cubicBezTo>
                    <a:pt x="471" y="0"/>
                    <a:pt x="427" y="34"/>
                    <a:pt x="383" y="63"/>
                  </a:cubicBezTo>
                  <a:cubicBezTo>
                    <a:pt x="356" y="81"/>
                    <a:pt x="327" y="93"/>
                    <a:pt x="295" y="102"/>
                  </a:cubicBezTo>
                  <a:cubicBezTo>
                    <a:pt x="266" y="111"/>
                    <a:pt x="236" y="118"/>
                    <a:pt x="208" y="130"/>
                  </a:cubicBezTo>
                  <a:cubicBezTo>
                    <a:pt x="163" y="149"/>
                    <a:pt x="120" y="186"/>
                    <a:pt x="135" y="240"/>
                  </a:cubicBezTo>
                  <a:cubicBezTo>
                    <a:pt x="149" y="293"/>
                    <a:pt x="204" y="316"/>
                    <a:pt x="254" y="313"/>
                  </a:cubicBezTo>
                  <a:cubicBezTo>
                    <a:pt x="261" y="312"/>
                    <a:pt x="267" y="311"/>
                    <a:pt x="273" y="310"/>
                  </a:cubicBezTo>
                  <a:cubicBezTo>
                    <a:pt x="273" y="310"/>
                    <a:pt x="274" y="310"/>
                    <a:pt x="274" y="310"/>
                  </a:cubicBezTo>
                  <a:cubicBezTo>
                    <a:pt x="287" y="312"/>
                    <a:pt x="301" y="312"/>
                    <a:pt x="315" y="313"/>
                  </a:cubicBezTo>
                  <a:cubicBezTo>
                    <a:pt x="318" y="315"/>
                    <a:pt x="321" y="318"/>
                    <a:pt x="323" y="321"/>
                  </a:cubicBezTo>
                  <a:cubicBezTo>
                    <a:pt x="321" y="331"/>
                    <a:pt x="320" y="341"/>
                    <a:pt x="320" y="352"/>
                  </a:cubicBezTo>
                  <a:cubicBezTo>
                    <a:pt x="305" y="381"/>
                    <a:pt x="262" y="380"/>
                    <a:pt x="233" y="383"/>
                  </a:cubicBezTo>
                  <a:cubicBezTo>
                    <a:pt x="194" y="386"/>
                    <a:pt x="155" y="393"/>
                    <a:pt x="119" y="407"/>
                  </a:cubicBezTo>
                  <a:cubicBezTo>
                    <a:pt x="99" y="407"/>
                    <a:pt x="79" y="418"/>
                    <a:pt x="66" y="436"/>
                  </a:cubicBezTo>
                  <a:cubicBezTo>
                    <a:pt x="66" y="437"/>
                    <a:pt x="65" y="438"/>
                    <a:pt x="65" y="438"/>
                  </a:cubicBezTo>
                  <a:cubicBezTo>
                    <a:pt x="37" y="461"/>
                    <a:pt x="16" y="491"/>
                    <a:pt x="12" y="527"/>
                  </a:cubicBezTo>
                  <a:cubicBezTo>
                    <a:pt x="7" y="568"/>
                    <a:pt x="28" y="600"/>
                    <a:pt x="63" y="613"/>
                  </a:cubicBezTo>
                  <a:cubicBezTo>
                    <a:pt x="71" y="619"/>
                    <a:pt x="82" y="620"/>
                    <a:pt x="93" y="619"/>
                  </a:cubicBezTo>
                  <a:cubicBezTo>
                    <a:pt x="119" y="620"/>
                    <a:pt x="145" y="612"/>
                    <a:pt x="170" y="604"/>
                  </a:cubicBezTo>
                  <a:cubicBezTo>
                    <a:pt x="180" y="602"/>
                    <a:pt x="191" y="599"/>
                    <a:pt x="201" y="595"/>
                  </a:cubicBezTo>
                  <a:cubicBezTo>
                    <a:pt x="216" y="590"/>
                    <a:pt x="237" y="586"/>
                    <a:pt x="247" y="593"/>
                  </a:cubicBezTo>
                  <a:cubicBezTo>
                    <a:pt x="248" y="593"/>
                    <a:pt x="249" y="594"/>
                    <a:pt x="251" y="594"/>
                  </a:cubicBezTo>
                  <a:cubicBezTo>
                    <a:pt x="251" y="602"/>
                    <a:pt x="252" y="609"/>
                    <a:pt x="252" y="617"/>
                  </a:cubicBezTo>
                  <a:cubicBezTo>
                    <a:pt x="251" y="621"/>
                    <a:pt x="244" y="626"/>
                    <a:pt x="241" y="629"/>
                  </a:cubicBezTo>
                  <a:cubicBezTo>
                    <a:pt x="235" y="635"/>
                    <a:pt x="229" y="641"/>
                    <a:pt x="223" y="647"/>
                  </a:cubicBezTo>
                  <a:cubicBezTo>
                    <a:pt x="215" y="653"/>
                    <a:pt x="207" y="659"/>
                    <a:pt x="199" y="665"/>
                  </a:cubicBezTo>
                  <a:cubicBezTo>
                    <a:pt x="171" y="678"/>
                    <a:pt x="141" y="688"/>
                    <a:pt x="112" y="699"/>
                  </a:cubicBezTo>
                  <a:cubicBezTo>
                    <a:pt x="101" y="704"/>
                    <a:pt x="88" y="708"/>
                    <a:pt x="75" y="712"/>
                  </a:cubicBezTo>
                  <a:cubicBezTo>
                    <a:pt x="58" y="715"/>
                    <a:pt x="41" y="715"/>
                    <a:pt x="24" y="714"/>
                  </a:cubicBezTo>
                  <a:cubicBezTo>
                    <a:pt x="21" y="714"/>
                    <a:pt x="17" y="717"/>
                    <a:pt x="17" y="720"/>
                  </a:cubicBezTo>
                  <a:cubicBezTo>
                    <a:pt x="8" y="773"/>
                    <a:pt x="0" y="833"/>
                    <a:pt x="31" y="881"/>
                  </a:cubicBezTo>
                  <a:cubicBezTo>
                    <a:pt x="45" y="902"/>
                    <a:pt x="97" y="942"/>
                    <a:pt x="109" y="902"/>
                  </a:cubicBezTo>
                  <a:cubicBezTo>
                    <a:pt x="112" y="899"/>
                    <a:pt x="114" y="896"/>
                    <a:pt x="116" y="892"/>
                  </a:cubicBezTo>
                  <a:cubicBezTo>
                    <a:pt x="132" y="857"/>
                    <a:pt x="159" y="829"/>
                    <a:pt x="189" y="804"/>
                  </a:cubicBezTo>
                  <a:cubicBezTo>
                    <a:pt x="195" y="802"/>
                    <a:pt x="200" y="800"/>
                    <a:pt x="205" y="797"/>
                  </a:cubicBezTo>
                  <a:cubicBezTo>
                    <a:pt x="236" y="781"/>
                    <a:pt x="264" y="761"/>
                    <a:pt x="288" y="737"/>
                  </a:cubicBezTo>
                  <a:cubicBezTo>
                    <a:pt x="299" y="732"/>
                    <a:pt x="311" y="727"/>
                    <a:pt x="323" y="725"/>
                  </a:cubicBezTo>
                  <a:cubicBezTo>
                    <a:pt x="339" y="802"/>
                    <a:pt x="331" y="877"/>
                    <a:pt x="309" y="955"/>
                  </a:cubicBezTo>
                  <a:cubicBezTo>
                    <a:pt x="291" y="1018"/>
                    <a:pt x="269" y="1104"/>
                    <a:pt x="320" y="1160"/>
                  </a:cubicBezTo>
                  <a:cubicBezTo>
                    <a:pt x="330" y="1170"/>
                    <a:pt x="344" y="1178"/>
                    <a:pt x="358" y="1180"/>
                  </a:cubicBezTo>
                  <a:cubicBezTo>
                    <a:pt x="377" y="1187"/>
                    <a:pt x="398" y="1171"/>
                    <a:pt x="405" y="1154"/>
                  </a:cubicBezTo>
                  <a:cubicBezTo>
                    <a:pt x="419" y="1133"/>
                    <a:pt x="425" y="1104"/>
                    <a:pt x="431" y="1083"/>
                  </a:cubicBezTo>
                  <a:cubicBezTo>
                    <a:pt x="452" y="1004"/>
                    <a:pt x="453" y="922"/>
                    <a:pt x="447" y="841"/>
                  </a:cubicBezTo>
                  <a:cubicBezTo>
                    <a:pt x="447" y="833"/>
                    <a:pt x="446" y="824"/>
                    <a:pt x="445" y="815"/>
                  </a:cubicBezTo>
                  <a:cubicBezTo>
                    <a:pt x="447" y="806"/>
                    <a:pt x="449" y="797"/>
                    <a:pt x="452" y="788"/>
                  </a:cubicBezTo>
                  <a:cubicBezTo>
                    <a:pt x="456" y="776"/>
                    <a:pt x="461" y="762"/>
                    <a:pt x="470" y="753"/>
                  </a:cubicBezTo>
                  <a:cubicBezTo>
                    <a:pt x="480" y="743"/>
                    <a:pt x="491" y="746"/>
                    <a:pt x="505" y="746"/>
                  </a:cubicBezTo>
                  <a:cubicBezTo>
                    <a:pt x="511" y="746"/>
                    <a:pt x="518" y="745"/>
                    <a:pt x="524" y="744"/>
                  </a:cubicBezTo>
                  <a:cubicBezTo>
                    <a:pt x="536" y="744"/>
                    <a:pt x="548" y="744"/>
                    <a:pt x="560" y="740"/>
                  </a:cubicBezTo>
                  <a:close/>
                  <a:moveTo>
                    <a:pt x="182" y="164"/>
                  </a:moveTo>
                  <a:cubicBezTo>
                    <a:pt x="154" y="190"/>
                    <a:pt x="145" y="234"/>
                    <a:pt x="166" y="266"/>
                  </a:cubicBezTo>
                  <a:cubicBezTo>
                    <a:pt x="150" y="247"/>
                    <a:pt x="142" y="222"/>
                    <a:pt x="151" y="198"/>
                  </a:cubicBezTo>
                  <a:cubicBezTo>
                    <a:pt x="159" y="176"/>
                    <a:pt x="179" y="160"/>
                    <a:pt x="200" y="150"/>
                  </a:cubicBezTo>
                  <a:cubicBezTo>
                    <a:pt x="194" y="154"/>
                    <a:pt x="188" y="158"/>
                    <a:pt x="182" y="164"/>
                  </a:cubicBezTo>
                  <a:close/>
                  <a:moveTo>
                    <a:pt x="264" y="129"/>
                  </a:moveTo>
                  <a:cubicBezTo>
                    <a:pt x="259" y="130"/>
                    <a:pt x="253" y="131"/>
                    <a:pt x="248" y="132"/>
                  </a:cubicBezTo>
                  <a:cubicBezTo>
                    <a:pt x="254" y="130"/>
                    <a:pt x="261" y="128"/>
                    <a:pt x="267" y="126"/>
                  </a:cubicBezTo>
                  <a:cubicBezTo>
                    <a:pt x="266" y="127"/>
                    <a:pt x="265" y="128"/>
                    <a:pt x="264" y="129"/>
                  </a:cubicBezTo>
                  <a:close/>
                  <a:moveTo>
                    <a:pt x="30" y="565"/>
                  </a:moveTo>
                  <a:cubicBezTo>
                    <a:pt x="27" y="557"/>
                    <a:pt x="26" y="549"/>
                    <a:pt x="26" y="540"/>
                  </a:cubicBezTo>
                  <a:cubicBezTo>
                    <a:pt x="26" y="541"/>
                    <a:pt x="26" y="541"/>
                    <a:pt x="26" y="541"/>
                  </a:cubicBezTo>
                  <a:cubicBezTo>
                    <a:pt x="29" y="544"/>
                    <a:pt x="31" y="548"/>
                    <a:pt x="33" y="551"/>
                  </a:cubicBezTo>
                  <a:cubicBezTo>
                    <a:pt x="34" y="562"/>
                    <a:pt x="37" y="572"/>
                    <a:pt x="41" y="582"/>
                  </a:cubicBezTo>
                  <a:cubicBezTo>
                    <a:pt x="37" y="578"/>
                    <a:pt x="33" y="572"/>
                    <a:pt x="30" y="565"/>
                  </a:cubicBezTo>
                  <a:close/>
                  <a:moveTo>
                    <a:pt x="29" y="738"/>
                  </a:moveTo>
                  <a:cubicBezTo>
                    <a:pt x="30" y="735"/>
                    <a:pt x="30" y="733"/>
                    <a:pt x="30" y="730"/>
                  </a:cubicBezTo>
                  <a:cubicBezTo>
                    <a:pt x="33" y="730"/>
                    <a:pt x="36" y="730"/>
                    <a:pt x="39" y="730"/>
                  </a:cubicBezTo>
                  <a:cubicBezTo>
                    <a:pt x="35" y="733"/>
                    <a:pt x="32" y="735"/>
                    <a:pt x="29" y="738"/>
                  </a:cubicBezTo>
                  <a:close/>
                  <a:moveTo>
                    <a:pt x="246" y="576"/>
                  </a:moveTo>
                  <a:cubicBezTo>
                    <a:pt x="248" y="575"/>
                    <a:pt x="251" y="574"/>
                    <a:pt x="253" y="573"/>
                  </a:cubicBezTo>
                  <a:cubicBezTo>
                    <a:pt x="253" y="575"/>
                    <a:pt x="253" y="577"/>
                    <a:pt x="253" y="578"/>
                  </a:cubicBezTo>
                  <a:cubicBezTo>
                    <a:pt x="251" y="577"/>
                    <a:pt x="248" y="577"/>
                    <a:pt x="246" y="576"/>
                  </a:cubicBezTo>
                  <a:close/>
                  <a:moveTo>
                    <a:pt x="167" y="409"/>
                  </a:moveTo>
                  <a:cubicBezTo>
                    <a:pt x="173" y="407"/>
                    <a:pt x="179" y="406"/>
                    <a:pt x="185" y="405"/>
                  </a:cubicBezTo>
                  <a:cubicBezTo>
                    <a:pt x="211" y="400"/>
                    <a:pt x="239" y="399"/>
                    <a:pt x="266" y="395"/>
                  </a:cubicBezTo>
                  <a:cubicBezTo>
                    <a:pt x="233" y="402"/>
                    <a:pt x="199" y="402"/>
                    <a:pt x="167" y="409"/>
                  </a:cubicBezTo>
                  <a:close/>
                  <a:moveTo>
                    <a:pt x="320" y="377"/>
                  </a:moveTo>
                  <a:cubicBezTo>
                    <a:pt x="320" y="376"/>
                    <a:pt x="320" y="376"/>
                    <a:pt x="320" y="376"/>
                  </a:cubicBezTo>
                  <a:cubicBezTo>
                    <a:pt x="320" y="376"/>
                    <a:pt x="320" y="376"/>
                    <a:pt x="320" y="376"/>
                  </a:cubicBezTo>
                  <a:cubicBezTo>
                    <a:pt x="320" y="376"/>
                    <a:pt x="320" y="376"/>
                    <a:pt x="320" y="377"/>
                  </a:cubicBezTo>
                  <a:close/>
                  <a:moveTo>
                    <a:pt x="347" y="778"/>
                  </a:moveTo>
                  <a:cubicBezTo>
                    <a:pt x="347" y="782"/>
                    <a:pt x="347" y="787"/>
                    <a:pt x="347" y="791"/>
                  </a:cubicBezTo>
                  <a:cubicBezTo>
                    <a:pt x="346" y="768"/>
                    <a:pt x="343" y="745"/>
                    <a:pt x="338" y="723"/>
                  </a:cubicBezTo>
                  <a:cubicBezTo>
                    <a:pt x="340" y="723"/>
                    <a:pt x="342" y="723"/>
                    <a:pt x="344" y="723"/>
                  </a:cubicBezTo>
                  <a:cubicBezTo>
                    <a:pt x="344" y="723"/>
                    <a:pt x="344" y="724"/>
                    <a:pt x="344" y="725"/>
                  </a:cubicBezTo>
                  <a:cubicBezTo>
                    <a:pt x="350" y="739"/>
                    <a:pt x="347" y="764"/>
                    <a:pt x="347" y="778"/>
                  </a:cubicBezTo>
                  <a:close/>
                  <a:moveTo>
                    <a:pt x="435" y="940"/>
                  </a:moveTo>
                  <a:cubicBezTo>
                    <a:pt x="434" y="957"/>
                    <a:pt x="433" y="973"/>
                    <a:pt x="432" y="990"/>
                  </a:cubicBezTo>
                  <a:cubicBezTo>
                    <a:pt x="433" y="961"/>
                    <a:pt x="433" y="933"/>
                    <a:pt x="435" y="905"/>
                  </a:cubicBezTo>
                  <a:cubicBezTo>
                    <a:pt x="435" y="904"/>
                    <a:pt x="435" y="902"/>
                    <a:pt x="435" y="901"/>
                  </a:cubicBezTo>
                  <a:cubicBezTo>
                    <a:pt x="435" y="914"/>
                    <a:pt x="435" y="927"/>
                    <a:pt x="435" y="940"/>
                  </a:cubicBezTo>
                  <a:close/>
                  <a:moveTo>
                    <a:pt x="505" y="679"/>
                  </a:moveTo>
                  <a:cubicBezTo>
                    <a:pt x="505" y="679"/>
                    <a:pt x="505" y="679"/>
                    <a:pt x="505" y="679"/>
                  </a:cubicBezTo>
                  <a:cubicBezTo>
                    <a:pt x="503" y="683"/>
                    <a:pt x="504" y="682"/>
                    <a:pt x="505" y="679"/>
                  </a:cubicBezTo>
                  <a:close/>
                </a:path>
              </a:pathLst>
            </a:custGeom>
            <a:solidFill>
              <a:srgbClr val="EFD1A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92" name="Freeform 76">
              <a:extLst>
                <a:ext uri="{FF2B5EF4-FFF2-40B4-BE49-F238E27FC236}">
                  <a16:creationId xmlns:a16="http://schemas.microsoft.com/office/drawing/2014/main" xmlns="" id="{FC57470F-CA4E-4C4F-BDCD-F8EB5EA08DA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30000" y="2082923"/>
              <a:ext cx="1071563" cy="1171575"/>
            </a:xfrm>
            <a:custGeom>
              <a:avLst/>
              <a:gdLst>
                <a:gd name="T0" fmla="*/ 963 w 980"/>
                <a:gd name="T1" fmla="*/ 824 h 1072"/>
                <a:gd name="T2" fmla="*/ 934 w 980"/>
                <a:gd name="T3" fmla="*/ 821 h 1072"/>
                <a:gd name="T4" fmla="*/ 664 w 980"/>
                <a:gd name="T5" fmla="*/ 767 h 1072"/>
                <a:gd name="T6" fmla="*/ 485 w 980"/>
                <a:gd name="T7" fmla="*/ 577 h 1072"/>
                <a:gd name="T8" fmla="*/ 421 w 980"/>
                <a:gd name="T9" fmla="*/ 194 h 1072"/>
                <a:gd name="T10" fmla="*/ 413 w 980"/>
                <a:gd name="T11" fmla="*/ 43 h 1072"/>
                <a:gd name="T12" fmla="*/ 375 w 980"/>
                <a:gd name="T13" fmla="*/ 6 h 1072"/>
                <a:gd name="T14" fmla="*/ 299 w 980"/>
                <a:gd name="T15" fmla="*/ 49 h 1072"/>
                <a:gd name="T16" fmla="*/ 268 w 980"/>
                <a:gd name="T17" fmla="*/ 280 h 1072"/>
                <a:gd name="T18" fmla="*/ 280 w 980"/>
                <a:gd name="T19" fmla="*/ 375 h 1072"/>
                <a:gd name="T20" fmla="*/ 178 w 980"/>
                <a:gd name="T21" fmla="*/ 349 h 1072"/>
                <a:gd name="T22" fmla="*/ 240 w 980"/>
                <a:gd name="T23" fmla="*/ 557 h 1072"/>
                <a:gd name="T24" fmla="*/ 284 w 980"/>
                <a:gd name="T25" fmla="*/ 568 h 1072"/>
                <a:gd name="T26" fmla="*/ 245 w 980"/>
                <a:gd name="T27" fmla="*/ 721 h 1072"/>
                <a:gd name="T28" fmla="*/ 145 w 980"/>
                <a:gd name="T29" fmla="*/ 772 h 1072"/>
                <a:gd name="T30" fmla="*/ 3 w 980"/>
                <a:gd name="T31" fmla="*/ 855 h 1072"/>
                <a:gd name="T32" fmla="*/ 49 w 980"/>
                <a:gd name="T33" fmla="*/ 893 h 1072"/>
                <a:gd name="T34" fmla="*/ 63 w 980"/>
                <a:gd name="T35" fmla="*/ 915 h 1072"/>
                <a:gd name="T36" fmla="*/ 185 w 980"/>
                <a:gd name="T37" fmla="*/ 931 h 1072"/>
                <a:gd name="T38" fmla="*/ 338 w 980"/>
                <a:gd name="T39" fmla="*/ 794 h 1072"/>
                <a:gd name="T40" fmla="*/ 351 w 980"/>
                <a:gd name="T41" fmla="*/ 763 h 1072"/>
                <a:gd name="T42" fmla="*/ 363 w 980"/>
                <a:gd name="T43" fmla="*/ 730 h 1072"/>
                <a:gd name="T44" fmla="*/ 375 w 980"/>
                <a:gd name="T45" fmla="*/ 744 h 1072"/>
                <a:gd name="T46" fmla="*/ 440 w 980"/>
                <a:gd name="T47" fmla="*/ 911 h 1072"/>
                <a:gd name="T48" fmla="*/ 510 w 980"/>
                <a:gd name="T49" fmla="*/ 1005 h 1072"/>
                <a:gd name="T50" fmla="*/ 547 w 980"/>
                <a:gd name="T51" fmla="*/ 1032 h 1072"/>
                <a:gd name="T52" fmla="*/ 830 w 980"/>
                <a:gd name="T53" fmla="*/ 1015 h 1072"/>
                <a:gd name="T54" fmla="*/ 869 w 980"/>
                <a:gd name="T55" fmla="*/ 973 h 1072"/>
                <a:gd name="T56" fmla="*/ 970 w 980"/>
                <a:gd name="T57" fmla="*/ 874 h 1072"/>
                <a:gd name="T58" fmla="*/ 194 w 980"/>
                <a:gd name="T59" fmla="*/ 358 h 1072"/>
                <a:gd name="T60" fmla="*/ 193 w 980"/>
                <a:gd name="T61" fmla="*/ 357 h 1072"/>
                <a:gd name="T62" fmla="*/ 194 w 980"/>
                <a:gd name="T63" fmla="*/ 358 h 1072"/>
                <a:gd name="T64" fmla="*/ 205 w 980"/>
                <a:gd name="T65" fmla="*/ 534 h 1072"/>
                <a:gd name="T66" fmla="*/ 213 w 980"/>
                <a:gd name="T67" fmla="*/ 544 h 1072"/>
                <a:gd name="T68" fmla="*/ 29 w 980"/>
                <a:gd name="T69" fmla="*/ 876 h 1072"/>
                <a:gd name="T70" fmla="*/ 81 w 980"/>
                <a:gd name="T71" fmla="*/ 821 h 1072"/>
                <a:gd name="T72" fmla="*/ 83 w 980"/>
                <a:gd name="T73" fmla="*/ 815 h 1072"/>
                <a:gd name="T74" fmla="*/ 110 w 980"/>
                <a:gd name="T75" fmla="*/ 875 h 1072"/>
                <a:gd name="T76" fmla="*/ 114 w 980"/>
                <a:gd name="T77" fmla="*/ 879 h 1072"/>
                <a:gd name="T78" fmla="*/ 276 w 980"/>
                <a:gd name="T79" fmla="*/ 711 h 1072"/>
                <a:gd name="T80" fmla="*/ 269 w 980"/>
                <a:gd name="T81" fmla="*/ 720 h 1072"/>
                <a:gd name="T82" fmla="*/ 276 w 980"/>
                <a:gd name="T83" fmla="*/ 711 h 1072"/>
                <a:gd name="T84" fmla="*/ 308 w 980"/>
                <a:gd name="T85" fmla="*/ 805 h 1072"/>
                <a:gd name="T86" fmla="*/ 301 w 980"/>
                <a:gd name="T87" fmla="*/ 821 h 1072"/>
                <a:gd name="T88" fmla="*/ 320 w 980"/>
                <a:gd name="T89" fmla="*/ 48 h 1072"/>
                <a:gd name="T90" fmla="*/ 329 w 980"/>
                <a:gd name="T91" fmla="*/ 45 h 1072"/>
                <a:gd name="T92" fmla="*/ 390 w 980"/>
                <a:gd name="T93" fmla="*/ 744 h 1072"/>
                <a:gd name="T94" fmla="*/ 392 w 980"/>
                <a:gd name="T95" fmla="*/ 747 h 1072"/>
                <a:gd name="T96" fmla="*/ 402 w 980"/>
                <a:gd name="T97" fmla="*/ 796 h 1072"/>
                <a:gd name="T98" fmla="*/ 403 w 980"/>
                <a:gd name="T99" fmla="*/ 797 h 1072"/>
                <a:gd name="T100" fmla="*/ 402 w 980"/>
                <a:gd name="T101" fmla="*/ 796 h 1072"/>
                <a:gd name="T102" fmla="*/ 398 w 980"/>
                <a:gd name="T103" fmla="*/ 62 h 1072"/>
                <a:gd name="T104" fmla="*/ 406 w 980"/>
                <a:gd name="T105" fmla="*/ 80 h 1072"/>
                <a:gd name="T106" fmla="*/ 409 w 980"/>
                <a:gd name="T107" fmla="*/ 427 h 1072"/>
                <a:gd name="T108" fmla="*/ 411 w 980"/>
                <a:gd name="T109" fmla="*/ 428 h 1072"/>
                <a:gd name="T110" fmla="*/ 442 w 980"/>
                <a:gd name="T111" fmla="*/ 517 h 1072"/>
                <a:gd name="T112" fmla="*/ 450 w 980"/>
                <a:gd name="T113" fmla="*/ 532 h 1072"/>
                <a:gd name="T114" fmla="*/ 535 w 980"/>
                <a:gd name="T115" fmla="*/ 1004 h 1072"/>
                <a:gd name="T116" fmla="*/ 539 w 980"/>
                <a:gd name="T117" fmla="*/ 1007 h 1072"/>
                <a:gd name="T118" fmla="*/ 581 w 980"/>
                <a:gd name="T119" fmla="*/ 757 h 1072"/>
                <a:gd name="T120" fmla="*/ 558 w 980"/>
                <a:gd name="T121" fmla="*/ 738 h 1072"/>
                <a:gd name="T122" fmla="*/ 636 w 980"/>
                <a:gd name="T123" fmla="*/ 775 h 10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80" h="1072">
                  <a:moveTo>
                    <a:pt x="970" y="828"/>
                  </a:moveTo>
                  <a:cubicBezTo>
                    <a:pt x="969" y="825"/>
                    <a:pt x="966" y="824"/>
                    <a:pt x="963" y="824"/>
                  </a:cubicBezTo>
                  <a:cubicBezTo>
                    <a:pt x="959" y="824"/>
                    <a:pt x="954" y="823"/>
                    <a:pt x="950" y="823"/>
                  </a:cubicBezTo>
                  <a:cubicBezTo>
                    <a:pt x="945" y="821"/>
                    <a:pt x="940" y="820"/>
                    <a:pt x="934" y="821"/>
                  </a:cubicBezTo>
                  <a:cubicBezTo>
                    <a:pt x="877" y="814"/>
                    <a:pt x="820" y="805"/>
                    <a:pt x="763" y="792"/>
                  </a:cubicBezTo>
                  <a:cubicBezTo>
                    <a:pt x="730" y="785"/>
                    <a:pt x="697" y="777"/>
                    <a:pt x="664" y="767"/>
                  </a:cubicBezTo>
                  <a:cubicBezTo>
                    <a:pt x="633" y="759"/>
                    <a:pt x="599" y="751"/>
                    <a:pt x="573" y="731"/>
                  </a:cubicBezTo>
                  <a:cubicBezTo>
                    <a:pt x="528" y="695"/>
                    <a:pt x="507" y="628"/>
                    <a:pt x="485" y="577"/>
                  </a:cubicBezTo>
                  <a:cubicBezTo>
                    <a:pt x="461" y="520"/>
                    <a:pt x="439" y="461"/>
                    <a:pt x="418" y="403"/>
                  </a:cubicBezTo>
                  <a:cubicBezTo>
                    <a:pt x="419" y="333"/>
                    <a:pt x="420" y="263"/>
                    <a:pt x="421" y="194"/>
                  </a:cubicBezTo>
                  <a:cubicBezTo>
                    <a:pt x="422" y="160"/>
                    <a:pt x="423" y="126"/>
                    <a:pt x="422" y="93"/>
                  </a:cubicBezTo>
                  <a:cubicBezTo>
                    <a:pt x="422" y="76"/>
                    <a:pt x="420" y="58"/>
                    <a:pt x="413" y="43"/>
                  </a:cubicBezTo>
                  <a:cubicBezTo>
                    <a:pt x="414" y="39"/>
                    <a:pt x="414" y="33"/>
                    <a:pt x="413" y="28"/>
                  </a:cubicBezTo>
                  <a:cubicBezTo>
                    <a:pt x="409" y="13"/>
                    <a:pt x="390" y="0"/>
                    <a:pt x="375" y="6"/>
                  </a:cubicBezTo>
                  <a:cubicBezTo>
                    <a:pt x="370" y="8"/>
                    <a:pt x="366" y="10"/>
                    <a:pt x="362" y="13"/>
                  </a:cubicBezTo>
                  <a:cubicBezTo>
                    <a:pt x="338" y="14"/>
                    <a:pt x="314" y="30"/>
                    <a:pt x="299" y="49"/>
                  </a:cubicBezTo>
                  <a:cubicBezTo>
                    <a:pt x="267" y="91"/>
                    <a:pt x="253" y="148"/>
                    <a:pt x="254" y="200"/>
                  </a:cubicBezTo>
                  <a:cubicBezTo>
                    <a:pt x="255" y="227"/>
                    <a:pt x="259" y="254"/>
                    <a:pt x="268" y="280"/>
                  </a:cubicBezTo>
                  <a:cubicBezTo>
                    <a:pt x="276" y="302"/>
                    <a:pt x="306" y="340"/>
                    <a:pt x="294" y="364"/>
                  </a:cubicBezTo>
                  <a:cubicBezTo>
                    <a:pt x="289" y="367"/>
                    <a:pt x="284" y="371"/>
                    <a:pt x="280" y="375"/>
                  </a:cubicBezTo>
                  <a:cubicBezTo>
                    <a:pt x="264" y="374"/>
                    <a:pt x="245" y="345"/>
                    <a:pt x="231" y="339"/>
                  </a:cubicBezTo>
                  <a:cubicBezTo>
                    <a:pt x="214" y="331"/>
                    <a:pt x="193" y="337"/>
                    <a:pt x="178" y="349"/>
                  </a:cubicBezTo>
                  <a:cubicBezTo>
                    <a:pt x="138" y="380"/>
                    <a:pt x="152" y="442"/>
                    <a:pt x="166" y="483"/>
                  </a:cubicBezTo>
                  <a:cubicBezTo>
                    <a:pt x="177" y="514"/>
                    <a:pt x="197" y="582"/>
                    <a:pt x="240" y="557"/>
                  </a:cubicBezTo>
                  <a:cubicBezTo>
                    <a:pt x="249" y="552"/>
                    <a:pt x="256" y="545"/>
                    <a:pt x="265" y="540"/>
                  </a:cubicBezTo>
                  <a:cubicBezTo>
                    <a:pt x="281" y="532"/>
                    <a:pt x="281" y="556"/>
                    <a:pt x="284" y="568"/>
                  </a:cubicBezTo>
                  <a:cubicBezTo>
                    <a:pt x="290" y="601"/>
                    <a:pt x="292" y="640"/>
                    <a:pt x="281" y="672"/>
                  </a:cubicBezTo>
                  <a:cubicBezTo>
                    <a:pt x="275" y="692"/>
                    <a:pt x="261" y="708"/>
                    <a:pt x="245" y="721"/>
                  </a:cubicBezTo>
                  <a:cubicBezTo>
                    <a:pt x="221" y="730"/>
                    <a:pt x="200" y="743"/>
                    <a:pt x="179" y="758"/>
                  </a:cubicBezTo>
                  <a:cubicBezTo>
                    <a:pt x="167" y="763"/>
                    <a:pt x="156" y="767"/>
                    <a:pt x="145" y="772"/>
                  </a:cubicBezTo>
                  <a:cubicBezTo>
                    <a:pt x="115" y="785"/>
                    <a:pt x="84" y="798"/>
                    <a:pt x="53" y="812"/>
                  </a:cubicBezTo>
                  <a:cubicBezTo>
                    <a:pt x="32" y="820"/>
                    <a:pt x="7" y="831"/>
                    <a:pt x="3" y="855"/>
                  </a:cubicBezTo>
                  <a:cubicBezTo>
                    <a:pt x="0" y="872"/>
                    <a:pt x="9" y="887"/>
                    <a:pt x="25" y="892"/>
                  </a:cubicBezTo>
                  <a:cubicBezTo>
                    <a:pt x="33" y="894"/>
                    <a:pt x="41" y="893"/>
                    <a:pt x="49" y="893"/>
                  </a:cubicBezTo>
                  <a:cubicBezTo>
                    <a:pt x="49" y="894"/>
                    <a:pt x="49" y="895"/>
                    <a:pt x="50" y="895"/>
                  </a:cubicBezTo>
                  <a:cubicBezTo>
                    <a:pt x="54" y="902"/>
                    <a:pt x="58" y="908"/>
                    <a:pt x="63" y="915"/>
                  </a:cubicBezTo>
                  <a:cubicBezTo>
                    <a:pt x="69" y="922"/>
                    <a:pt x="76" y="928"/>
                    <a:pt x="84" y="933"/>
                  </a:cubicBezTo>
                  <a:cubicBezTo>
                    <a:pt x="102" y="973"/>
                    <a:pt x="157" y="947"/>
                    <a:pt x="185" y="931"/>
                  </a:cubicBezTo>
                  <a:cubicBezTo>
                    <a:pt x="229" y="904"/>
                    <a:pt x="274" y="876"/>
                    <a:pt x="308" y="837"/>
                  </a:cubicBezTo>
                  <a:cubicBezTo>
                    <a:pt x="320" y="824"/>
                    <a:pt x="330" y="809"/>
                    <a:pt x="338" y="794"/>
                  </a:cubicBezTo>
                  <a:cubicBezTo>
                    <a:pt x="346" y="788"/>
                    <a:pt x="350" y="779"/>
                    <a:pt x="351" y="766"/>
                  </a:cubicBezTo>
                  <a:cubicBezTo>
                    <a:pt x="351" y="765"/>
                    <a:pt x="351" y="764"/>
                    <a:pt x="351" y="763"/>
                  </a:cubicBezTo>
                  <a:cubicBezTo>
                    <a:pt x="353" y="757"/>
                    <a:pt x="355" y="751"/>
                    <a:pt x="357" y="744"/>
                  </a:cubicBezTo>
                  <a:cubicBezTo>
                    <a:pt x="358" y="741"/>
                    <a:pt x="360" y="734"/>
                    <a:pt x="363" y="730"/>
                  </a:cubicBezTo>
                  <a:cubicBezTo>
                    <a:pt x="366" y="728"/>
                    <a:pt x="369" y="727"/>
                    <a:pt x="372" y="725"/>
                  </a:cubicBezTo>
                  <a:cubicBezTo>
                    <a:pt x="376" y="728"/>
                    <a:pt x="375" y="739"/>
                    <a:pt x="375" y="744"/>
                  </a:cubicBezTo>
                  <a:cubicBezTo>
                    <a:pt x="374" y="773"/>
                    <a:pt x="386" y="798"/>
                    <a:pt x="397" y="824"/>
                  </a:cubicBezTo>
                  <a:cubicBezTo>
                    <a:pt x="410" y="854"/>
                    <a:pt x="424" y="883"/>
                    <a:pt x="440" y="911"/>
                  </a:cubicBezTo>
                  <a:cubicBezTo>
                    <a:pt x="452" y="932"/>
                    <a:pt x="465" y="953"/>
                    <a:pt x="481" y="971"/>
                  </a:cubicBezTo>
                  <a:cubicBezTo>
                    <a:pt x="480" y="987"/>
                    <a:pt x="490" y="1003"/>
                    <a:pt x="510" y="1005"/>
                  </a:cubicBezTo>
                  <a:cubicBezTo>
                    <a:pt x="511" y="1005"/>
                    <a:pt x="511" y="1005"/>
                    <a:pt x="512" y="1005"/>
                  </a:cubicBezTo>
                  <a:cubicBezTo>
                    <a:pt x="523" y="1015"/>
                    <a:pt x="534" y="1024"/>
                    <a:pt x="547" y="1032"/>
                  </a:cubicBezTo>
                  <a:cubicBezTo>
                    <a:pt x="595" y="1063"/>
                    <a:pt x="652" y="1072"/>
                    <a:pt x="708" y="1065"/>
                  </a:cubicBezTo>
                  <a:cubicBezTo>
                    <a:pt x="753" y="1058"/>
                    <a:pt x="797" y="1045"/>
                    <a:pt x="830" y="1015"/>
                  </a:cubicBezTo>
                  <a:cubicBezTo>
                    <a:pt x="832" y="1014"/>
                    <a:pt x="833" y="1014"/>
                    <a:pt x="834" y="1013"/>
                  </a:cubicBezTo>
                  <a:cubicBezTo>
                    <a:pt x="848" y="1001"/>
                    <a:pt x="858" y="987"/>
                    <a:pt x="869" y="973"/>
                  </a:cubicBezTo>
                  <a:cubicBezTo>
                    <a:pt x="879" y="961"/>
                    <a:pt x="889" y="954"/>
                    <a:pt x="904" y="948"/>
                  </a:cubicBezTo>
                  <a:cubicBezTo>
                    <a:pt x="934" y="936"/>
                    <a:pt x="980" y="915"/>
                    <a:pt x="970" y="874"/>
                  </a:cubicBezTo>
                  <a:cubicBezTo>
                    <a:pt x="976" y="859"/>
                    <a:pt x="977" y="844"/>
                    <a:pt x="970" y="828"/>
                  </a:cubicBezTo>
                  <a:close/>
                  <a:moveTo>
                    <a:pt x="194" y="358"/>
                  </a:moveTo>
                  <a:cubicBezTo>
                    <a:pt x="193" y="358"/>
                    <a:pt x="191" y="358"/>
                    <a:pt x="190" y="359"/>
                  </a:cubicBezTo>
                  <a:cubicBezTo>
                    <a:pt x="191" y="358"/>
                    <a:pt x="192" y="358"/>
                    <a:pt x="193" y="357"/>
                  </a:cubicBezTo>
                  <a:cubicBezTo>
                    <a:pt x="193" y="357"/>
                    <a:pt x="194" y="357"/>
                    <a:pt x="195" y="356"/>
                  </a:cubicBezTo>
                  <a:cubicBezTo>
                    <a:pt x="194" y="357"/>
                    <a:pt x="194" y="357"/>
                    <a:pt x="194" y="358"/>
                  </a:cubicBezTo>
                  <a:close/>
                  <a:moveTo>
                    <a:pt x="213" y="544"/>
                  </a:moveTo>
                  <a:cubicBezTo>
                    <a:pt x="210" y="542"/>
                    <a:pt x="207" y="538"/>
                    <a:pt x="205" y="534"/>
                  </a:cubicBezTo>
                  <a:cubicBezTo>
                    <a:pt x="210" y="540"/>
                    <a:pt x="216" y="545"/>
                    <a:pt x="224" y="547"/>
                  </a:cubicBezTo>
                  <a:cubicBezTo>
                    <a:pt x="220" y="548"/>
                    <a:pt x="216" y="547"/>
                    <a:pt x="213" y="544"/>
                  </a:cubicBezTo>
                  <a:close/>
                  <a:moveTo>
                    <a:pt x="24" y="846"/>
                  </a:moveTo>
                  <a:cubicBezTo>
                    <a:pt x="21" y="856"/>
                    <a:pt x="22" y="867"/>
                    <a:pt x="29" y="876"/>
                  </a:cubicBezTo>
                  <a:cubicBezTo>
                    <a:pt x="15" y="870"/>
                    <a:pt x="16" y="856"/>
                    <a:pt x="24" y="846"/>
                  </a:cubicBezTo>
                  <a:close/>
                  <a:moveTo>
                    <a:pt x="81" y="821"/>
                  </a:moveTo>
                  <a:cubicBezTo>
                    <a:pt x="74" y="824"/>
                    <a:pt x="66" y="826"/>
                    <a:pt x="57" y="826"/>
                  </a:cubicBezTo>
                  <a:cubicBezTo>
                    <a:pt x="66" y="823"/>
                    <a:pt x="74" y="819"/>
                    <a:pt x="83" y="815"/>
                  </a:cubicBezTo>
                  <a:cubicBezTo>
                    <a:pt x="82" y="817"/>
                    <a:pt x="82" y="819"/>
                    <a:pt x="81" y="821"/>
                  </a:cubicBezTo>
                  <a:close/>
                  <a:moveTo>
                    <a:pt x="110" y="875"/>
                  </a:moveTo>
                  <a:cubicBezTo>
                    <a:pt x="111" y="875"/>
                    <a:pt x="111" y="875"/>
                    <a:pt x="112" y="875"/>
                  </a:cubicBezTo>
                  <a:cubicBezTo>
                    <a:pt x="112" y="876"/>
                    <a:pt x="113" y="878"/>
                    <a:pt x="114" y="879"/>
                  </a:cubicBezTo>
                  <a:cubicBezTo>
                    <a:pt x="113" y="878"/>
                    <a:pt x="111" y="877"/>
                    <a:pt x="110" y="875"/>
                  </a:cubicBezTo>
                  <a:close/>
                  <a:moveTo>
                    <a:pt x="276" y="711"/>
                  </a:moveTo>
                  <a:cubicBezTo>
                    <a:pt x="274" y="715"/>
                    <a:pt x="273" y="719"/>
                    <a:pt x="273" y="722"/>
                  </a:cubicBezTo>
                  <a:cubicBezTo>
                    <a:pt x="272" y="721"/>
                    <a:pt x="270" y="721"/>
                    <a:pt x="269" y="720"/>
                  </a:cubicBezTo>
                  <a:cubicBezTo>
                    <a:pt x="272" y="717"/>
                    <a:pt x="274" y="714"/>
                    <a:pt x="277" y="710"/>
                  </a:cubicBezTo>
                  <a:cubicBezTo>
                    <a:pt x="277" y="711"/>
                    <a:pt x="276" y="711"/>
                    <a:pt x="276" y="711"/>
                  </a:cubicBezTo>
                  <a:close/>
                  <a:moveTo>
                    <a:pt x="301" y="821"/>
                  </a:moveTo>
                  <a:cubicBezTo>
                    <a:pt x="304" y="816"/>
                    <a:pt x="306" y="810"/>
                    <a:pt x="308" y="805"/>
                  </a:cubicBezTo>
                  <a:cubicBezTo>
                    <a:pt x="310" y="805"/>
                    <a:pt x="312" y="804"/>
                    <a:pt x="314" y="804"/>
                  </a:cubicBezTo>
                  <a:cubicBezTo>
                    <a:pt x="310" y="810"/>
                    <a:pt x="306" y="815"/>
                    <a:pt x="301" y="821"/>
                  </a:cubicBezTo>
                  <a:close/>
                  <a:moveTo>
                    <a:pt x="329" y="45"/>
                  </a:moveTo>
                  <a:cubicBezTo>
                    <a:pt x="326" y="45"/>
                    <a:pt x="323" y="47"/>
                    <a:pt x="320" y="48"/>
                  </a:cubicBezTo>
                  <a:cubicBezTo>
                    <a:pt x="325" y="44"/>
                    <a:pt x="330" y="40"/>
                    <a:pt x="335" y="36"/>
                  </a:cubicBezTo>
                  <a:cubicBezTo>
                    <a:pt x="333" y="39"/>
                    <a:pt x="331" y="42"/>
                    <a:pt x="329" y="45"/>
                  </a:cubicBezTo>
                  <a:close/>
                  <a:moveTo>
                    <a:pt x="391" y="756"/>
                  </a:moveTo>
                  <a:cubicBezTo>
                    <a:pt x="391" y="752"/>
                    <a:pt x="390" y="748"/>
                    <a:pt x="390" y="744"/>
                  </a:cubicBezTo>
                  <a:cubicBezTo>
                    <a:pt x="391" y="743"/>
                    <a:pt x="391" y="742"/>
                    <a:pt x="391" y="741"/>
                  </a:cubicBezTo>
                  <a:cubicBezTo>
                    <a:pt x="391" y="743"/>
                    <a:pt x="391" y="745"/>
                    <a:pt x="392" y="747"/>
                  </a:cubicBezTo>
                  <a:cubicBezTo>
                    <a:pt x="391" y="750"/>
                    <a:pt x="391" y="753"/>
                    <a:pt x="391" y="756"/>
                  </a:cubicBezTo>
                  <a:close/>
                  <a:moveTo>
                    <a:pt x="402" y="796"/>
                  </a:moveTo>
                  <a:cubicBezTo>
                    <a:pt x="402" y="796"/>
                    <a:pt x="402" y="796"/>
                    <a:pt x="402" y="796"/>
                  </a:cubicBezTo>
                  <a:cubicBezTo>
                    <a:pt x="402" y="796"/>
                    <a:pt x="403" y="796"/>
                    <a:pt x="403" y="797"/>
                  </a:cubicBezTo>
                  <a:cubicBezTo>
                    <a:pt x="404" y="799"/>
                    <a:pt x="404" y="801"/>
                    <a:pt x="405" y="803"/>
                  </a:cubicBezTo>
                  <a:cubicBezTo>
                    <a:pt x="404" y="801"/>
                    <a:pt x="403" y="798"/>
                    <a:pt x="402" y="796"/>
                  </a:cubicBezTo>
                  <a:close/>
                  <a:moveTo>
                    <a:pt x="399" y="64"/>
                  </a:moveTo>
                  <a:cubicBezTo>
                    <a:pt x="399" y="64"/>
                    <a:pt x="398" y="63"/>
                    <a:pt x="398" y="62"/>
                  </a:cubicBezTo>
                  <a:cubicBezTo>
                    <a:pt x="399" y="61"/>
                    <a:pt x="401" y="60"/>
                    <a:pt x="402" y="59"/>
                  </a:cubicBezTo>
                  <a:cubicBezTo>
                    <a:pt x="405" y="66"/>
                    <a:pt x="406" y="73"/>
                    <a:pt x="406" y="80"/>
                  </a:cubicBezTo>
                  <a:cubicBezTo>
                    <a:pt x="404" y="75"/>
                    <a:pt x="402" y="70"/>
                    <a:pt x="399" y="64"/>
                  </a:cubicBezTo>
                  <a:close/>
                  <a:moveTo>
                    <a:pt x="409" y="427"/>
                  </a:moveTo>
                  <a:cubicBezTo>
                    <a:pt x="409" y="425"/>
                    <a:pt x="409" y="423"/>
                    <a:pt x="408" y="421"/>
                  </a:cubicBezTo>
                  <a:cubicBezTo>
                    <a:pt x="409" y="423"/>
                    <a:pt x="410" y="426"/>
                    <a:pt x="411" y="428"/>
                  </a:cubicBezTo>
                  <a:cubicBezTo>
                    <a:pt x="410" y="428"/>
                    <a:pt x="410" y="427"/>
                    <a:pt x="409" y="427"/>
                  </a:cubicBezTo>
                  <a:close/>
                  <a:moveTo>
                    <a:pt x="442" y="517"/>
                  </a:moveTo>
                  <a:cubicBezTo>
                    <a:pt x="442" y="514"/>
                    <a:pt x="442" y="512"/>
                    <a:pt x="441" y="509"/>
                  </a:cubicBezTo>
                  <a:cubicBezTo>
                    <a:pt x="444" y="516"/>
                    <a:pt x="447" y="524"/>
                    <a:pt x="450" y="532"/>
                  </a:cubicBezTo>
                  <a:cubicBezTo>
                    <a:pt x="448" y="527"/>
                    <a:pt x="445" y="522"/>
                    <a:pt x="442" y="517"/>
                  </a:cubicBezTo>
                  <a:close/>
                  <a:moveTo>
                    <a:pt x="535" y="1004"/>
                  </a:moveTo>
                  <a:cubicBezTo>
                    <a:pt x="535" y="1004"/>
                    <a:pt x="536" y="1004"/>
                    <a:pt x="536" y="1004"/>
                  </a:cubicBezTo>
                  <a:cubicBezTo>
                    <a:pt x="537" y="1005"/>
                    <a:pt x="538" y="1006"/>
                    <a:pt x="539" y="1007"/>
                  </a:cubicBezTo>
                  <a:cubicBezTo>
                    <a:pt x="538" y="1006"/>
                    <a:pt x="536" y="1005"/>
                    <a:pt x="535" y="1004"/>
                  </a:cubicBezTo>
                  <a:close/>
                  <a:moveTo>
                    <a:pt x="581" y="757"/>
                  </a:moveTo>
                  <a:cubicBezTo>
                    <a:pt x="579" y="756"/>
                    <a:pt x="577" y="755"/>
                    <a:pt x="575" y="754"/>
                  </a:cubicBezTo>
                  <a:cubicBezTo>
                    <a:pt x="569" y="749"/>
                    <a:pt x="564" y="744"/>
                    <a:pt x="558" y="738"/>
                  </a:cubicBezTo>
                  <a:cubicBezTo>
                    <a:pt x="557" y="737"/>
                    <a:pt x="556" y="735"/>
                    <a:pt x="554" y="733"/>
                  </a:cubicBezTo>
                  <a:cubicBezTo>
                    <a:pt x="577" y="754"/>
                    <a:pt x="604" y="766"/>
                    <a:pt x="636" y="775"/>
                  </a:cubicBezTo>
                  <a:cubicBezTo>
                    <a:pt x="617" y="771"/>
                    <a:pt x="599" y="765"/>
                    <a:pt x="581" y="757"/>
                  </a:cubicBezTo>
                  <a:close/>
                </a:path>
              </a:pathLst>
            </a:custGeom>
            <a:solidFill>
              <a:srgbClr val="EFD1A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93" name="Freeform 77">
              <a:extLst>
                <a:ext uri="{FF2B5EF4-FFF2-40B4-BE49-F238E27FC236}">
                  <a16:creationId xmlns:a16="http://schemas.microsoft.com/office/drawing/2014/main" xmlns="" id="{5D23AF75-B730-452A-9CDF-5F55287BDBC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98312" y="2360736"/>
              <a:ext cx="244475" cy="233363"/>
            </a:xfrm>
            <a:custGeom>
              <a:avLst/>
              <a:gdLst>
                <a:gd name="T0" fmla="*/ 56 w 223"/>
                <a:gd name="T1" fmla="*/ 161 h 213"/>
                <a:gd name="T2" fmla="*/ 149 w 223"/>
                <a:gd name="T3" fmla="*/ 194 h 213"/>
                <a:gd name="T4" fmla="*/ 196 w 223"/>
                <a:gd name="T5" fmla="*/ 196 h 213"/>
                <a:gd name="T6" fmla="*/ 212 w 223"/>
                <a:gd name="T7" fmla="*/ 179 h 213"/>
                <a:gd name="T8" fmla="*/ 206 w 223"/>
                <a:gd name="T9" fmla="*/ 101 h 213"/>
                <a:gd name="T10" fmla="*/ 188 w 223"/>
                <a:gd name="T11" fmla="*/ 65 h 213"/>
                <a:gd name="T12" fmla="*/ 172 w 223"/>
                <a:gd name="T13" fmla="*/ 40 h 213"/>
                <a:gd name="T14" fmla="*/ 150 w 223"/>
                <a:gd name="T15" fmla="*/ 7 h 213"/>
                <a:gd name="T16" fmla="*/ 135 w 223"/>
                <a:gd name="T17" fmla="*/ 11 h 213"/>
                <a:gd name="T18" fmla="*/ 112 w 223"/>
                <a:gd name="T19" fmla="*/ 22 h 213"/>
                <a:gd name="T20" fmla="*/ 76 w 223"/>
                <a:gd name="T21" fmla="*/ 56 h 213"/>
                <a:gd name="T22" fmla="*/ 32 w 223"/>
                <a:gd name="T23" fmla="*/ 73 h 213"/>
                <a:gd name="T24" fmla="*/ 3 w 223"/>
                <a:gd name="T25" fmla="*/ 115 h 213"/>
                <a:gd name="T26" fmla="*/ 56 w 223"/>
                <a:gd name="T27" fmla="*/ 161 h 213"/>
                <a:gd name="T28" fmla="*/ 202 w 223"/>
                <a:gd name="T29" fmla="*/ 157 h 213"/>
                <a:gd name="T30" fmla="*/ 201 w 223"/>
                <a:gd name="T31" fmla="*/ 162 h 213"/>
                <a:gd name="T32" fmla="*/ 201 w 223"/>
                <a:gd name="T33" fmla="*/ 160 h 213"/>
                <a:gd name="T34" fmla="*/ 200 w 223"/>
                <a:gd name="T35" fmla="*/ 159 h 213"/>
                <a:gd name="T36" fmla="*/ 202 w 223"/>
                <a:gd name="T37" fmla="*/ 157 h 213"/>
                <a:gd name="T38" fmla="*/ 143 w 223"/>
                <a:gd name="T39" fmla="*/ 88 h 213"/>
                <a:gd name="T40" fmla="*/ 143 w 223"/>
                <a:gd name="T41" fmla="*/ 88 h 213"/>
                <a:gd name="T42" fmla="*/ 140 w 223"/>
                <a:gd name="T43" fmla="*/ 27 h 213"/>
                <a:gd name="T44" fmla="*/ 140 w 223"/>
                <a:gd name="T45" fmla="*/ 27 h 213"/>
                <a:gd name="T46" fmla="*/ 136 w 223"/>
                <a:gd name="T47" fmla="*/ 27 h 213"/>
                <a:gd name="T48" fmla="*/ 140 w 223"/>
                <a:gd name="T49" fmla="*/ 27 h 213"/>
                <a:gd name="T50" fmla="*/ 127 w 223"/>
                <a:gd name="T51" fmla="*/ 109 h 213"/>
                <a:gd name="T52" fmla="*/ 125 w 223"/>
                <a:gd name="T53" fmla="*/ 113 h 213"/>
                <a:gd name="T54" fmla="*/ 123 w 223"/>
                <a:gd name="T55" fmla="*/ 113 h 213"/>
                <a:gd name="T56" fmla="*/ 127 w 223"/>
                <a:gd name="T57" fmla="*/ 109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23" h="213">
                  <a:moveTo>
                    <a:pt x="56" y="161"/>
                  </a:moveTo>
                  <a:cubicBezTo>
                    <a:pt x="86" y="172"/>
                    <a:pt x="117" y="186"/>
                    <a:pt x="149" y="194"/>
                  </a:cubicBezTo>
                  <a:cubicBezTo>
                    <a:pt x="160" y="213"/>
                    <a:pt x="183" y="209"/>
                    <a:pt x="196" y="196"/>
                  </a:cubicBezTo>
                  <a:cubicBezTo>
                    <a:pt x="202" y="193"/>
                    <a:pt x="208" y="188"/>
                    <a:pt x="212" y="179"/>
                  </a:cubicBezTo>
                  <a:cubicBezTo>
                    <a:pt x="223" y="154"/>
                    <a:pt x="217" y="125"/>
                    <a:pt x="206" y="101"/>
                  </a:cubicBezTo>
                  <a:cubicBezTo>
                    <a:pt x="201" y="88"/>
                    <a:pt x="194" y="77"/>
                    <a:pt x="188" y="65"/>
                  </a:cubicBezTo>
                  <a:cubicBezTo>
                    <a:pt x="184" y="56"/>
                    <a:pt x="179" y="47"/>
                    <a:pt x="172" y="40"/>
                  </a:cubicBezTo>
                  <a:cubicBezTo>
                    <a:pt x="165" y="29"/>
                    <a:pt x="157" y="18"/>
                    <a:pt x="150" y="7"/>
                  </a:cubicBezTo>
                  <a:cubicBezTo>
                    <a:pt x="145" y="0"/>
                    <a:pt x="134" y="5"/>
                    <a:pt x="135" y="11"/>
                  </a:cubicBezTo>
                  <a:cubicBezTo>
                    <a:pt x="127" y="12"/>
                    <a:pt x="119" y="15"/>
                    <a:pt x="112" y="22"/>
                  </a:cubicBezTo>
                  <a:cubicBezTo>
                    <a:pt x="99" y="32"/>
                    <a:pt x="90" y="46"/>
                    <a:pt x="76" y="56"/>
                  </a:cubicBezTo>
                  <a:cubicBezTo>
                    <a:pt x="62" y="66"/>
                    <a:pt x="48" y="68"/>
                    <a:pt x="32" y="73"/>
                  </a:cubicBezTo>
                  <a:cubicBezTo>
                    <a:pt x="13" y="80"/>
                    <a:pt x="0" y="94"/>
                    <a:pt x="3" y="115"/>
                  </a:cubicBezTo>
                  <a:cubicBezTo>
                    <a:pt x="8" y="142"/>
                    <a:pt x="33" y="153"/>
                    <a:pt x="56" y="161"/>
                  </a:cubicBezTo>
                  <a:close/>
                  <a:moveTo>
                    <a:pt x="202" y="157"/>
                  </a:moveTo>
                  <a:cubicBezTo>
                    <a:pt x="202" y="158"/>
                    <a:pt x="202" y="160"/>
                    <a:pt x="201" y="162"/>
                  </a:cubicBezTo>
                  <a:cubicBezTo>
                    <a:pt x="201" y="161"/>
                    <a:pt x="201" y="161"/>
                    <a:pt x="201" y="160"/>
                  </a:cubicBezTo>
                  <a:cubicBezTo>
                    <a:pt x="200" y="160"/>
                    <a:pt x="200" y="160"/>
                    <a:pt x="200" y="159"/>
                  </a:cubicBezTo>
                  <a:cubicBezTo>
                    <a:pt x="201" y="158"/>
                    <a:pt x="202" y="158"/>
                    <a:pt x="202" y="157"/>
                  </a:cubicBezTo>
                  <a:close/>
                  <a:moveTo>
                    <a:pt x="143" y="88"/>
                  </a:moveTo>
                  <a:cubicBezTo>
                    <a:pt x="147" y="82"/>
                    <a:pt x="146" y="88"/>
                    <a:pt x="143" y="88"/>
                  </a:cubicBezTo>
                  <a:close/>
                  <a:moveTo>
                    <a:pt x="140" y="27"/>
                  </a:moveTo>
                  <a:cubicBezTo>
                    <a:pt x="140" y="27"/>
                    <a:pt x="140" y="27"/>
                    <a:pt x="140" y="27"/>
                  </a:cubicBezTo>
                  <a:cubicBezTo>
                    <a:pt x="138" y="27"/>
                    <a:pt x="137" y="27"/>
                    <a:pt x="136" y="27"/>
                  </a:cubicBezTo>
                  <a:cubicBezTo>
                    <a:pt x="137" y="26"/>
                    <a:pt x="138" y="26"/>
                    <a:pt x="140" y="27"/>
                  </a:cubicBezTo>
                  <a:close/>
                  <a:moveTo>
                    <a:pt x="127" y="109"/>
                  </a:moveTo>
                  <a:cubicBezTo>
                    <a:pt x="126" y="110"/>
                    <a:pt x="126" y="112"/>
                    <a:pt x="125" y="113"/>
                  </a:cubicBezTo>
                  <a:cubicBezTo>
                    <a:pt x="124" y="113"/>
                    <a:pt x="124" y="113"/>
                    <a:pt x="123" y="113"/>
                  </a:cubicBezTo>
                  <a:cubicBezTo>
                    <a:pt x="124" y="111"/>
                    <a:pt x="125" y="110"/>
                    <a:pt x="127" y="109"/>
                  </a:cubicBezTo>
                  <a:close/>
                </a:path>
              </a:pathLst>
            </a:custGeom>
            <a:solidFill>
              <a:srgbClr val="EFD1A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94" name="Rectangle 78">
              <a:extLst>
                <a:ext uri="{FF2B5EF4-FFF2-40B4-BE49-F238E27FC236}">
                  <a16:creationId xmlns:a16="http://schemas.microsoft.com/office/drawing/2014/main" xmlns="" id="{BB222E9A-A0F1-4716-859F-667C71DDAE4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574572" y="2514810"/>
              <a:ext cx="64594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H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96" name="Rectangle 79">
              <a:extLst>
                <a:ext uri="{FF2B5EF4-FFF2-40B4-BE49-F238E27FC236}">
                  <a16:creationId xmlns:a16="http://schemas.microsoft.com/office/drawing/2014/main" xmlns="" id="{E1CE25D1-0F51-4201-8D5F-D35C6C5BA3B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575365" y="2594186"/>
              <a:ext cx="64594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A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97" name="Rectangle 80">
              <a:extLst>
                <a:ext uri="{FF2B5EF4-FFF2-40B4-BE49-F238E27FC236}">
                  <a16:creationId xmlns:a16="http://schemas.microsoft.com/office/drawing/2014/main" xmlns="" id="{B179A220-0A04-414B-90F1-500D630F05E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578954" y="2664035"/>
              <a:ext cx="57416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P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98" name="Rectangle 81">
              <a:extLst>
                <a:ext uri="{FF2B5EF4-FFF2-40B4-BE49-F238E27FC236}">
                  <a16:creationId xmlns:a16="http://schemas.microsoft.com/office/drawing/2014/main" xmlns="" id="{B0CFBA09-CA20-4C9F-9207-CCE45A966BD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578954" y="2729122"/>
              <a:ext cx="57416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P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99" name="Rectangle 82">
              <a:extLst>
                <a:ext uri="{FF2B5EF4-FFF2-40B4-BE49-F238E27FC236}">
                  <a16:creationId xmlns:a16="http://schemas.microsoft.com/office/drawing/2014/main" xmlns="" id="{1BBCF2BA-D76A-47CF-A1A4-8EF61788005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576801" y="2794210"/>
              <a:ext cx="61723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Y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00" name="Rectangle 83">
              <a:extLst>
                <a:ext uri="{FF2B5EF4-FFF2-40B4-BE49-F238E27FC236}">
                  <a16:creationId xmlns:a16="http://schemas.microsoft.com/office/drawing/2014/main" xmlns="" id="{92527306-1597-49A1-9F46-1B1D3E0B4CA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31749" y="2541797"/>
              <a:ext cx="110527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MI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01" name="Rectangle 84">
              <a:extLst>
                <a:ext uri="{FF2B5EF4-FFF2-40B4-BE49-F238E27FC236}">
                  <a16:creationId xmlns:a16="http://schemas.microsoft.com/office/drawing/2014/main" xmlns="" id="{FB585C39-D6E8-4212-86D2-BB4360AD2D5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55434" y="2651335"/>
              <a:ext cx="63158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D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02" name="Rectangle 85">
              <a:extLst>
                <a:ext uri="{FF2B5EF4-FFF2-40B4-BE49-F238E27FC236}">
                  <a16:creationId xmlns:a16="http://schemas.microsoft.com/office/drawing/2014/main" xmlns="" id="{381B7A27-A4D6-4883-BF53-E6FBBE6BE54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59739" y="2708485"/>
              <a:ext cx="54545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-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03" name="Rectangle 86">
              <a:extLst>
                <a:ext uri="{FF2B5EF4-FFF2-40B4-BE49-F238E27FC236}">
                  <a16:creationId xmlns:a16="http://schemas.microsoft.com/office/drawing/2014/main" xmlns="" id="{D3F4848A-B22B-49D3-A44E-226136DF429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54715" y="2759285"/>
              <a:ext cx="64594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A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04" name="Rectangle 87">
              <a:extLst>
                <a:ext uri="{FF2B5EF4-FFF2-40B4-BE49-F238E27FC236}">
                  <a16:creationId xmlns:a16="http://schemas.microsoft.com/office/drawing/2014/main" xmlns="" id="{49ACDE34-C2DB-4F10-BB3A-D601B40EE37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28084" y="2865648"/>
              <a:ext cx="116269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UT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05" name="Rectangle 88">
              <a:extLst>
                <a:ext uri="{FF2B5EF4-FFF2-40B4-BE49-F238E27FC236}">
                  <a16:creationId xmlns:a16="http://schemas.microsoft.com/office/drawing/2014/main" xmlns="" id="{6D9FF551-333C-40FA-B204-85E2DE716BA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54639" y="2976772"/>
              <a:ext cx="63158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U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06" name="Rectangle 89">
              <a:extLst>
                <a:ext uri="{FF2B5EF4-FFF2-40B4-BE49-F238E27FC236}">
                  <a16:creationId xmlns:a16="http://schemas.microsoft.com/office/drawing/2014/main" xmlns="" id="{B3BEACCE-EAB5-4C29-BA81-2DA98BE9FB3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08706" y="3106947"/>
              <a:ext cx="155024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MN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07" name="Rectangle 90">
              <a:extLst>
                <a:ext uri="{FF2B5EF4-FFF2-40B4-BE49-F238E27FC236}">
                  <a16:creationId xmlns:a16="http://schemas.microsoft.com/office/drawing/2014/main" xmlns="" id="{4D380EB0-4213-4F60-83F2-C58CC175430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59665" y="3256172"/>
              <a:ext cx="53111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F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08" name="Rectangle 91">
              <a:extLst>
                <a:ext uri="{FF2B5EF4-FFF2-40B4-BE49-F238E27FC236}">
                  <a16:creationId xmlns:a16="http://schemas.microsoft.com/office/drawing/2014/main" xmlns="" id="{3DD96B8F-8DFB-4131-A7BB-F82E7B6B0F1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59022" y="3319672"/>
              <a:ext cx="55982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E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09" name="Rectangle 92">
              <a:extLst>
                <a:ext uri="{FF2B5EF4-FFF2-40B4-BE49-F238E27FC236}">
                  <a16:creationId xmlns:a16="http://schemas.microsoft.com/office/drawing/2014/main" xmlns="" id="{E46784BB-CB76-4A2A-92E2-009117C9743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58228" y="3381586"/>
              <a:ext cx="55982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S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10" name="Rectangle 93">
              <a:extLst>
                <a:ext uri="{FF2B5EF4-FFF2-40B4-BE49-F238E27FC236}">
                  <a16:creationId xmlns:a16="http://schemas.microsoft.com/office/drawing/2014/main" xmlns="" id="{3D1B38D5-5331-4324-8ABF-92AF2FCBEA5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45385" y="3462547"/>
              <a:ext cx="83254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TI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11" name="Rectangle 94">
              <a:extLst>
                <a:ext uri="{FF2B5EF4-FFF2-40B4-BE49-F238E27FC236}">
                  <a16:creationId xmlns:a16="http://schemas.microsoft.com/office/drawing/2014/main" xmlns="" id="{55068EEF-7FB7-4E18-96B7-625428C4A61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52564" y="3554623"/>
              <a:ext cx="68900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V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12" name="Rectangle 95">
              <a:extLst>
                <a:ext uri="{FF2B5EF4-FFF2-40B4-BE49-F238E27FC236}">
                  <a16:creationId xmlns:a16="http://schemas.microsoft.com/office/drawing/2014/main" xmlns="" id="{0FBFE9BF-4DC9-49C6-A64C-9E763A7F02F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54715" y="3614947"/>
              <a:ext cx="64594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A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13" name="Rectangle 96">
              <a:extLst>
                <a:ext uri="{FF2B5EF4-FFF2-40B4-BE49-F238E27FC236}">
                  <a16:creationId xmlns:a16="http://schemas.microsoft.com/office/drawing/2014/main" xmlns="" id="{2A0BF267-2F43-411B-B558-FC8CCC1839F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62535" y="3684798"/>
              <a:ext cx="47369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L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14" name="Rectangle 97">
              <a:extLst>
                <a:ext uri="{FF2B5EF4-FFF2-40B4-BE49-F238E27FC236}">
                  <a16:creationId xmlns:a16="http://schemas.microsoft.com/office/drawing/2014/main" xmlns="" id="{A64B1D6A-7D10-4F0F-9BA2-0F7E4E47B4F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4687637" y="2764003"/>
              <a:ext cx="1227276" cy="1777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花好月圆 团团圆圆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15" name="Freeform 98">
              <a:extLst>
                <a:ext uri="{FF2B5EF4-FFF2-40B4-BE49-F238E27FC236}">
                  <a16:creationId xmlns:a16="http://schemas.microsoft.com/office/drawing/2014/main" xmlns="" id="{11E7D1C2-4772-41F5-8F85-448D9A0694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07725" y="3265611"/>
              <a:ext cx="1138238" cy="660400"/>
            </a:xfrm>
            <a:custGeom>
              <a:avLst/>
              <a:gdLst>
                <a:gd name="T0" fmla="*/ 982 w 1041"/>
                <a:gd name="T1" fmla="*/ 305 h 603"/>
                <a:gd name="T2" fmla="*/ 703 w 1041"/>
                <a:gd name="T3" fmla="*/ 48 h 603"/>
                <a:gd name="T4" fmla="*/ 589 w 1041"/>
                <a:gd name="T5" fmla="*/ 285 h 603"/>
                <a:gd name="T6" fmla="*/ 299 w 1041"/>
                <a:gd name="T7" fmla="*/ 312 h 603"/>
                <a:gd name="T8" fmla="*/ 0 w 1041"/>
                <a:gd name="T9" fmla="*/ 467 h 603"/>
                <a:gd name="T10" fmla="*/ 74 w 1041"/>
                <a:gd name="T11" fmla="*/ 438 h 603"/>
                <a:gd name="T12" fmla="*/ 551 w 1041"/>
                <a:gd name="T13" fmla="*/ 509 h 603"/>
                <a:gd name="T14" fmla="*/ 804 w 1041"/>
                <a:gd name="T15" fmla="*/ 523 h 603"/>
                <a:gd name="T16" fmla="*/ 1026 w 1041"/>
                <a:gd name="T17" fmla="*/ 497 h 603"/>
                <a:gd name="T18" fmla="*/ 415 w 1041"/>
                <a:gd name="T19" fmla="*/ 328 h 603"/>
                <a:gd name="T20" fmla="*/ 666 w 1041"/>
                <a:gd name="T21" fmla="*/ 306 h 603"/>
                <a:gd name="T22" fmla="*/ 326 w 1041"/>
                <a:gd name="T23" fmla="*/ 336 h 603"/>
                <a:gd name="T24" fmla="*/ 353 w 1041"/>
                <a:gd name="T25" fmla="*/ 414 h 603"/>
                <a:gd name="T26" fmla="*/ 765 w 1041"/>
                <a:gd name="T27" fmla="*/ 458 h 603"/>
                <a:gd name="T28" fmla="*/ 353 w 1041"/>
                <a:gd name="T29" fmla="*/ 414 h 603"/>
                <a:gd name="T30" fmla="*/ 676 w 1041"/>
                <a:gd name="T31" fmla="*/ 435 h 603"/>
                <a:gd name="T32" fmla="*/ 342 w 1041"/>
                <a:gd name="T33" fmla="*/ 376 h 603"/>
                <a:gd name="T34" fmla="*/ 705 w 1041"/>
                <a:gd name="T35" fmla="*/ 311 h 603"/>
                <a:gd name="T36" fmla="*/ 784 w 1041"/>
                <a:gd name="T37" fmla="*/ 218 h 603"/>
                <a:gd name="T38" fmla="*/ 835 w 1041"/>
                <a:gd name="T39" fmla="*/ 339 h 603"/>
                <a:gd name="T40" fmla="*/ 900 w 1041"/>
                <a:gd name="T41" fmla="*/ 549 h 603"/>
                <a:gd name="T42" fmla="*/ 844 w 1041"/>
                <a:gd name="T43" fmla="*/ 365 h 603"/>
                <a:gd name="T44" fmla="*/ 864 w 1041"/>
                <a:gd name="T45" fmla="*/ 463 h 603"/>
                <a:gd name="T46" fmla="*/ 847 w 1041"/>
                <a:gd name="T47" fmla="*/ 484 h 603"/>
                <a:gd name="T48" fmla="*/ 946 w 1041"/>
                <a:gd name="T49" fmla="*/ 451 h 603"/>
                <a:gd name="T50" fmla="*/ 760 w 1041"/>
                <a:gd name="T51" fmla="*/ 192 h 603"/>
                <a:gd name="T52" fmla="*/ 616 w 1041"/>
                <a:gd name="T53" fmla="*/ 151 h 603"/>
                <a:gd name="T54" fmla="*/ 643 w 1041"/>
                <a:gd name="T55" fmla="*/ 229 h 603"/>
                <a:gd name="T56" fmla="*/ 638 w 1041"/>
                <a:gd name="T57" fmla="*/ 187 h 603"/>
                <a:gd name="T58" fmla="*/ 734 w 1041"/>
                <a:gd name="T59" fmla="*/ 209 h 603"/>
                <a:gd name="T60" fmla="*/ 638 w 1041"/>
                <a:gd name="T61" fmla="*/ 271 h 603"/>
                <a:gd name="T62" fmla="*/ 608 w 1041"/>
                <a:gd name="T63" fmla="*/ 72 h 603"/>
                <a:gd name="T64" fmla="*/ 846 w 1041"/>
                <a:gd name="T65" fmla="*/ 145 h 603"/>
                <a:gd name="T66" fmla="*/ 963 w 1041"/>
                <a:gd name="T67" fmla="*/ 362 h 603"/>
                <a:gd name="T68" fmla="*/ 900 w 1041"/>
                <a:gd name="T69" fmla="*/ 549 h 6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41" h="603">
                  <a:moveTo>
                    <a:pt x="998" y="368"/>
                  </a:moveTo>
                  <a:cubicBezTo>
                    <a:pt x="985" y="348"/>
                    <a:pt x="979" y="330"/>
                    <a:pt x="982" y="305"/>
                  </a:cubicBezTo>
                  <a:cubicBezTo>
                    <a:pt x="991" y="229"/>
                    <a:pt x="951" y="148"/>
                    <a:pt x="880" y="128"/>
                  </a:cubicBezTo>
                  <a:cubicBezTo>
                    <a:pt x="816" y="110"/>
                    <a:pt x="761" y="80"/>
                    <a:pt x="703" y="48"/>
                  </a:cubicBezTo>
                  <a:cubicBezTo>
                    <a:pt x="617" y="0"/>
                    <a:pt x="526" y="67"/>
                    <a:pt x="540" y="165"/>
                  </a:cubicBezTo>
                  <a:cubicBezTo>
                    <a:pt x="546" y="205"/>
                    <a:pt x="570" y="242"/>
                    <a:pt x="589" y="285"/>
                  </a:cubicBezTo>
                  <a:cubicBezTo>
                    <a:pt x="557" y="290"/>
                    <a:pt x="522" y="297"/>
                    <a:pt x="487" y="300"/>
                  </a:cubicBezTo>
                  <a:cubicBezTo>
                    <a:pt x="424" y="305"/>
                    <a:pt x="361" y="304"/>
                    <a:pt x="299" y="312"/>
                  </a:cubicBezTo>
                  <a:cubicBezTo>
                    <a:pt x="202" y="324"/>
                    <a:pt x="111" y="356"/>
                    <a:pt x="35" y="422"/>
                  </a:cubicBezTo>
                  <a:cubicBezTo>
                    <a:pt x="21" y="435"/>
                    <a:pt x="12" y="452"/>
                    <a:pt x="0" y="467"/>
                  </a:cubicBezTo>
                  <a:cubicBezTo>
                    <a:pt x="4" y="470"/>
                    <a:pt x="7" y="473"/>
                    <a:pt x="11" y="475"/>
                  </a:cubicBezTo>
                  <a:cubicBezTo>
                    <a:pt x="32" y="463"/>
                    <a:pt x="53" y="451"/>
                    <a:pt x="74" y="438"/>
                  </a:cubicBezTo>
                  <a:cubicBezTo>
                    <a:pt x="138" y="399"/>
                    <a:pt x="206" y="396"/>
                    <a:pt x="275" y="419"/>
                  </a:cubicBezTo>
                  <a:cubicBezTo>
                    <a:pt x="367" y="449"/>
                    <a:pt x="458" y="481"/>
                    <a:pt x="551" y="509"/>
                  </a:cubicBezTo>
                  <a:cubicBezTo>
                    <a:pt x="617" y="529"/>
                    <a:pt x="686" y="535"/>
                    <a:pt x="753" y="510"/>
                  </a:cubicBezTo>
                  <a:cubicBezTo>
                    <a:pt x="776" y="501"/>
                    <a:pt x="789" y="503"/>
                    <a:pt x="804" y="523"/>
                  </a:cubicBezTo>
                  <a:cubicBezTo>
                    <a:pt x="814" y="536"/>
                    <a:pt x="828" y="547"/>
                    <a:pt x="842" y="557"/>
                  </a:cubicBezTo>
                  <a:cubicBezTo>
                    <a:pt x="912" y="603"/>
                    <a:pt x="1002" y="575"/>
                    <a:pt x="1026" y="497"/>
                  </a:cubicBezTo>
                  <a:cubicBezTo>
                    <a:pt x="1041" y="450"/>
                    <a:pt x="1023" y="407"/>
                    <a:pt x="998" y="368"/>
                  </a:cubicBezTo>
                  <a:close/>
                  <a:moveTo>
                    <a:pt x="415" y="328"/>
                  </a:moveTo>
                  <a:cubicBezTo>
                    <a:pt x="482" y="327"/>
                    <a:pt x="549" y="328"/>
                    <a:pt x="613" y="300"/>
                  </a:cubicBezTo>
                  <a:cubicBezTo>
                    <a:pt x="626" y="295"/>
                    <a:pt x="644" y="303"/>
                    <a:pt x="666" y="306"/>
                  </a:cubicBezTo>
                  <a:cubicBezTo>
                    <a:pt x="625" y="347"/>
                    <a:pt x="579" y="350"/>
                    <a:pt x="534" y="349"/>
                  </a:cubicBezTo>
                  <a:cubicBezTo>
                    <a:pt x="464" y="349"/>
                    <a:pt x="395" y="344"/>
                    <a:pt x="326" y="336"/>
                  </a:cubicBezTo>
                  <a:cubicBezTo>
                    <a:pt x="355" y="333"/>
                    <a:pt x="385" y="329"/>
                    <a:pt x="415" y="328"/>
                  </a:cubicBezTo>
                  <a:close/>
                  <a:moveTo>
                    <a:pt x="353" y="414"/>
                  </a:moveTo>
                  <a:cubicBezTo>
                    <a:pt x="487" y="431"/>
                    <a:pt x="618" y="504"/>
                    <a:pt x="760" y="443"/>
                  </a:cubicBezTo>
                  <a:cubicBezTo>
                    <a:pt x="762" y="448"/>
                    <a:pt x="763" y="453"/>
                    <a:pt x="765" y="458"/>
                  </a:cubicBezTo>
                  <a:cubicBezTo>
                    <a:pt x="766" y="463"/>
                    <a:pt x="767" y="468"/>
                    <a:pt x="769" y="477"/>
                  </a:cubicBezTo>
                  <a:cubicBezTo>
                    <a:pt x="618" y="530"/>
                    <a:pt x="487" y="457"/>
                    <a:pt x="353" y="414"/>
                  </a:cubicBezTo>
                  <a:close/>
                  <a:moveTo>
                    <a:pt x="778" y="377"/>
                  </a:moveTo>
                  <a:cubicBezTo>
                    <a:pt x="757" y="425"/>
                    <a:pt x="717" y="436"/>
                    <a:pt x="676" y="435"/>
                  </a:cubicBezTo>
                  <a:cubicBezTo>
                    <a:pt x="612" y="434"/>
                    <a:pt x="547" y="424"/>
                    <a:pt x="484" y="413"/>
                  </a:cubicBezTo>
                  <a:cubicBezTo>
                    <a:pt x="433" y="404"/>
                    <a:pt x="385" y="388"/>
                    <a:pt x="342" y="376"/>
                  </a:cubicBezTo>
                  <a:cubicBezTo>
                    <a:pt x="399" y="376"/>
                    <a:pt x="464" y="376"/>
                    <a:pt x="529" y="377"/>
                  </a:cubicBezTo>
                  <a:cubicBezTo>
                    <a:pt x="596" y="377"/>
                    <a:pt x="656" y="362"/>
                    <a:pt x="705" y="311"/>
                  </a:cubicBezTo>
                  <a:cubicBezTo>
                    <a:pt x="730" y="286"/>
                    <a:pt x="764" y="271"/>
                    <a:pt x="765" y="230"/>
                  </a:cubicBezTo>
                  <a:cubicBezTo>
                    <a:pt x="766" y="225"/>
                    <a:pt x="777" y="219"/>
                    <a:pt x="784" y="218"/>
                  </a:cubicBezTo>
                  <a:cubicBezTo>
                    <a:pt x="828" y="207"/>
                    <a:pt x="872" y="239"/>
                    <a:pt x="876" y="286"/>
                  </a:cubicBezTo>
                  <a:cubicBezTo>
                    <a:pt x="880" y="322"/>
                    <a:pt x="870" y="330"/>
                    <a:pt x="835" y="339"/>
                  </a:cubicBezTo>
                  <a:cubicBezTo>
                    <a:pt x="813" y="344"/>
                    <a:pt x="786" y="359"/>
                    <a:pt x="778" y="377"/>
                  </a:cubicBezTo>
                  <a:close/>
                  <a:moveTo>
                    <a:pt x="900" y="549"/>
                  </a:moveTo>
                  <a:cubicBezTo>
                    <a:pt x="839" y="536"/>
                    <a:pt x="793" y="487"/>
                    <a:pt x="791" y="434"/>
                  </a:cubicBezTo>
                  <a:cubicBezTo>
                    <a:pt x="789" y="392"/>
                    <a:pt x="810" y="365"/>
                    <a:pt x="844" y="365"/>
                  </a:cubicBezTo>
                  <a:cubicBezTo>
                    <a:pt x="884" y="365"/>
                    <a:pt x="925" y="407"/>
                    <a:pt x="922" y="442"/>
                  </a:cubicBezTo>
                  <a:cubicBezTo>
                    <a:pt x="918" y="473"/>
                    <a:pt x="894" y="482"/>
                    <a:pt x="864" y="463"/>
                  </a:cubicBezTo>
                  <a:cubicBezTo>
                    <a:pt x="856" y="459"/>
                    <a:pt x="846" y="459"/>
                    <a:pt x="838" y="456"/>
                  </a:cubicBezTo>
                  <a:cubicBezTo>
                    <a:pt x="841" y="466"/>
                    <a:pt x="842" y="481"/>
                    <a:pt x="847" y="484"/>
                  </a:cubicBezTo>
                  <a:cubicBezTo>
                    <a:pt x="868" y="491"/>
                    <a:pt x="892" y="501"/>
                    <a:pt x="910" y="496"/>
                  </a:cubicBezTo>
                  <a:cubicBezTo>
                    <a:pt x="925" y="492"/>
                    <a:pt x="942" y="469"/>
                    <a:pt x="946" y="451"/>
                  </a:cubicBezTo>
                  <a:cubicBezTo>
                    <a:pt x="956" y="405"/>
                    <a:pt x="928" y="374"/>
                    <a:pt x="891" y="349"/>
                  </a:cubicBezTo>
                  <a:cubicBezTo>
                    <a:pt x="927" y="244"/>
                    <a:pt x="869" y="177"/>
                    <a:pt x="760" y="192"/>
                  </a:cubicBezTo>
                  <a:cubicBezTo>
                    <a:pt x="744" y="158"/>
                    <a:pt x="722" y="128"/>
                    <a:pt x="680" y="122"/>
                  </a:cubicBezTo>
                  <a:cubicBezTo>
                    <a:pt x="651" y="118"/>
                    <a:pt x="630" y="127"/>
                    <a:pt x="616" y="151"/>
                  </a:cubicBezTo>
                  <a:cubicBezTo>
                    <a:pt x="602" y="177"/>
                    <a:pt x="609" y="200"/>
                    <a:pt x="626" y="222"/>
                  </a:cubicBezTo>
                  <a:cubicBezTo>
                    <a:pt x="629" y="226"/>
                    <a:pt x="637" y="227"/>
                    <a:pt x="643" y="229"/>
                  </a:cubicBezTo>
                  <a:cubicBezTo>
                    <a:pt x="644" y="222"/>
                    <a:pt x="648" y="215"/>
                    <a:pt x="647" y="209"/>
                  </a:cubicBezTo>
                  <a:cubicBezTo>
                    <a:pt x="646" y="201"/>
                    <a:pt x="640" y="194"/>
                    <a:pt x="638" y="187"/>
                  </a:cubicBezTo>
                  <a:cubicBezTo>
                    <a:pt x="633" y="161"/>
                    <a:pt x="651" y="143"/>
                    <a:pt x="676" y="149"/>
                  </a:cubicBezTo>
                  <a:cubicBezTo>
                    <a:pt x="708" y="156"/>
                    <a:pt x="730" y="177"/>
                    <a:pt x="734" y="209"/>
                  </a:cubicBezTo>
                  <a:cubicBezTo>
                    <a:pt x="736" y="228"/>
                    <a:pt x="730" y="254"/>
                    <a:pt x="718" y="266"/>
                  </a:cubicBezTo>
                  <a:cubicBezTo>
                    <a:pt x="696" y="288"/>
                    <a:pt x="666" y="286"/>
                    <a:pt x="638" y="271"/>
                  </a:cubicBezTo>
                  <a:cubicBezTo>
                    <a:pt x="591" y="245"/>
                    <a:pt x="567" y="204"/>
                    <a:pt x="564" y="152"/>
                  </a:cubicBezTo>
                  <a:cubicBezTo>
                    <a:pt x="562" y="117"/>
                    <a:pt x="577" y="89"/>
                    <a:pt x="608" y="72"/>
                  </a:cubicBezTo>
                  <a:cubicBezTo>
                    <a:pt x="646" y="50"/>
                    <a:pt x="687" y="60"/>
                    <a:pt x="716" y="86"/>
                  </a:cubicBezTo>
                  <a:cubicBezTo>
                    <a:pt x="755" y="120"/>
                    <a:pt x="795" y="137"/>
                    <a:pt x="846" y="145"/>
                  </a:cubicBezTo>
                  <a:cubicBezTo>
                    <a:pt x="923" y="157"/>
                    <a:pt x="969" y="243"/>
                    <a:pt x="954" y="319"/>
                  </a:cubicBezTo>
                  <a:cubicBezTo>
                    <a:pt x="951" y="332"/>
                    <a:pt x="958" y="348"/>
                    <a:pt x="963" y="362"/>
                  </a:cubicBezTo>
                  <a:cubicBezTo>
                    <a:pt x="975" y="398"/>
                    <a:pt x="997" y="432"/>
                    <a:pt x="1001" y="469"/>
                  </a:cubicBezTo>
                  <a:cubicBezTo>
                    <a:pt x="1007" y="524"/>
                    <a:pt x="955" y="561"/>
                    <a:pt x="900" y="549"/>
                  </a:cubicBezTo>
                  <a:close/>
                </a:path>
              </a:pathLst>
            </a:custGeom>
            <a:solidFill>
              <a:srgbClr val="EFD1A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xmlns="" id="{8AACD066-DB49-4D14-B546-BB51EF3AA282}"/>
              </a:ext>
            </a:extLst>
          </p:cNvPr>
          <p:cNvGrpSpPr/>
          <p:nvPr/>
        </p:nvGrpSpPr>
        <p:grpSpPr>
          <a:xfrm flipV="1">
            <a:off x="0" y="0"/>
            <a:ext cx="12192000" cy="6858000"/>
            <a:chOff x="0" y="0"/>
            <a:chExt cx="12192000" cy="6858000"/>
          </a:xfrm>
        </p:grpSpPr>
        <p:sp>
          <p:nvSpPr>
            <p:cNvPr id="76" name="任意多边形: 形状 75">
              <a:extLst>
                <a:ext uri="{FF2B5EF4-FFF2-40B4-BE49-F238E27FC236}">
                  <a16:creationId xmlns:a16="http://schemas.microsoft.com/office/drawing/2014/main" xmlns="" id="{A930CCF0-9E89-4140-AD33-07F2728B33E2}"/>
                </a:ext>
              </a:extLst>
            </p:cNvPr>
            <p:cNvSpPr/>
            <p:nvPr/>
          </p:nvSpPr>
          <p:spPr>
            <a:xfrm flipH="1" flipV="1">
              <a:off x="7587370" y="0"/>
              <a:ext cx="4604630" cy="6858000"/>
            </a:xfrm>
            <a:custGeom>
              <a:avLst/>
              <a:gdLst>
                <a:gd name="connsiteX0" fmla="*/ 4604630 w 4604630"/>
                <a:gd name="connsiteY0" fmla="*/ 6858000 h 6858000"/>
                <a:gd name="connsiteX1" fmla="*/ 0 w 4604630"/>
                <a:gd name="connsiteY1" fmla="*/ 6858000 h 6858000"/>
                <a:gd name="connsiteX2" fmla="*/ 0 w 4604630"/>
                <a:gd name="connsiteY2" fmla="*/ 0 h 6858000"/>
                <a:gd name="connsiteX3" fmla="*/ 367240 w 4604630"/>
                <a:gd name="connsiteY3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04630" h="6858000">
                  <a:moveTo>
                    <a:pt x="4604630" y="6858000"/>
                  </a:moveTo>
                  <a:lnTo>
                    <a:pt x="0" y="6858000"/>
                  </a:lnTo>
                  <a:lnTo>
                    <a:pt x="0" y="0"/>
                  </a:lnTo>
                  <a:lnTo>
                    <a:pt x="367240" y="0"/>
                  </a:lnTo>
                  <a:close/>
                </a:path>
              </a:pathLst>
            </a:custGeom>
            <a:solidFill>
              <a:srgbClr val="F88200"/>
            </a:solidFill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72" name="任意多边形: 形状 71">
              <a:extLst>
                <a:ext uri="{FF2B5EF4-FFF2-40B4-BE49-F238E27FC236}">
                  <a16:creationId xmlns:a16="http://schemas.microsoft.com/office/drawing/2014/main" xmlns="" id="{E1520E44-6728-4433-A1D7-6AA661A1133F}"/>
                </a:ext>
              </a:extLst>
            </p:cNvPr>
            <p:cNvSpPr/>
            <p:nvPr/>
          </p:nvSpPr>
          <p:spPr>
            <a:xfrm>
              <a:off x="0" y="0"/>
              <a:ext cx="11260582" cy="6858000"/>
            </a:xfrm>
            <a:custGeom>
              <a:avLst/>
              <a:gdLst>
                <a:gd name="connsiteX0" fmla="*/ 0 w 11260582"/>
                <a:gd name="connsiteY0" fmla="*/ 0 h 6858000"/>
                <a:gd name="connsiteX1" fmla="*/ 3204522 w 11260582"/>
                <a:gd name="connsiteY1" fmla="*/ 0 h 6858000"/>
                <a:gd name="connsiteX2" fmla="*/ 11260582 w 11260582"/>
                <a:gd name="connsiteY2" fmla="*/ 6858000 h 6858000"/>
                <a:gd name="connsiteX3" fmla="*/ 0 w 11260582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60582" h="6858000">
                  <a:moveTo>
                    <a:pt x="0" y="0"/>
                  </a:moveTo>
                  <a:lnTo>
                    <a:pt x="3204522" y="0"/>
                  </a:lnTo>
                  <a:lnTo>
                    <a:pt x="1126058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F3C900"/>
            </a:solidFill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74" name="任意多边形: 形状 73">
              <a:extLst>
                <a:ext uri="{FF2B5EF4-FFF2-40B4-BE49-F238E27FC236}">
                  <a16:creationId xmlns:a16="http://schemas.microsoft.com/office/drawing/2014/main" xmlns="" id="{22267BB3-C7A0-4D71-809F-0BAD1676ADDE}"/>
                </a:ext>
              </a:extLst>
            </p:cNvPr>
            <p:cNvSpPr/>
            <p:nvPr/>
          </p:nvSpPr>
          <p:spPr>
            <a:xfrm>
              <a:off x="0" y="1867238"/>
              <a:ext cx="11260582" cy="4990762"/>
            </a:xfrm>
            <a:custGeom>
              <a:avLst/>
              <a:gdLst>
                <a:gd name="connsiteX0" fmla="*/ 5406732 w 11260582"/>
                <a:gd name="connsiteY0" fmla="*/ 0 h 4990762"/>
                <a:gd name="connsiteX1" fmla="*/ 11260582 w 11260582"/>
                <a:gd name="connsiteY1" fmla="*/ 4990762 h 4990762"/>
                <a:gd name="connsiteX2" fmla="*/ 0 w 11260582"/>
                <a:gd name="connsiteY2" fmla="*/ 4990762 h 4990762"/>
                <a:gd name="connsiteX3" fmla="*/ 0 w 11260582"/>
                <a:gd name="connsiteY3" fmla="*/ 4609567 h 4990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60582" h="4990762">
                  <a:moveTo>
                    <a:pt x="5406732" y="0"/>
                  </a:moveTo>
                  <a:lnTo>
                    <a:pt x="11260582" y="4990762"/>
                  </a:lnTo>
                  <a:lnTo>
                    <a:pt x="0" y="4990762"/>
                  </a:lnTo>
                  <a:lnTo>
                    <a:pt x="0" y="4609567"/>
                  </a:lnTo>
                  <a:close/>
                </a:path>
              </a:pathLst>
            </a:custGeom>
            <a:solidFill>
              <a:srgbClr val="B9C9E7"/>
            </a:solidFill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xmlns="" id="{BF943CFD-86D3-46E0-A20B-E9D43FDF0D06}"/>
              </a:ext>
            </a:extLst>
          </p:cNvPr>
          <p:cNvGrpSpPr/>
          <p:nvPr/>
        </p:nvGrpSpPr>
        <p:grpSpPr>
          <a:xfrm rot="5400000">
            <a:off x="3259587" y="331026"/>
            <a:ext cx="1068196" cy="406144"/>
            <a:chOff x="5014913" y="3255963"/>
            <a:chExt cx="2163763" cy="568325"/>
          </a:xfrm>
        </p:grpSpPr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xmlns="" id="{E57B2D7C-814C-46D6-8287-D3D1412C9EB7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4913" y="3255963"/>
              <a:ext cx="2163763" cy="117475"/>
            </a:xfrm>
            <a:custGeom>
              <a:avLst/>
              <a:gdLst>
                <a:gd name="T0" fmla="*/ 0 w 1363"/>
                <a:gd name="T1" fmla="*/ 0 h 74"/>
                <a:gd name="T2" fmla="*/ 151 w 1363"/>
                <a:gd name="T3" fmla="*/ 74 h 74"/>
                <a:gd name="T4" fmla="*/ 302 w 1363"/>
                <a:gd name="T5" fmla="*/ 0 h 74"/>
                <a:gd name="T6" fmla="*/ 455 w 1363"/>
                <a:gd name="T7" fmla="*/ 74 h 74"/>
                <a:gd name="T8" fmla="*/ 606 w 1363"/>
                <a:gd name="T9" fmla="*/ 0 h 74"/>
                <a:gd name="T10" fmla="*/ 757 w 1363"/>
                <a:gd name="T11" fmla="*/ 74 h 74"/>
                <a:gd name="T12" fmla="*/ 909 w 1363"/>
                <a:gd name="T13" fmla="*/ 0 h 74"/>
                <a:gd name="T14" fmla="*/ 1060 w 1363"/>
                <a:gd name="T15" fmla="*/ 74 h 74"/>
                <a:gd name="T16" fmla="*/ 1211 w 1363"/>
                <a:gd name="T17" fmla="*/ 0 h 74"/>
                <a:gd name="T18" fmla="*/ 1363 w 1363"/>
                <a:gd name="T19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63" h="74">
                  <a:moveTo>
                    <a:pt x="0" y="0"/>
                  </a:moveTo>
                  <a:lnTo>
                    <a:pt x="151" y="74"/>
                  </a:lnTo>
                  <a:lnTo>
                    <a:pt x="302" y="0"/>
                  </a:lnTo>
                  <a:lnTo>
                    <a:pt x="455" y="74"/>
                  </a:lnTo>
                  <a:lnTo>
                    <a:pt x="606" y="0"/>
                  </a:lnTo>
                  <a:lnTo>
                    <a:pt x="757" y="74"/>
                  </a:lnTo>
                  <a:lnTo>
                    <a:pt x="909" y="0"/>
                  </a:lnTo>
                  <a:lnTo>
                    <a:pt x="1060" y="74"/>
                  </a:lnTo>
                  <a:lnTo>
                    <a:pt x="1211" y="0"/>
                  </a:lnTo>
                  <a:lnTo>
                    <a:pt x="1363" y="74"/>
                  </a:lnTo>
                </a:path>
              </a:pathLst>
            </a:custGeom>
            <a:noFill/>
            <a:ln w="58738" cap="rnd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xmlns="" id="{926FBF88-0783-48D1-8585-9322E377C324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4913" y="3482976"/>
              <a:ext cx="2163763" cy="115888"/>
            </a:xfrm>
            <a:custGeom>
              <a:avLst/>
              <a:gdLst>
                <a:gd name="T0" fmla="*/ 0 w 1363"/>
                <a:gd name="T1" fmla="*/ 0 h 73"/>
                <a:gd name="T2" fmla="*/ 151 w 1363"/>
                <a:gd name="T3" fmla="*/ 73 h 73"/>
                <a:gd name="T4" fmla="*/ 302 w 1363"/>
                <a:gd name="T5" fmla="*/ 0 h 73"/>
                <a:gd name="T6" fmla="*/ 455 w 1363"/>
                <a:gd name="T7" fmla="*/ 73 h 73"/>
                <a:gd name="T8" fmla="*/ 606 w 1363"/>
                <a:gd name="T9" fmla="*/ 0 h 73"/>
                <a:gd name="T10" fmla="*/ 757 w 1363"/>
                <a:gd name="T11" fmla="*/ 73 h 73"/>
                <a:gd name="T12" fmla="*/ 909 w 1363"/>
                <a:gd name="T13" fmla="*/ 0 h 73"/>
                <a:gd name="T14" fmla="*/ 1060 w 1363"/>
                <a:gd name="T15" fmla="*/ 73 h 73"/>
                <a:gd name="T16" fmla="*/ 1211 w 1363"/>
                <a:gd name="T17" fmla="*/ 0 h 73"/>
                <a:gd name="T18" fmla="*/ 1363 w 1363"/>
                <a:gd name="T19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63" h="73">
                  <a:moveTo>
                    <a:pt x="0" y="0"/>
                  </a:moveTo>
                  <a:lnTo>
                    <a:pt x="151" y="73"/>
                  </a:lnTo>
                  <a:lnTo>
                    <a:pt x="302" y="0"/>
                  </a:lnTo>
                  <a:lnTo>
                    <a:pt x="455" y="73"/>
                  </a:lnTo>
                  <a:lnTo>
                    <a:pt x="606" y="0"/>
                  </a:lnTo>
                  <a:lnTo>
                    <a:pt x="757" y="73"/>
                  </a:lnTo>
                  <a:lnTo>
                    <a:pt x="909" y="0"/>
                  </a:lnTo>
                  <a:lnTo>
                    <a:pt x="1060" y="73"/>
                  </a:lnTo>
                  <a:lnTo>
                    <a:pt x="1211" y="0"/>
                  </a:lnTo>
                  <a:lnTo>
                    <a:pt x="1363" y="73"/>
                  </a:lnTo>
                </a:path>
              </a:pathLst>
            </a:custGeom>
            <a:noFill/>
            <a:ln w="58738" cap="rnd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xmlns="" id="{A9BD7925-63B1-4A6D-9A10-22F6DC81AA92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4913" y="3706813"/>
              <a:ext cx="2163763" cy="117475"/>
            </a:xfrm>
            <a:custGeom>
              <a:avLst/>
              <a:gdLst>
                <a:gd name="T0" fmla="*/ 0 w 1363"/>
                <a:gd name="T1" fmla="*/ 0 h 74"/>
                <a:gd name="T2" fmla="*/ 151 w 1363"/>
                <a:gd name="T3" fmla="*/ 74 h 74"/>
                <a:gd name="T4" fmla="*/ 302 w 1363"/>
                <a:gd name="T5" fmla="*/ 0 h 74"/>
                <a:gd name="T6" fmla="*/ 455 w 1363"/>
                <a:gd name="T7" fmla="*/ 74 h 74"/>
                <a:gd name="T8" fmla="*/ 606 w 1363"/>
                <a:gd name="T9" fmla="*/ 0 h 74"/>
                <a:gd name="T10" fmla="*/ 757 w 1363"/>
                <a:gd name="T11" fmla="*/ 74 h 74"/>
                <a:gd name="T12" fmla="*/ 909 w 1363"/>
                <a:gd name="T13" fmla="*/ 0 h 74"/>
                <a:gd name="T14" fmla="*/ 1060 w 1363"/>
                <a:gd name="T15" fmla="*/ 74 h 74"/>
                <a:gd name="T16" fmla="*/ 1211 w 1363"/>
                <a:gd name="T17" fmla="*/ 0 h 74"/>
                <a:gd name="T18" fmla="*/ 1363 w 1363"/>
                <a:gd name="T19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63" h="74">
                  <a:moveTo>
                    <a:pt x="0" y="0"/>
                  </a:moveTo>
                  <a:lnTo>
                    <a:pt x="151" y="74"/>
                  </a:lnTo>
                  <a:lnTo>
                    <a:pt x="302" y="0"/>
                  </a:lnTo>
                  <a:lnTo>
                    <a:pt x="455" y="74"/>
                  </a:lnTo>
                  <a:lnTo>
                    <a:pt x="606" y="0"/>
                  </a:lnTo>
                  <a:lnTo>
                    <a:pt x="757" y="74"/>
                  </a:lnTo>
                  <a:lnTo>
                    <a:pt x="909" y="0"/>
                  </a:lnTo>
                  <a:lnTo>
                    <a:pt x="1060" y="74"/>
                  </a:lnTo>
                  <a:lnTo>
                    <a:pt x="1211" y="0"/>
                  </a:lnTo>
                  <a:lnTo>
                    <a:pt x="1363" y="74"/>
                  </a:lnTo>
                </a:path>
              </a:pathLst>
            </a:custGeom>
            <a:noFill/>
            <a:ln w="58738" cap="rnd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</p:grpSp>
      <p:pic>
        <p:nvPicPr>
          <p:cNvPr id="166" name="图片 165">
            <a:extLst>
              <a:ext uri="{FF2B5EF4-FFF2-40B4-BE49-F238E27FC236}">
                <a16:creationId xmlns:a16="http://schemas.microsoft.com/office/drawing/2014/main" xmlns="" id="{0B58F1A8-BAB3-4D54-9E20-0EA734634CBC}"/>
              </a:ext>
            </a:extLst>
          </p:cNvPr>
          <p:cNvPicPr>
            <a:picLocks noChangeAspect="1"/>
          </p:cNvPicPr>
          <p:nvPr/>
        </p:nvPicPr>
        <p:blipFill>
          <a:blip r:embed="rId5">
            <a:biLevel thresh="75000"/>
          </a:blip>
          <a:srcRect b="48901"/>
          <a:stretch>
            <a:fillRect/>
          </a:stretch>
        </p:blipFill>
        <p:spPr>
          <a:xfrm>
            <a:off x="982848" y="6053098"/>
            <a:ext cx="1664097" cy="804902"/>
          </a:xfrm>
          <a:custGeom>
            <a:avLst/>
            <a:gdLst>
              <a:gd name="connsiteX0" fmla="*/ 0 w 1664097"/>
              <a:gd name="connsiteY0" fmla="*/ 0 h 804902"/>
              <a:gd name="connsiteX1" fmla="*/ 1664097 w 1664097"/>
              <a:gd name="connsiteY1" fmla="*/ 0 h 804902"/>
              <a:gd name="connsiteX2" fmla="*/ 1664097 w 1664097"/>
              <a:gd name="connsiteY2" fmla="*/ 804902 h 804902"/>
              <a:gd name="connsiteX3" fmla="*/ 0 w 1664097"/>
              <a:gd name="connsiteY3" fmla="*/ 804902 h 804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64097" h="804902">
                <a:moveTo>
                  <a:pt x="0" y="0"/>
                </a:moveTo>
                <a:lnTo>
                  <a:pt x="1664097" y="0"/>
                </a:lnTo>
                <a:lnTo>
                  <a:pt x="1664097" y="804902"/>
                </a:lnTo>
                <a:lnTo>
                  <a:pt x="0" y="804902"/>
                </a:lnTo>
                <a:close/>
              </a:path>
            </a:pathLst>
          </a:custGeom>
        </p:spPr>
      </p:pic>
      <p:pic>
        <p:nvPicPr>
          <p:cNvPr id="329" name="图片 328">
            <a:extLst>
              <a:ext uri="{FF2B5EF4-FFF2-40B4-BE49-F238E27FC236}">
                <a16:creationId xmlns:a16="http://schemas.microsoft.com/office/drawing/2014/main" xmlns="" id="{C6E3D7F1-1671-4925-B335-943B542D860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biLevel thresh="75000"/>
          </a:blip>
          <a:srcRect b="82089"/>
          <a:stretch/>
        </p:blipFill>
        <p:spPr>
          <a:xfrm flipV="1">
            <a:off x="5049411" y="6116067"/>
            <a:ext cx="1776786" cy="320796"/>
          </a:xfrm>
          <a:prstGeom prst="rect">
            <a:avLst/>
          </a:prstGeom>
        </p:spPr>
      </p:pic>
      <p:sp>
        <p:nvSpPr>
          <p:cNvPr id="171" name="矩形: 圆角 170">
            <a:extLst>
              <a:ext uri="{FF2B5EF4-FFF2-40B4-BE49-F238E27FC236}">
                <a16:creationId xmlns:a16="http://schemas.microsoft.com/office/drawing/2014/main" xmlns="" id="{2B62B09B-F356-4687-A592-40993E72C81F}"/>
              </a:ext>
            </a:extLst>
          </p:cNvPr>
          <p:cNvSpPr/>
          <p:nvPr/>
        </p:nvSpPr>
        <p:spPr>
          <a:xfrm>
            <a:off x="4601660" y="1439011"/>
            <a:ext cx="5470382" cy="4235072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00号-方方先锋体" panose="00000500000000000000" pitchFamily="2" charset="-122"/>
              <a:ea typeface="字魂100号-方方先锋体" panose="00000500000000000000" pitchFamily="2" charset="-122"/>
              <a:cs typeface="+mn-cs"/>
            </a:endParaRPr>
          </a:p>
        </p:txBody>
      </p:sp>
      <p:grpSp>
        <p:nvGrpSpPr>
          <p:cNvPr id="173" name="组合 172">
            <a:extLst>
              <a:ext uri="{FF2B5EF4-FFF2-40B4-BE49-F238E27FC236}">
                <a16:creationId xmlns:a16="http://schemas.microsoft.com/office/drawing/2014/main" xmlns="" id="{65B12C96-250B-4A63-BC7F-8C46437EB06A}"/>
              </a:ext>
            </a:extLst>
          </p:cNvPr>
          <p:cNvGrpSpPr/>
          <p:nvPr/>
        </p:nvGrpSpPr>
        <p:grpSpPr>
          <a:xfrm>
            <a:off x="6387376" y="4171183"/>
            <a:ext cx="2040600" cy="671422"/>
            <a:chOff x="1222973" y="4859763"/>
            <a:chExt cx="3437681" cy="1131106"/>
          </a:xfrm>
        </p:grpSpPr>
        <p:grpSp>
          <p:nvGrpSpPr>
            <p:cNvPr id="174" name="组合 173">
              <a:extLst>
                <a:ext uri="{FF2B5EF4-FFF2-40B4-BE49-F238E27FC236}">
                  <a16:creationId xmlns:a16="http://schemas.microsoft.com/office/drawing/2014/main" xmlns="" id="{A4D16749-596B-44BC-BF1C-1E4F4EC256DE}"/>
                </a:ext>
              </a:extLst>
            </p:cNvPr>
            <p:cNvGrpSpPr/>
            <p:nvPr/>
          </p:nvGrpSpPr>
          <p:grpSpPr>
            <a:xfrm flipV="1">
              <a:off x="1222973" y="4859763"/>
              <a:ext cx="3437681" cy="119100"/>
              <a:chOff x="4143737" y="-536918"/>
              <a:chExt cx="3006813" cy="104172"/>
            </a:xfrm>
          </p:grpSpPr>
          <p:sp>
            <p:nvSpPr>
              <p:cNvPr id="292" name="椭圆 291">
                <a:extLst>
                  <a:ext uri="{FF2B5EF4-FFF2-40B4-BE49-F238E27FC236}">
                    <a16:creationId xmlns:a16="http://schemas.microsoft.com/office/drawing/2014/main" xmlns="" id="{E0482A97-96CE-41B7-84D5-D4FD0C9EDC30}"/>
                  </a:ext>
                </a:extLst>
              </p:cNvPr>
              <p:cNvSpPr/>
              <p:nvPr/>
            </p:nvSpPr>
            <p:spPr>
              <a:xfrm>
                <a:off x="4143737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93" name="椭圆 292">
                <a:extLst>
                  <a:ext uri="{FF2B5EF4-FFF2-40B4-BE49-F238E27FC236}">
                    <a16:creationId xmlns:a16="http://schemas.microsoft.com/office/drawing/2014/main" xmlns="" id="{B8DE070D-F5F4-4DBB-B729-3E5C988D54CB}"/>
                  </a:ext>
                </a:extLst>
              </p:cNvPr>
              <p:cNvSpPr/>
              <p:nvPr/>
            </p:nvSpPr>
            <p:spPr>
              <a:xfrm>
                <a:off x="4281958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94" name="椭圆 293">
                <a:extLst>
                  <a:ext uri="{FF2B5EF4-FFF2-40B4-BE49-F238E27FC236}">
                    <a16:creationId xmlns:a16="http://schemas.microsoft.com/office/drawing/2014/main" xmlns="" id="{3D690AE4-BD78-44F3-8AB8-9372200EBBB6}"/>
                  </a:ext>
                </a:extLst>
              </p:cNvPr>
              <p:cNvSpPr/>
              <p:nvPr/>
            </p:nvSpPr>
            <p:spPr>
              <a:xfrm>
                <a:off x="4420179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95" name="椭圆 294">
                <a:extLst>
                  <a:ext uri="{FF2B5EF4-FFF2-40B4-BE49-F238E27FC236}">
                    <a16:creationId xmlns:a16="http://schemas.microsoft.com/office/drawing/2014/main" xmlns="" id="{212DE18C-E2B7-4CC1-8493-54280135D2C6}"/>
                  </a:ext>
                </a:extLst>
              </p:cNvPr>
              <p:cNvSpPr/>
              <p:nvPr/>
            </p:nvSpPr>
            <p:spPr>
              <a:xfrm>
                <a:off x="4558400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96" name="椭圆 295">
                <a:extLst>
                  <a:ext uri="{FF2B5EF4-FFF2-40B4-BE49-F238E27FC236}">
                    <a16:creationId xmlns:a16="http://schemas.microsoft.com/office/drawing/2014/main" xmlns="" id="{DA66D552-F948-4EC7-9B4E-8EC65062FE29}"/>
                  </a:ext>
                </a:extLst>
              </p:cNvPr>
              <p:cNvSpPr/>
              <p:nvPr/>
            </p:nvSpPr>
            <p:spPr>
              <a:xfrm>
                <a:off x="4696621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97" name="椭圆 296">
                <a:extLst>
                  <a:ext uri="{FF2B5EF4-FFF2-40B4-BE49-F238E27FC236}">
                    <a16:creationId xmlns:a16="http://schemas.microsoft.com/office/drawing/2014/main" xmlns="" id="{77D5FAC4-C638-4177-B43D-B6A2998E1533}"/>
                  </a:ext>
                </a:extLst>
              </p:cNvPr>
              <p:cNvSpPr/>
              <p:nvPr/>
            </p:nvSpPr>
            <p:spPr>
              <a:xfrm>
                <a:off x="4834842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98" name="椭圆 297">
                <a:extLst>
                  <a:ext uri="{FF2B5EF4-FFF2-40B4-BE49-F238E27FC236}">
                    <a16:creationId xmlns:a16="http://schemas.microsoft.com/office/drawing/2014/main" xmlns="" id="{0C269ECB-0EE4-466D-AFD4-5640204023B5}"/>
                  </a:ext>
                </a:extLst>
              </p:cNvPr>
              <p:cNvSpPr/>
              <p:nvPr/>
            </p:nvSpPr>
            <p:spPr>
              <a:xfrm>
                <a:off x="4973063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99" name="椭圆 298">
                <a:extLst>
                  <a:ext uri="{FF2B5EF4-FFF2-40B4-BE49-F238E27FC236}">
                    <a16:creationId xmlns:a16="http://schemas.microsoft.com/office/drawing/2014/main" xmlns="" id="{DAFE652D-6B67-41D2-BAFE-DDF4D0FD2427}"/>
                  </a:ext>
                </a:extLst>
              </p:cNvPr>
              <p:cNvSpPr/>
              <p:nvPr/>
            </p:nvSpPr>
            <p:spPr>
              <a:xfrm>
                <a:off x="5111284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300" name="椭圆 299">
                <a:extLst>
                  <a:ext uri="{FF2B5EF4-FFF2-40B4-BE49-F238E27FC236}">
                    <a16:creationId xmlns:a16="http://schemas.microsoft.com/office/drawing/2014/main" xmlns="" id="{C71EFD45-FAAB-4C3A-9A18-11F053925E2C}"/>
                  </a:ext>
                </a:extLst>
              </p:cNvPr>
              <p:cNvSpPr/>
              <p:nvPr/>
            </p:nvSpPr>
            <p:spPr>
              <a:xfrm>
                <a:off x="5249505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301" name="椭圆 300">
                <a:extLst>
                  <a:ext uri="{FF2B5EF4-FFF2-40B4-BE49-F238E27FC236}">
                    <a16:creationId xmlns:a16="http://schemas.microsoft.com/office/drawing/2014/main" xmlns="" id="{E5E26984-EB4E-4672-923D-436BFF6850BE}"/>
                  </a:ext>
                </a:extLst>
              </p:cNvPr>
              <p:cNvSpPr/>
              <p:nvPr/>
            </p:nvSpPr>
            <p:spPr>
              <a:xfrm>
                <a:off x="5387726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302" name="椭圆 301">
                <a:extLst>
                  <a:ext uri="{FF2B5EF4-FFF2-40B4-BE49-F238E27FC236}">
                    <a16:creationId xmlns:a16="http://schemas.microsoft.com/office/drawing/2014/main" xmlns="" id="{ACD51AFE-B8D6-4875-A80B-CC32467712BE}"/>
                  </a:ext>
                </a:extLst>
              </p:cNvPr>
              <p:cNvSpPr/>
              <p:nvPr/>
            </p:nvSpPr>
            <p:spPr>
              <a:xfrm>
                <a:off x="5525947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303" name="椭圆 302">
                <a:extLst>
                  <a:ext uri="{FF2B5EF4-FFF2-40B4-BE49-F238E27FC236}">
                    <a16:creationId xmlns:a16="http://schemas.microsoft.com/office/drawing/2014/main" xmlns="" id="{CA5F03DF-F7D9-4DA4-AF3A-5CFBE8E78F0B}"/>
                  </a:ext>
                </a:extLst>
              </p:cNvPr>
              <p:cNvSpPr/>
              <p:nvPr/>
            </p:nvSpPr>
            <p:spPr>
              <a:xfrm>
                <a:off x="5664168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304" name="椭圆 303">
                <a:extLst>
                  <a:ext uri="{FF2B5EF4-FFF2-40B4-BE49-F238E27FC236}">
                    <a16:creationId xmlns:a16="http://schemas.microsoft.com/office/drawing/2014/main" xmlns="" id="{EA3E87D8-8332-490C-B370-138E5796D314}"/>
                  </a:ext>
                </a:extLst>
              </p:cNvPr>
              <p:cNvSpPr/>
              <p:nvPr/>
            </p:nvSpPr>
            <p:spPr>
              <a:xfrm>
                <a:off x="5802389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305" name="椭圆 304">
                <a:extLst>
                  <a:ext uri="{FF2B5EF4-FFF2-40B4-BE49-F238E27FC236}">
                    <a16:creationId xmlns:a16="http://schemas.microsoft.com/office/drawing/2014/main" xmlns="" id="{1EE8945F-CC07-4770-A964-013006CDF18C}"/>
                  </a:ext>
                </a:extLst>
              </p:cNvPr>
              <p:cNvSpPr/>
              <p:nvPr/>
            </p:nvSpPr>
            <p:spPr>
              <a:xfrm>
                <a:off x="5940610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306" name="椭圆 305">
                <a:extLst>
                  <a:ext uri="{FF2B5EF4-FFF2-40B4-BE49-F238E27FC236}">
                    <a16:creationId xmlns:a16="http://schemas.microsoft.com/office/drawing/2014/main" xmlns="" id="{3746640A-80E5-424E-BE2B-C9CFA94C1AC2}"/>
                  </a:ext>
                </a:extLst>
              </p:cNvPr>
              <p:cNvSpPr/>
              <p:nvPr/>
            </p:nvSpPr>
            <p:spPr>
              <a:xfrm>
                <a:off x="6078831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307" name="椭圆 306">
                <a:extLst>
                  <a:ext uri="{FF2B5EF4-FFF2-40B4-BE49-F238E27FC236}">
                    <a16:creationId xmlns:a16="http://schemas.microsoft.com/office/drawing/2014/main" xmlns="" id="{3E54F574-BEDB-49CB-BDB7-4FC9401EB5FE}"/>
                  </a:ext>
                </a:extLst>
              </p:cNvPr>
              <p:cNvSpPr/>
              <p:nvPr/>
            </p:nvSpPr>
            <p:spPr>
              <a:xfrm>
                <a:off x="6217052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308" name="椭圆 307">
                <a:extLst>
                  <a:ext uri="{FF2B5EF4-FFF2-40B4-BE49-F238E27FC236}">
                    <a16:creationId xmlns:a16="http://schemas.microsoft.com/office/drawing/2014/main" xmlns="" id="{6175D4DC-614C-4B6D-9A46-3D139FD82327}"/>
                  </a:ext>
                </a:extLst>
              </p:cNvPr>
              <p:cNvSpPr/>
              <p:nvPr/>
            </p:nvSpPr>
            <p:spPr>
              <a:xfrm>
                <a:off x="6355273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309" name="椭圆 308">
                <a:extLst>
                  <a:ext uri="{FF2B5EF4-FFF2-40B4-BE49-F238E27FC236}">
                    <a16:creationId xmlns:a16="http://schemas.microsoft.com/office/drawing/2014/main" xmlns="" id="{F9545B38-1935-41DE-9D85-F3E29FE75EB2}"/>
                  </a:ext>
                </a:extLst>
              </p:cNvPr>
              <p:cNvSpPr/>
              <p:nvPr/>
            </p:nvSpPr>
            <p:spPr>
              <a:xfrm>
                <a:off x="6493494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310" name="椭圆 309">
                <a:extLst>
                  <a:ext uri="{FF2B5EF4-FFF2-40B4-BE49-F238E27FC236}">
                    <a16:creationId xmlns:a16="http://schemas.microsoft.com/office/drawing/2014/main" xmlns="" id="{98F1B932-C0C8-46C4-88EC-F36E8994FA9D}"/>
                  </a:ext>
                </a:extLst>
              </p:cNvPr>
              <p:cNvSpPr/>
              <p:nvPr/>
            </p:nvSpPr>
            <p:spPr>
              <a:xfrm>
                <a:off x="6631715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311" name="椭圆 310">
                <a:extLst>
                  <a:ext uri="{FF2B5EF4-FFF2-40B4-BE49-F238E27FC236}">
                    <a16:creationId xmlns:a16="http://schemas.microsoft.com/office/drawing/2014/main" xmlns="" id="{23D17B51-E8D8-4B5E-9E80-AB9681EA3A37}"/>
                  </a:ext>
                </a:extLst>
              </p:cNvPr>
              <p:cNvSpPr/>
              <p:nvPr/>
            </p:nvSpPr>
            <p:spPr>
              <a:xfrm>
                <a:off x="6769936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312" name="椭圆 311">
                <a:extLst>
                  <a:ext uri="{FF2B5EF4-FFF2-40B4-BE49-F238E27FC236}">
                    <a16:creationId xmlns:a16="http://schemas.microsoft.com/office/drawing/2014/main" xmlns="" id="{A837042D-2E60-473F-BF07-7CB92C128BDB}"/>
                  </a:ext>
                </a:extLst>
              </p:cNvPr>
              <p:cNvSpPr/>
              <p:nvPr/>
            </p:nvSpPr>
            <p:spPr>
              <a:xfrm>
                <a:off x="6908157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313" name="椭圆 312">
                <a:extLst>
                  <a:ext uri="{FF2B5EF4-FFF2-40B4-BE49-F238E27FC236}">
                    <a16:creationId xmlns:a16="http://schemas.microsoft.com/office/drawing/2014/main" xmlns="" id="{4C5D540F-07C1-423F-A55F-CC758CC59E04}"/>
                  </a:ext>
                </a:extLst>
              </p:cNvPr>
              <p:cNvSpPr/>
              <p:nvPr/>
            </p:nvSpPr>
            <p:spPr>
              <a:xfrm>
                <a:off x="7046378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</p:grpSp>
        <p:grpSp>
          <p:nvGrpSpPr>
            <p:cNvPr id="175" name="组合 174">
              <a:extLst>
                <a:ext uri="{FF2B5EF4-FFF2-40B4-BE49-F238E27FC236}">
                  <a16:creationId xmlns:a16="http://schemas.microsoft.com/office/drawing/2014/main" xmlns="" id="{691DC913-5F01-40BA-8B4E-54684514536F}"/>
                </a:ext>
              </a:extLst>
            </p:cNvPr>
            <p:cNvGrpSpPr/>
            <p:nvPr/>
          </p:nvGrpSpPr>
          <p:grpSpPr>
            <a:xfrm flipV="1">
              <a:off x="1222973" y="5112764"/>
              <a:ext cx="3437681" cy="119100"/>
              <a:chOff x="4143737" y="-536918"/>
              <a:chExt cx="3006813" cy="104172"/>
            </a:xfrm>
          </p:grpSpPr>
          <p:sp>
            <p:nvSpPr>
              <p:cNvPr id="270" name="椭圆 269">
                <a:extLst>
                  <a:ext uri="{FF2B5EF4-FFF2-40B4-BE49-F238E27FC236}">
                    <a16:creationId xmlns:a16="http://schemas.microsoft.com/office/drawing/2014/main" xmlns="" id="{1AEEEF60-3AFD-4BD5-83EA-08579FCF9954}"/>
                  </a:ext>
                </a:extLst>
              </p:cNvPr>
              <p:cNvSpPr/>
              <p:nvPr/>
            </p:nvSpPr>
            <p:spPr>
              <a:xfrm>
                <a:off x="4143737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71" name="椭圆 270">
                <a:extLst>
                  <a:ext uri="{FF2B5EF4-FFF2-40B4-BE49-F238E27FC236}">
                    <a16:creationId xmlns:a16="http://schemas.microsoft.com/office/drawing/2014/main" xmlns="" id="{E230473C-CD3D-4479-8D30-D8F099EEFEB3}"/>
                  </a:ext>
                </a:extLst>
              </p:cNvPr>
              <p:cNvSpPr/>
              <p:nvPr/>
            </p:nvSpPr>
            <p:spPr>
              <a:xfrm>
                <a:off x="4281958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72" name="椭圆 271">
                <a:extLst>
                  <a:ext uri="{FF2B5EF4-FFF2-40B4-BE49-F238E27FC236}">
                    <a16:creationId xmlns:a16="http://schemas.microsoft.com/office/drawing/2014/main" xmlns="" id="{B517435D-D6EB-4ABC-9C27-A22A5C2E4264}"/>
                  </a:ext>
                </a:extLst>
              </p:cNvPr>
              <p:cNvSpPr/>
              <p:nvPr/>
            </p:nvSpPr>
            <p:spPr>
              <a:xfrm>
                <a:off x="4420179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73" name="椭圆 272">
                <a:extLst>
                  <a:ext uri="{FF2B5EF4-FFF2-40B4-BE49-F238E27FC236}">
                    <a16:creationId xmlns:a16="http://schemas.microsoft.com/office/drawing/2014/main" xmlns="" id="{A1F551FE-B61B-4757-9D6D-C5CEAD3E0533}"/>
                  </a:ext>
                </a:extLst>
              </p:cNvPr>
              <p:cNvSpPr/>
              <p:nvPr/>
            </p:nvSpPr>
            <p:spPr>
              <a:xfrm>
                <a:off x="4558400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74" name="椭圆 273">
                <a:extLst>
                  <a:ext uri="{FF2B5EF4-FFF2-40B4-BE49-F238E27FC236}">
                    <a16:creationId xmlns:a16="http://schemas.microsoft.com/office/drawing/2014/main" xmlns="" id="{70B1932B-2FCD-4378-97A5-33F5FBDFB0D8}"/>
                  </a:ext>
                </a:extLst>
              </p:cNvPr>
              <p:cNvSpPr/>
              <p:nvPr/>
            </p:nvSpPr>
            <p:spPr>
              <a:xfrm>
                <a:off x="4696621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75" name="椭圆 274">
                <a:extLst>
                  <a:ext uri="{FF2B5EF4-FFF2-40B4-BE49-F238E27FC236}">
                    <a16:creationId xmlns:a16="http://schemas.microsoft.com/office/drawing/2014/main" xmlns="" id="{2EC527AF-D2DC-4190-9AE4-0C4126EB5D87}"/>
                  </a:ext>
                </a:extLst>
              </p:cNvPr>
              <p:cNvSpPr/>
              <p:nvPr/>
            </p:nvSpPr>
            <p:spPr>
              <a:xfrm>
                <a:off x="4834842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76" name="椭圆 275">
                <a:extLst>
                  <a:ext uri="{FF2B5EF4-FFF2-40B4-BE49-F238E27FC236}">
                    <a16:creationId xmlns:a16="http://schemas.microsoft.com/office/drawing/2014/main" xmlns="" id="{3F42839B-CFCF-421F-82E8-4C5EA9DBE6F9}"/>
                  </a:ext>
                </a:extLst>
              </p:cNvPr>
              <p:cNvSpPr/>
              <p:nvPr/>
            </p:nvSpPr>
            <p:spPr>
              <a:xfrm>
                <a:off x="4973063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77" name="椭圆 276">
                <a:extLst>
                  <a:ext uri="{FF2B5EF4-FFF2-40B4-BE49-F238E27FC236}">
                    <a16:creationId xmlns:a16="http://schemas.microsoft.com/office/drawing/2014/main" xmlns="" id="{CED0CAE0-E1CE-4016-8ECC-7C679AE1F2BC}"/>
                  </a:ext>
                </a:extLst>
              </p:cNvPr>
              <p:cNvSpPr/>
              <p:nvPr/>
            </p:nvSpPr>
            <p:spPr>
              <a:xfrm>
                <a:off x="5111284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78" name="椭圆 277">
                <a:extLst>
                  <a:ext uri="{FF2B5EF4-FFF2-40B4-BE49-F238E27FC236}">
                    <a16:creationId xmlns:a16="http://schemas.microsoft.com/office/drawing/2014/main" xmlns="" id="{9292CC0E-F573-45EE-85E5-F0A774367C81}"/>
                  </a:ext>
                </a:extLst>
              </p:cNvPr>
              <p:cNvSpPr/>
              <p:nvPr/>
            </p:nvSpPr>
            <p:spPr>
              <a:xfrm>
                <a:off x="5249505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79" name="椭圆 278">
                <a:extLst>
                  <a:ext uri="{FF2B5EF4-FFF2-40B4-BE49-F238E27FC236}">
                    <a16:creationId xmlns:a16="http://schemas.microsoft.com/office/drawing/2014/main" xmlns="" id="{FE6307CA-13BA-4C5F-A10D-03A23B9AA4A3}"/>
                  </a:ext>
                </a:extLst>
              </p:cNvPr>
              <p:cNvSpPr/>
              <p:nvPr/>
            </p:nvSpPr>
            <p:spPr>
              <a:xfrm>
                <a:off x="5387726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80" name="椭圆 279">
                <a:extLst>
                  <a:ext uri="{FF2B5EF4-FFF2-40B4-BE49-F238E27FC236}">
                    <a16:creationId xmlns:a16="http://schemas.microsoft.com/office/drawing/2014/main" xmlns="" id="{8502CADD-8503-4716-B25F-237B5A5D67A7}"/>
                  </a:ext>
                </a:extLst>
              </p:cNvPr>
              <p:cNvSpPr/>
              <p:nvPr/>
            </p:nvSpPr>
            <p:spPr>
              <a:xfrm>
                <a:off x="5525947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81" name="椭圆 280">
                <a:extLst>
                  <a:ext uri="{FF2B5EF4-FFF2-40B4-BE49-F238E27FC236}">
                    <a16:creationId xmlns:a16="http://schemas.microsoft.com/office/drawing/2014/main" xmlns="" id="{2CDC2444-F730-4E66-A83E-1F94378966B1}"/>
                  </a:ext>
                </a:extLst>
              </p:cNvPr>
              <p:cNvSpPr/>
              <p:nvPr/>
            </p:nvSpPr>
            <p:spPr>
              <a:xfrm>
                <a:off x="5664168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82" name="椭圆 281">
                <a:extLst>
                  <a:ext uri="{FF2B5EF4-FFF2-40B4-BE49-F238E27FC236}">
                    <a16:creationId xmlns:a16="http://schemas.microsoft.com/office/drawing/2014/main" xmlns="" id="{A66722BF-8628-4B8E-ACD6-A1D12FC0FC87}"/>
                  </a:ext>
                </a:extLst>
              </p:cNvPr>
              <p:cNvSpPr/>
              <p:nvPr/>
            </p:nvSpPr>
            <p:spPr>
              <a:xfrm>
                <a:off x="5802389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83" name="椭圆 282">
                <a:extLst>
                  <a:ext uri="{FF2B5EF4-FFF2-40B4-BE49-F238E27FC236}">
                    <a16:creationId xmlns:a16="http://schemas.microsoft.com/office/drawing/2014/main" xmlns="" id="{5A872C5E-D523-42BF-879F-294AAA32CC8C}"/>
                  </a:ext>
                </a:extLst>
              </p:cNvPr>
              <p:cNvSpPr/>
              <p:nvPr/>
            </p:nvSpPr>
            <p:spPr>
              <a:xfrm>
                <a:off x="5940610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84" name="椭圆 283">
                <a:extLst>
                  <a:ext uri="{FF2B5EF4-FFF2-40B4-BE49-F238E27FC236}">
                    <a16:creationId xmlns:a16="http://schemas.microsoft.com/office/drawing/2014/main" xmlns="" id="{7BD22A22-F108-4759-9A40-2C1CBDDB205E}"/>
                  </a:ext>
                </a:extLst>
              </p:cNvPr>
              <p:cNvSpPr/>
              <p:nvPr/>
            </p:nvSpPr>
            <p:spPr>
              <a:xfrm>
                <a:off x="6078831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85" name="椭圆 284">
                <a:extLst>
                  <a:ext uri="{FF2B5EF4-FFF2-40B4-BE49-F238E27FC236}">
                    <a16:creationId xmlns:a16="http://schemas.microsoft.com/office/drawing/2014/main" xmlns="" id="{159C45CA-4645-4FC4-9B36-1C2A81A20475}"/>
                  </a:ext>
                </a:extLst>
              </p:cNvPr>
              <p:cNvSpPr/>
              <p:nvPr/>
            </p:nvSpPr>
            <p:spPr>
              <a:xfrm>
                <a:off x="6217052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86" name="椭圆 285">
                <a:extLst>
                  <a:ext uri="{FF2B5EF4-FFF2-40B4-BE49-F238E27FC236}">
                    <a16:creationId xmlns:a16="http://schemas.microsoft.com/office/drawing/2014/main" xmlns="" id="{9713D972-7093-40E2-BC36-630C54122F00}"/>
                  </a:ext>
                </a:extLst>
              </p:cNvPr>
              <p:cNvSpPr/>
              <p:nvPr/>
            </p:nvSpPr>
            <p:spPr>
              <a:xfrm>
                <a:off x="6355273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87" name="椭圆 286">
                <a:extLst>
                  <a:ext uri="{FF2B5EF4-FFF2-40B4-BE49-F238E27FC236}">
                    <a16:creationId xmlns:a16="http://schemas.microsoft.com/office/drawing/2014/main" xmlns="" id="{3BFEEC0E-506E-4EA8-BFC9-C6764D29BA91}"/>
                  </a:ext>
                </a:extLst>
              </p:cNvPr>
              <p:cNvSpPr/>
              <p:nvPr/>
            </p:nvSpPr>
            <p:spPr>
              <a:xfrm>
                <a:off x="6493494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88" name="椭圆 287">
                <a:extLst>
                  <a:ext uri="{FF2B5EF4-FFF2-40B4-BE49-F238E27FC236}">
                    <a16:creationId xmlns:a16="http://schemas.microsoft.com/office/drawing/2014/main" xmlns="" id="{47E61571-74EB-489B-9C37-150B9A948A75}"/>
                  </a:ext>
                </a:extLst>
              </p:cNvPr>
              <p:cNvSpPr/>
              <p:nvPr/>
            </p:nvSpPr>
            <p:spPr>
              <a:xfrm>
                <a:off x="6631715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89" name="椭圆 288">
                <a:extLst>
                  <a:ext uri="{FF2B5EF4-FFF2-40B4-BE49-F238E27FC236}">
                    <a16:creationId xmlns:a16="http://schemas.microsoft.com/office/drawing/2014/main" xmlns="" id="{F8E291E7-75DD-4CEB-9CF0-137C7D0FB9B2}"/>
                  </a:ext>
                </a:extLst>
              </p:cNvPr>
              <p:cNvSpPr/>
              <p:nvPr/>
            </p:nvSpPr>
            <p:spPr>
              <a:xfrm>
                <a:off x="6769936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90" name="椭圆 289">
                <a:extLst>
                  <a:ext uri="{FF2B5EF4-FFF2-40B4-BE49-F238E27FC236}">
                    <a16:creationId xmlns:a16="http://schemas.microsoft.com/office/drawing/2014/main" xmlns="" id="{431BF27F-21D1-446B-A089-628EFFD66AA9}"/>
                  </a:ext>
                </a:extLst>
              </p:cNvPr>
              <p:cNvSpPr/>
              <p:nvPr/>
            </p:nvSpPr>
            <p:spPr>
              <a:xfrm>
                <a:off x="6908157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91" name="椭圆 290">
                <a:extLst>
                  <a:ext uri="{FF2B5EF4-FFF2-40B4-BE49-F238E27FC236}">
                    <a16:creationId xmlns:a16="http://schemas.microsoft.com/office/drawing/2014/main" xmlns="" id="{CD963951-7673-4B54-B000-2D8D09572C1C}"/>
                  </a:ext>
                </a:extLst>
              </p:cNvPr>
              <p:cNvSpPr/>
              <p:nvPr/>
            </p:nvSpPr>
            <p:spPr>
              <a:xfrm>
                <a:off x="7046378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</p:grpSp>
        <p:grpSp>
          <p:nvGrpSpPr>
            <p:cNvPr id="176" name="组合 175">
              <a:extLst>
                <a:ext uri="{FF2B5EF4-FFF2-40B4-BE49-F238E27FC236}">
                  <a16:creationId xmlns:a16="http://schemas.microsoft.com/office/drawing/2014/main" xmlns="" id="{95468902-5571-4487-A831-6F0132A2592A}"/>
                </a:ext>
              </a:extLst>
            </p:cNvPr>
            <p:cNvGrpSpPr/>
            <p:nvPr/>
          </p:nvGrpSpPr>
          <p:grpSpPr>
            <a:xfrm flipV="1">
              <a:off x="1222973" y="5365765"/>
              <a:ext cx="3437681" cy="119100"/>
              <a:chOff x="4143737" y="-536918"/>
              <a:chExt cx="3006813" cy="104172"/>
            </a:xfrm>
          </p:grpSpPr>
          <p:sp>
            <p:nvSpPr>
              <p:cNvPr id="248" name="椭圆 247">
                <a:extLst>
                  <a:ext uri="{FF2B5EF4-FFF2-40B4-BE49-F238E27FC236}">
                    <a16:creationId xmlns:a16="http://schemas.microsoft.com/office/drawing/2014/main" xmlns="" id="{6675E96E-1B3D-4011-9F31-0F8ECE04FC55}"/>
                  </a:ext>
                </a:extLst>
              </p:cNvPr>
              <p:cNvSpPr/>
              <p:nvPr/>
            </p:nvSpPr>
            <p:spPr>
              <a:xfrm>
                <a:off x="4143737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49" name="椭圆 248">
                <a:extLst>
                  <a:ext uri="{FF2B5EF4-FFF2-40B4-BE49-F238E27FC236}">
                    <a16:creationId xmlns:a16="http://schemas.microsoft.com/office/drawing/2014/main" xmlns="" id="{CF249DBA-3425-453A-AEE9-434EAF63ED52}"/>
                  </a:ext>
                </a:extLst>
              </p:cNvPr>
              <p:cNvSpPr/>
              <p:nvPr/>
            </p:nvSpPr>
            <p:spPr>
              <a:xfrm>
                <a:off x="4281958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50" name="椭圆 249">
                <a:extLst>
                  <a:ext uri="{FF2B5EF4-FFF2-40B4-BE49-F238E27FC236}">
                    <a16:creationId xmlns:a16="http://schemas.microsoft.com/office/drawing/2014/main" xmlns="" id="{A4D2D714-B300-41D7-B354-3CC802B75930}"/>
                  </a:ext>
                </a:extLst>
              </p:cNvPr>
              <p:cNvSpPr/>
              <p:nvPr/>
            </p:nvSpPr>
            <p:spPr>
              <a:xfrm>
                <a:off x="4420179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51" name="椭圆 250">
                <a:extLst>
                  <a:ext uri="{FF2B5EF4-FFF2-40B4-BE49-F238E27FC236}">
                    <a16:creationId xmlns:a16="http://schemas.microsoft.com/office/drawing/2014/main" xmlns="" id="{4C97AFEC-BFFC-4C62-A7C4-5A0D93C89A9C}"/>
                  </a:ext>
                </a:extLst>
              </p:cNvPr>
              <p:cNvSpPr/>
              <p:nvPr/>
            </p:nvSpPr>
            <p:spPr>
              <a:xfrm>
                <a:off x="4558400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52" name="椭圆 251">
                <a:extLst>
                  <a:ext uri="{FF2B5EF4-FFF2-40B4-BE49-F238E27FC236}">
                    <a16:creationId xmlns:a16="http://schemas.microsoft.com/office/drawing/2014/main" xmlns="" id="{317599F4-1A7F-4D90-BF98-404FFE1C4136}"/>
                  </a:ext>
                </a:extLst>
              </p:cNvPr>
              <p:cNvSpPr/>
              <p:nvPr/>
            </p:nvSpPr>
            <p:spPr>
              <a:xfrm>
                <a:off x="4696621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53" name="椭圆 252">
                <a:extLst>
                  <a:ext uri="{FF2B5EF4-FFF2-40B4-BE49-F238E27FC236}">
                    <a16:creationId xmlns:a16="http://schemas.microsoft.com/office/drawing/2014/main" xmlns="" id="{4A369E0E-D0DE-406A-95F3-F47D69E3F68D}"/>
                  </a:ext>
                </a:extLst>
              </p:cNvPr>
              <p:cNvSpPr/>
              <p:nvPr/>
            </p:nvSpPr>
            <p:spPr>
              <a:xfrm>
                <a:off x="4834842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54" name="椭圆 253">
                <a:extLst>
                  <a:ext uri="{FF2B5EF4-FFF2-40B4-BE49-F238E27FC236}">
                    <a16:creationId xmlns:a16="http://schemas.microsoft.com/office/drawing/2014/main" xmlns="" id="{89DA11A6-C65F-4F93-829C-3A8B24891F60}"/>
                  </a:ext>
                </a:extLst>
              </p:cNvPr>
              <p:cNvSpPr/>
              <p:nvPr/>
            </p:nvSpPr>
            <p:spPr>
              <a:xfrm>
                <a:off x="4973063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55" name="椭圆 254">
                <a:extLst>
                  <a:ext uri="{FF2B5EF4-FFF2-40B4-BE49-F238E27FC236}">
                    <a16:creationId xmlns:a16="http://schemas.microsoft.com/office/drawing/2014/main" xmlns="" id="{0E513F37-8ECE-43A0-9060-9A3D46FD08C6}"/>
                  </a:ext>
                </a:extLst>
              </p:cNvPr>
              <p:cNvSpPr/>
              <p:nvPr/>
            </p:nvSpPr>
            <p:spPr>
              <a:xfrm>
                <a:off x="5111284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56" name="椭圆 255">
                <a:extLst>
                  <a:ext uri="{FF2B5EF4-FFF2-40B4-BE49-F238E27FC236}">
                    <a16:creationId xmlns:a16="http://schemas.microsoft.com/office/drawing/2014/main" xmlns="" id="{DE18EA64-8E35-49DE-AB4E-D1B1A40191C8}"/>
                  </a:ext>
                </a:extLst>
              </p:cNvPr>
              <p:cNvSpPr/>
              <p:nvPr/>
            </p:nvSpPr>
            <p:spPr>
              <a:xfrm>
                <a:off x="5249505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57" name="椭圆 256">
                <a:extLst>
                  <a:ext uri="{FF2B5EF4-FFF2-40B4-BE49-F238E27FC236}">
                    <a16:creationId xmlns:a16="http://schemas.microsoft.com/office/drawing/2014/main" xmlns="" id="{FE601325-4074-46D6-A32D-81AAE7C77F1C}"/>
                  </a:ext>
                </a:extLst>
              </p:cNvPr>
              <p:cNvSpPr/>
              <p:nvPr/>
            </p:nvSpPr>
            <p:spPr>
              <a:xfrm>
                <a:off x="5387726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58" name="椭圆 257">
                <a:extLst>
                  <a:ext uri="{FF2B5EF4-FFF2-40B4-BE49-F238E27FC236}">
                    <a16:creationId xmlns:a16="http://schemas.microsoft.com/office/drawing/2014/main" xmlns="" id="{45F9A1A7-F160-4763-A1D2-5E8B1A606C44}"/>
                  </a:ext>
                </a:extLst>
              </p:cNvPr>
              <p:cNvSpPr/>
              <p:nvPr/>
            </p:nvSpPr>
            <p:spPr>
              <a:xfrm>
                <a:off x="5525947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59" name="椭圆 258">
                <a:extLst>
                  <a:ext uri="{FF2B5EF4-FFF2-40B4-BE49-F238E27FC236}">
                    <a16:creationId xmlns:a16="http://schemas.microsoft.com/office/drawing/2014/main" xmlns="" id="{A354B2AB-1F74-47C9-8454-7C72D8E2DB8F}"/>
                  </a:ext>
                </a:extLst>
              </p:cNvPr>
              <p:cNvSpPr/>
              <p:nvPr/>
            </p:nvSpPr>
            <p:spPr>
              <a:xfrm>
                <a:off x="5664168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60" name="椭圆 259">
                <a:extLst>
                  <a:ext uri="{FF2B5EF4-FFF2-40B4-BE49-F238E27FC236}">
                    <a16:creationId xmlns:a16="http://schemas.microsoft.com/office/drawing/2014/main" xmlns="" id="{265148D8-9299-44A5-9257-418173BA2582}"/>
                  </a:ext>
                </a:extLst>
              </p:cNvPr>
              <p:cNvSpPr/>
              <p:nvPr/>
            </p:nvSpPr>
            <p:spPr>
              <a:xfrm>
                <a:off x="5802389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61" name="椭圆 260">
                <a:extLst>
                  <a:ext uri="{FF2B5EF4-FFF2-40B4-BE49-F238E27FC236}">
                    <a16:creationId xmlns:a16="http://schemas.microsoft.com/office/drawing/2014/main" xmlns="" id="{249A827A-33C4-4396-BD02-272010975EA9}"/>
                  </a:ext>
                </a:extLst>
              </p:cNvPr>
              <p:cNvSpPr/>
              <p:nvPr/>
            </p:nvSpPr>
            <p:spPr>
              <a:xfrm>
                <a:off x="5940610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62" name="椭圆 261">
                <a:extLst>
                  <a:ext uri="{FF2B5EF4-FFF2-40B4-BE49-F238E27FC236}">
                    <a16:creationId xmlns:a16="http://schemas.microsoft.com/office/drawing/2014/main" xmlns="" id="{4AC490C1-C23C-4E60-BC28-C9D1E7922772}"/>
                  </a:ext>
                </a:extLst>
              </p:cNvPr>
              <p:cNvSpPr/>
              <p:nvPr/>
            </p:nvSpPr>
            <p:spPr>
              <a:xfrm>
                <a:off x="6078831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63" name="椭圆 262">
                <a:extLst>
                  <a:ext uri="{FF2B5EF4-FFF2-40B4-BE49-F238E27FC236}">
                    <a16:creationId xmlns:a16="http://schemas.microsoft.com/office/drawing/2014/main" xmlns="" id="{B1D9686A-8968-43B2-9F72-519782E200EF}"/>
                  </a:ext>
                </a:extLst>
              </p:cNvPr>
              <p:cNvSpPr/>
              <p:nvPr/>
            </p:nvSpPr>
            <p:spPr>
              <a:xfrm>
                <a:off x="6217052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64" name="椭圆 263">
                <a:extLst>
                  <a:ext uri="{FF2B5EF4-FFF2-40B4-BE49-F238E27FC236}">
                    <a16:creationId xmlns:a16="http://schemas.microsoft.com/office/drawing/2014/main" xmlns="" id="{CE228618-CE87-4451-B477-4DB6F1C1A11F}"/>
                  </a:ext>
                </a:extLst>
              </p:cNvPr>
              <p:cNvSpPr/>
              <p:nvPr/>
            </p:nvSpPr>
            <p:spPr>
              <a:xfrm>
                <a:off x="6355273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65" name="椭圆 264">
                <a:extLst>
                  <a:ext uri="{FF2B5EF4-FFF2-40B4-BE49-F238E27FC236}">
                    <a16:creationId xmlns:a16="http://schemas.microsoft.com/office/drawing/2014/main" xmlns="" id="{D3B7BF10-D609-47ED-91E4-B8C284115610}"/>
                  </a:ext>
                </a:extLst>
              </p:cNvPr>
              <p:cNvSpPr/>
              <p:nvPr/>
            </p:nvSpPr>
            <p:spPr>
              <a:xfrm>
                <a:off x="6493494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66" name="椭圆 265">
                <a:extLst>
                  <a:ext uri="{FF2B5EF4-FFF2-40B4-BE49-F238E27FC236}">
                    <a16:creationId xmlns:a16="http://schemas.microsoft.com/office/drawing/2014/main" xmlns="" id="{DB60F3E6-DD83-4F5D-97C8-4A8F0B3EEC7E}"/>
                  </a:ext>
                </a:extLst>
              </p:cNvPr>
              <p:cNvSpPr/>
              <p:nvPr/>
            </p:nvSpPr>
            <p:spPr>
              <a:xfrm>
                <a:off x="6631715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67" name="椭圆 266">
                <a:extLst>
                  <a:ext uri="{FF2B5EF4-FFF2-40B4-BE49-F238E27FC236}">
                    <a16:creationId xmlns:a16="http://schemas.microsoft.com/office/drawing/2014/main" xmlns="" id="{DAD16967-FF88-4A9B-B71C-FC87E37257A9}"/>
                  </a:ext>
                </a:extLst>
              </p:cNvPr>
              <p:cNvSpPr/>
              <p:nvPr/>
            </p:nvSpPr>
            <p:spPr>
              <a:xfrm>
                <a:off x="6769936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68" name="椭圆 267">
                <a:extLst>
                  <a:ext uri="{FF2B5EF4-FFF2-40B4-BE49-F238E27FC236}">
                    <a16:creationId xmlns:a16="http://schemas.microsoft.com/office/drawing/2014/main" xmlns="" id="{E8AC4B43-AACB-4631-A98E-7E9808D5C02A}"/>
                  </a:ext>
                </a:extLst>
              </p:cNvPr>
              <p:cNvSpPr/>
              <p:nvPr/>
            </p:nvSpPr>
            <p:spPr>
              <a:xfrm>
                <a:off x="6908157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69" name="椭圆 268">
                <a:extLst>
                  <a:ext uri="{FF2B5EF4-FFF2-40B4-BE49-F238E27FC236}">
                    <a16:creationId xmlns:a16="http://schemas.microsoft.com/office/drawing/2014/main" xmlns="" id="{C6C13614-A80F-4736-9F24-BCBD7576BD98}"/>
                  </a:ext>
                </a:extLst>
              </p:cNvPr>
              <p:cNvSpPr/>
              <p:nvPr/>
            </p:nvSpPr>
            <p:spPr>
              <a:xfrm>
                <a:off x="7046378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</p:grpSp>
        <p:grpSp>
          <p:nvGrpSpPr>
            <p:cNvPr id="177" name="组合 176">
              <a:extLst>
                <a:ext uri="{FF2B5EF4-FFF2-40B4-BE49-F238E27FC236}">
                  <a16:creationId xmlns:a16="http://schemas.microsoft.com/office/drawing/2014/main" xmlns="" id="{87CC7E1A-A3D3-4152-BCDA-78A82033435C}"/>
                </a:ext>
              </a:extLst>
            </p:cNvPr>
            <p:cNvGrpSpPr/>
            <p:nvPr/>
          </p:nvGrpSpPr>
          <p:grpSpPr>
            <a:xfrm flipV="1">
              <a:off x="1222973" y="5618766"/>
              <a:ext cx="3437681" cy="119100"/>
              <a:chOff x="4143737" y="-536918"/>
              <a:chExt cx="3006813" cy="104172"/>
            </a:xfrm>
          </p:grpSpPr>
          <p:sp>
            <p:nvSpPr>
              <p:cNvPr id="226" name="椭圆 225">
                <a:extLst>
                  <a:ext uri="{FF2B5EF4-FFF2-40B4-BE49-F238E27FC236}">
                    <a16:creationId xmlns:a16="http://schemas.microsoft.com/office/drawing/2014/main" xmlns="" id="{64F959A9-BFBF-4EB3-AEDE-8CDD509756CD}"/>
                  </a:ext>
                </a:extLst>
              </p:cNvPr>
              <p:cNvSpPr/>
              <p:nvPr/>
            </p:nvSpPr>
            <p:spPr>
              <a:xfrm>
                <a:off x="4143737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27" name="椭圆 226">
                <a:extLst>
                  <a:ext uri="{FF2B5EF4-FFF2-40B4-BE49-F238E27FC236}">
                    <a16:creationId xmlns:a16="http://schemas.microsoft.com/office/drawing/2014/main" xmlns="" id="{01A956B6-CB39-4332-B298-891C5A1A670C}"/>
                  </a:ext>
                </a:extLst>
              </p:cNvPr>
              <p:cNvSpPr/>
              <p:nvPr/>
            </p:nvSpPr>
            <p:spPr>
              <a:xfrm>
                <a:off x="4281958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28" name="椭圆 227">
                <a:extLst>
                  <a:ext uri="{FF2B5EF4-FFF2-40B4-BE49-F238E27FC236}">
                    <a16:creationId xmlns:a16="http://schemas.microsoft.com/office/drawing/2014/main" xmlns="" id="{F120F2AA-E8A7-4B7E-A97C-D21F5CD0ADA3}"/>
                  </a:ext>
                </a:extLst>
              </p:cNvPr>
              <p:cNvSpPr/>
              <p:nvPr/>
            </p:nvSpPr>
            <p:spPr>
              <a:xfrm>
                <a:off x="4420179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29" name="椭圆 228">
                <a:extLst>
                  <a:ext uri="{FF2B5EF4-FFF2-40B4-BE49-F238E27FC236}">
                    <a16:creationId xmlns:a16="http://schemas.microsoft.com/office/drawing/2014/main" xmlns="" id="{72E05104-9DAE-4F44-937C-1804BDA36A7B}"/>
                  </a:ext>
                </a:extLst>
              </p:cNvPr>
              <p:cNvSpPr/>
              <p:nvPr/>
            </p:nvSpPr>
            <p:spPr>
              <a:xfrm>
                <a:off x="4558400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30" name="椭圆 229">
                <a:extLst>
                  <a:ext uri="{FF2B5EF4-FFF2-40B4-BE49-F238E27FC236}">
                    <a16:creationId xmlns:a16="http://schemas.microsoft.com/office/drawing/2014/main" xmlns="" id="{BA1D8B6D-CD7F-4E9D-A0E8-C00BF6D72579}"/>
                  </a:ext>
                </a:extLst>
              </p:cNvPr>
              <p:cNvSpPr/>
              <p:nvPr/>
            </p:nvSpPr>
            <p:spPr>
              <a:xfrm>
                <a:off x="4696621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31" name="椭圆 230">
                <a:extLst>
                  <a:ext uri="{FF2B5EF4-FFF2-40B4-BE49-F238E27FC236}">
                    <a16:creationId xmlns:a16="http://schemas.microsoft.com/office/drawing/2014/main" xmlns="" id="{A22408F5-B232-42BE-99E4-1F5A9347DC8E}"/>
                  </a:ext>
                </a:extLst>
              </p:cNvPr>
              <p:cNvSpPr/>
              <p:nvPr/>
            </p:nvSpPr>
            <p:spPr>
              <a:xfrm>
                <a:off x="4834842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32" name="椭圆 231">
                <a:extLst>
                  <a:ext uri="{FF2B5EF4-FFF2-40B4-BE49-F238E27FC236}">
                    <a16:creationId xmlns:a16="http://schemas.microsoft.com/office/drawing/2014/main" xmlns="" id="{67534B87-D676-4514-883A-57E57A169D51}"/>
                  </a:ext>
                </a:extLst>
              </p:cNvPr>
              <p:cNvSpPr/>
              <p:nvPr/>
            </p:nvSpPr>
            <p:spPr>
              <a:xfrm>
                <a:off x="4973063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33" name="椭圆 232">
                <a:extLst>
                  <a:ext uri="{FF2B5EF4-FFF2-40B4-BE49-F238E27FC236}">
                    <a16:creationId xmlns:a16="http://schemas.microsoft.com/office/drawing/2014/main" xmlns="" id="{4E2162D6-C583-4C3D-9390-BD97E457A540}"/>
                  </a:ext>
                </a:extLst>
              </p:cNvPr>
              <p:cNvSpPr/>
              <p:nvPr/>
            </p:nvSpPr>
            <p:spPr>
              <a:xfrm>
                <a:off x="5111284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34" name="椭圆 233">
                <a:extLst>
                  <a:ext uri="{FF2B5EF4-FFF2-40B4-BE49-F238E27FC236}">
                    <a16:creationId xmlns:a16="http://schemas.microsoft.com/office/drawing/2014/main" xmlns="" id="{945E421E-8A2C-4728-AEF6-D6333760436A}"/>
                  </a:ext>
                </a:extLst>
              </p:cNvPr>
              <p:cNvSpPr/>
              <p:nvPr/>
            </p:nvSpPr>
            <p:spPr>
              <a:xfrm>
                <a:off x="5249505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35" name="椭圆 234">
                <a:extLst>
                  <a:ext uri="{FF2B5EF4-FFF2-40B4-BE49-F238E27FC236}">
                    <a16:creationId xmlns:a16="http://schemas.microsoft.com/office/drawing/2014/main" xmlns="" id="{21B02937-F347-425E-8C0F-0DC70D0AB678}"/>
                  </a:ext>
                </a:extLst>
              </p:cNvPr>
              <p:cNvSpPr/>
              <p:nvPr/>
            </p:nvSpPr>
            <p:spPr>
              <a:xfrm>
                <a:off x="5387726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36" name="椭圆 235">
                <a:extLst>
                  <a:ext uri="{FF2B5EF4-FFF2-40B4-BE49-F238E27FC236}">
                    <a16:creationId xmlns:a16="http://schemas.microsoft.com/office/drawing/2014/main" xmlns="" id="{70C4D6E4-F9CA-49C9-AC54-AAF3ABCDB339}"/>
                  </a:ext>
                </a:extLst>
              </p:cNvPr>
              <p:cNvSpPr/>
              <p:nvPr/>
            </p:nvSpPr>
            <p:spPr>
              <a:xfrm>
                <a:off x="5525947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37" name="椭圆 236">
                <a:extLst>
                  <a:ext uri="{FF2B5EF4-FFF2-40B4-BE49-F238E27FC236}">
                    <a16:creationId xmlns:a16="http://schemas.microsoft.com/office/drawing/2014/main" xmlns="" id="{4CEF151F-A9E4-4F30-9FF1-752AD6F26889}"/>
                  </a:ext>
                </a:extLst>
              </p:cNvPr>
              <p:cNvSpPr/>
              <p:nvPr/>
            </p:nvSpPr>
            <p:spPr>
              <a:xfrm>
                <a:off x="5664168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38" name="椭圆 237">
                <a:extLst>
                  <a:ext uri="{FF2B5EF4-FFF2-40B4-BE49-F238E27FC236}">
                    <a16:creationId xmlns:a16="http://schemas.microsoft.com/office/drawing/2014/main" xmlns="" id="{4276D38F-B6AD-495C-A3D4-E37CB70E8547}"/>
                  </a:ext>
                </a:extLst>
              </p:cNvPr>
              <p:cNvSpPr/>
              <p:nvPr/>
            </p:nvSpPr>
            <p:spPr>
              <a:xfrm>
                <a:off x="5802389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39" name="椭圆 238">
                <a:extLst>
                  <a:ext uri="{FF2B5EF4-FFF2-40B4-BE49-F238E27FC236}">
                    <a16:creationId xmlns:a16="http://schemas.microsoft.com/office/drawing/2014/main" xmlns="" id="{C08AEE5A-D7A8-4B56-9E24-DB094DF04A05}"/>
                  </a:ext>
                </a:extLst>
              </p:cNvPr>
              <p:cNvSpPr/>
              <p:nvPr/>
            </p:nvSpPr>
            <p:spPr>
              <a:xfrm>
                <a:off x="5940610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40" name="椭圆 239">
                <a:extLst>
                  <a:ext uri="{FF2B5EF4-FFF2-40B4-BE49-F238E27FC236}">
                    <a16:creationId xmlns:a16="http://schemas.microsoft.com/office/drawing/2014/main" xmlns="" id="{70FBD8FD-782D-4B39-B36C-4585B8DF2EE7}"/>
                  </a:ext>
                </a:extLst>
              </p:cNvPr>
              <p:cNvSpPr/>
              <p:nvPr/>
            </p:nvSpPr>
            <p:spPr>
              <a:xfrm>
                <a:off x="6078831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41" name="椭圆 240">
                <a:extLst>
                  <a:ext uri="{FF2B5EF4-FFF2-40B4-BE49-F238E27FC236}">
                    <a16:creationId xmlns:a16="http://schemas.microsoft.com/office/drawing/2014/main" xmlns="" id="{376FCE3D-3D1F-449E-9EA3-5C4B6F562764}"/>
                  </a:ext>
                </a:extLst>
              </p:cNvPr>
              <p:cNvSpPr/>
              <p:nvPr/>
            </p:nvSpPr>
            <p:spPr>
              <a:xfrm>
                <a:off x="6217052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42" name="椭圆 241">
                <a:extLst>
                  <a:ext uri="{FF2B5EF4-FFF2-40B4-BE49-F238E27FC236}">
                    <a16:creationId xmlns:a16="http://schemas.microsoft.com/office/drawing/2014/main" xmlns="" id="{DF93E954-68A1-4E48-931C-5593A3F157A3}"/>
                  </a:ext>
                </a:extLst>
              </p:cNvPr>
              <p:cNvSpPr/>
              <p:nvPr/>
            </p:nvSpPr>
            <p:spPr>
              <a:xfrm>
                <a:off x="6355273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43" name="椭圆 242">
                <a:extLst>
                  <a:ext uri="{FF2B5EF4-FFF2-40B4-BE49-F238E27FC236}">
                    <a16:creationId xmlns:a16="http://schemas.microsoft.com/office/drawing/2014/main" xmlns="" id="{2A2C6C32-40F2-435C-BD08-A65D2EE14D02}"/>
                  </a:ext>
                </a:extLst>
              </p:cNvPr>
              <p:cNvSpPr/>
              <p:nvPr/>
            </p:nvSpPr>
            <p:spPr>
              <a:xfrm>
                <a:off x="6493494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44" name="椭圆 243">
                <a:extLst>
                  <a:ext uri="{FF2B5EF4-FFF2-40B4-BE49-F238E27FC236}">
                    <a16:creationId xmlns:a16="http://schemas.microsoft.com/office/drawing/2014/main" xmlns="" id="{BA0E7B91-4F9A-49AF-963C-D4CDD3DA9393}"/>
                  </a:ext>
                </a:extLst>
              </p:cNvPr>
              <p:cNvSpPr/>
              <p:nvPr/>
            </p:nvSpPr>
            <p:spPr>
              <a:xfrm>
                <a:off x="6631715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45" name="椭圆 244">
                <a:extLst>
                  <a:ext uri="{FF2B5EF4-FFF2-40B4-BE49-F238E27FC236}">
                    <a16:creationId xmlns:a16="http://schemas.microsoft.com/office/drawing/2014/main" xmlns="" id="{F55EB223-A2B7-4D9F-BBA2-1B0B7B01110A}"/>
                  </a:ext>
                </a:extLst>
              </p:cNvPr>
              <p:cNvSpPr/>
              <p:nvPr/>
            </p:nvSpPr>
            <p:spPr>
              <a:xfrm>
                <a:off x="6769936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46" name="椭圆 245">
                <a:extLst>
                  <a:ext uri="{FF2B5EF4-FFF2-40B4-BE49-F238E27FC236}">
                    <a16:creationId xmlns:a16="http://schemas.microsoft.com/office/drawing/2014/main" xmlns="" id="{4CBB4F2C-94C4-4C79-9F3C-773B79BAF4AE}"/>
                  </a:ext>
                </a:extLst>
              </p:cNvPr>
              <p:cNvSpPr/>
              <p:nvPr/>
            </p:nvSpPr>
            <p:spPr>
              <a:xfrm>
                <a:off x="6908157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47" name="椭圆 246">
                <a:extLst>
                  <a:ext uri="{FF2B5EF4-FFF2-40B4-BE49-F238E27FC236}">
                    <a16:creationId xmlns:a16="http://schemas.microsoft.com/office/drawing/2014/main" xmlns="" id="{D5C1B7BF-5378-4BAB-91FB-4FC8E52A6256}"/>
                  </a:ext>
                </a:extLst>
              </p:cNvPr>
              <p:cNvSpPr/>
              <p:nvPr/>
            </p:nvSpPr>
            <p:spPr>
              <a:xfrm>
                <a:off x="7046378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</p:grpSp>
        <p:grpSp>
          <p:nvGrpSpPr>
            <p:cNvPr id="178" name="组合 177">
              <a:extLst>
                <a:ext uri="{FF2B5EF4-FFF2-40B4-BE49-F238E27FC236}">
                  <a16:creationId xmlns:a16="http://schemas.microsoft.com/office/drawing/2014/main" xmlns="" id="{E71AB8B5-B6EF-4632-927E-D30F5C665686}"/>
                </a:ext>
              </a:extLst>
            </p:cNvPr>
            <p:cNvGrpSpPr/>
            <p:nvPr/>
          </p:nvGrpSpPr>
          <p:grpSpPr>
            <a:xfrm flipV="1">
              <a:off x="1222973" y="5871769"/>
              <a:ext cx="3437681" cy="119100"/>
              <a:chOff x="4143737" y="-536918"/>
              <a:chExt cx="3006813" cy="104172"/>
            </a:xfrm>
          </p:grpSpPr>
          <p:sp>
            <p:nvSpPr>
              <p:cNvPr id="179" name="椭圆 178">
                <a:extLst>
                  <a:ext uri="{FF2B5EF4-FFF2-40B4-BE49-F238E27FC236}">
                    <a16:creationId xmlns:a16="http://schemas.microsoft.com/office/drawing/2014/main" xmlns="" id="{EA621BC2-6CB2-49B1-8262-17A56FB00CC1}"/>
                  </a:ext>
                </a:extLst>
              </p:cNvPr>
              <p:cNvSpPr/>
              <p:nvPr/>
            </p:nvSpPr>
            <p:spPr>
              <a:xfrm>
                <a:off x="4143737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180" name="椭圆 179">
                <a:extLst>
                  <a:ext uri="{FF2B5EF4-FFF2-40B4-BE49-F238E27FC236}">
                    <a16:creationId xmlns:a16="http://schemas.microsoft.com/office/drawing/2014/main" xmlns="" id="{2584B535-28F5-41A1-99B4-AD76EF6AE5AB}"/>
                  </a:ext>
                </a:extLst>
              </p:cNvPr>
              <p:cNvSpPr/>
              <p:nvPr/>
            </p:nvSpPr>
            <p:spPr>
              <a:xfrm>
                <a:off x="4281958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181" name="椭圆 180">
                <a:extLst>
                  <a:ext uri="{FF2B5EF4-FFF2-40B4-BE49-F238E27FC236}">
                    <a16:creationId xmlns:a16="http://schemas.microsoft.com/office/drawing/2014/main" xmlns="" id="{DD4D7FBE-5187-49B0-B1B0-66E06DA1CDB3}"/>
                  </a:ext>
                </a:extLst>
              </p:cNvPr>
              <p:cNvSpPr/>
              <p:nvPr/>
            </p:nvSpPr>
            <p:spPr>
              <a:xfrm>
                <a:off x="4420179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182" name="椭圆 181">
                <a:extLst>
                  <a:ext uri="{FF2B5EF4-FFF2-40B4-BE49-F238E27FC236}">
                    <a16:creationId xmlns:a16="http://schemas.microsoft.com/office/drawing/2014/main" xmlns="" id="{EE09FC75-091C-4DBF-AE41-E4B5AE130FA0}"/>
                  </a:ext>
                </a:extLst>
              </p:cNvPr>
              <p:cNvSpPr/>
              <p:nvPr/>
            </p:nvSpPr>
            <p:spPr>
              <a:xfrm>
                <a:off x="4558400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183" name="椭圆 182">
                <a:extLst>
                  <a:ext uri="{FF2B5EF4-FFF2-40B4-BE49-F238E27FC236}">
                    <a16:creationId xmlns:a16="http://schemas.microsoft.com/office/drawing/2014/main" xmlns="" id="{DDB4896D-FE92-4964-9186-C23E4D61D8AF}"/>
                  </a:ext>
                </a:extLst>
              </p:cNvPr>
              <p:cNvSpPr/>
              <p:nvPr/>
            </p:nvSpPr>
            <p:spPr>
              <a:xfrm>
                <a:off x="4696621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184" name="椭圆 183">
                <a:extLst>
                  <a:ext uri="{FF2B5EF4-FFF2-40B4-BE49-F238E27FC236}">
                    <a16:creationId xmlns:a16="http://schemas.microsoft.com/office/drawing/2014/main" xmlns="" id="{6090F3DD-670A-4F29-A19C-8D5672E018B7}"/>
                  </a:ext>
                </a:extLst>
              </p:cNvPr>
              <p:cNvSpPr/>
              <p:nvPr/>
            </p:nvSpPr>
            <p:spPr>
              <a:xfrm>
                <a:off x="4834842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185" name="椭圆 184">
                <a:extLst>
                  <a:ext uri="{FF2B5EF4-FFF2-40B4-BE49-F238E27FC236}">
                    <a16:creationId xmlns:a16="http://schemas.microsoft.com/office/drawing/2014/main" xmlns="" id="{FF12FAE4-1C5E-4AC6-8AFA-DF59827E26D3}"/>
                  </a:ext>
                </a:extLst>
              </p:cNvPr>
              <p:cNvSpPr/>
              <p:nvPr/>
            </p:nvSpPr>
            <p:spPr>
              <a:xfrm>
                <a:off x="4973063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186" name="椭圆 185">
                <a:extLst>
                  <a:ext uri="{FF2B5EF4-FFF2-40B4-BE49-F238E27FC236}">
                    <a16:creationId xmlns:a16="http://schemas.microsoft.com/office/drawing/2014/main" xmlns="" id="{3B2EFEE4-F1A8-4363-A324-DCB1A774F721}"/>
                  </a:ext>
                </a:extLst>
              </p:cNvPr>
              <p:cNvSpPr/>
              <p:nvPr/>
            </p:nvSpPr>
            <p:spPr>
              <a:xfrm>
                <a:off x="5111284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187" name="椭圆 186">
                <a:extLst>
                  <a:ext uri="{FF2B5EF4-FFF2-40B4-BE49-F238E27FC236}">
                    <a16:creationId xmlns:a16="http://schemas.microsoft.com/office/drawing/2014/main" xmlns="" id="{85295A5B-FABF-4B02-A06C-EDB212F30376}"/>
                  </a:ext>
                </a:extLst>
              </p:cNvPr>
              <p:cNvSpPr/>
              <p:nvPr/>
            </p:nvSpPr>
            <p:spPr>
              <a:xfrm>
                <a:off x="5249505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188" name="椭圆 187">
                <a:extLst>
                  <a:ext uri="{FF2B5EF4-FFF2-40B4-BE49-F238E27FC236}">
                    <a16:creationId xmlns:a16="http://schemas.microsoft.com/office/drawing/2014/main" xmlns="" id="{983F4014-B19B-4339-88CE-C8EE60036E8B}"/>
                  </a:ext>
                </a:extLst>
              </p:cNvPr>
              <p:cNvSpPr/>
              <p:nvPr/>
            </p:nvSpPr>
            <p:spPr>
              <a:xfrm>
                <a:off x="5387726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189" name="椭圆 188">
                <a:extLst>
                  <a:ext uri="{FF2B5EF4-FFF2-40B4-BE49-F238E27FC236}">
                    <a16:creationId xmlns:a16="http://schemas.microsoft.com/office/drawing/2014/main" xmlns="" id="{147622BA-7652-4A31-9E27-825A4373C99B}"/>
                  </a:ext>
                </a:extLst>
              </p:cNvPr>
              <p:cNvSpPr/>
              <p:nvPr/>
            </p:nvSpPr>
            <p:spPr>
              <a:xfrm>
                <a:off x="5525947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190" name="椭圆 189">
                <a:extLst>
                  <a:ext uri="{FF2B5EF4-FFF2-40B4-BE49-F238E27FC236}">
                    <a16:creationId xmlns:a16="http://schemas.microsoft.com/office/drawing/2014/main" xmlns="" id="{E4577FC7-1E4F-401C-A279-EADE55FD07B0}"/>
                  </a:ext>
                </a:extLst>
              </p:cNvPr>
              <p:cNvSpPr/>
              <p:nvPr/>
            </p:nvSpPr>
            <p:spPr>
              <a:xfrm>
                <a:off x="5664168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191" name="椭圆 190">
                <a:extLst>
                  <a:ext uri="{FF2B5EF4-FFF2-40B4-BE49-F238E27FC236}">
                    <a16:creationId xmlns:a16="http://schemas.microsoft.com/office/drawing/2014/main" xmlns="" id="{22BABA7D-F3FC-4AE4-9633-8690CB6EF676}"/>
                  </a:ext>
                </a:extLst>
              </p:cNvPr>
              <p:cNvSpPr/>
              <p:nvPr/>
            </p:nvSpPr>
            <p:spPr>
              <a:xfrm>
                <a:off x="5802389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17" name="椭圆 216">
                <a:extLst>
                  <a:ext uri="{FF2B5EF4-FFF2-40B4-BE49-F238E27FC236}">
                    <a16:creationId xmlns:a16="http://schemas.microsoft.com/office/drawing/2014/main" xmlns="" id="{58E69727-D59F-4393-BEAA-CD355EFF1006}"/>
                  </a:ext>
                </a:extLst>
              </p:cNvPr>
              <p:cNvSpPr/>
              <p:nvPr/>
            </p:nvSpPr>
            <p:spPr>
              <a:xfrm>
                <a:off x="5940610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18" name="椭圆 217">
                <a:extLst>
                  <a:ext uri="{FF2B5EF4-FFF2-40B4-BE49-F238E27FC236}">
                    <a16:creationId xmlns:a16="http://schemas.microsoft.com/office/drawing/2014/main" xmlns="" id="{FC3A32CE-B98F-46D7-9C63-4EDD5227BC82}"/>
                  </a:ext>
                </a:extLst>
              </p:cNvPr>
              <p:cNvSpPr/>
              <p:nvPr/>
            </p:nvSpPr>
            <p:spPr>
              <a:xfrm>
                <a:off x="6078831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19" name="椭圆 218">
                <a:extLst>
                  <a:ext uri="{FF2B5EF4-FFF2-40B4-BE49-F238E27FC236}">
                    <a16:creationId xmlns:a16="http://schemas.microsoft.com/office/drawing/2014/main" xmlns="" id="{87FBCAF8-41C1-4D3F-A5F5-C7CDC6EB9655}"/>
                  </a:ext>
                </a:extLst>
              </p:cNvPr>
              <p:cNvSpPr/>
              <p:nvPr/>
            </p:nvSpPr>
            <p:spPr>
              <a:xfrm>
                <a:off x="6217052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20" name="椭圆 219">
                <a:extLst>
                  <a:ext uri="{FF2B5EF4-FFF2-40B4-BE49-F238E27FC236}">
                    <a16:creationId xmlns:a16="http://schemas.microsoft.com/office/drawing/2014/main" xmlns="" id="{D76DA7BE-4D1B-4F55-9C20-5355FC1B8F3A}"/>
                  </a:ext>
                </a:extLst>
              </p:cNvPr>
              <p:cNvSpPr/>
              <p:nvPr/>
            </p:nvSpPr>
            <p:spPr>
              <a:xfrm>
                <a:off x="6355273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21" name="椭圆 220">
                <a:extLst>
                  <a:ext uri="{FF2B5EF4-FFF2-40B4-BE49-F238E27FC236}">
                    <a16:creationId xmlns:a16="http://schemas.microsoft.com/office/drawing/2014/main" xmlns="" id="{D5DC18F6-1578-4293-9504-C7DFF709EDCF}"/>
                  </a:ext>
                </a:extLst>
              </p:cNvPr>
              <p:cNvSpPr/>
              <p:nvPr/>
            </p:nvSpPr>
            <p:spPr>
              <a:xfrm>
                <a:off x="6493494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22" name="椭圆 221">
                <a:extLst>
                  <a:ext uri="{FF2B5EF4-FFF2-40B4-BE49-F238E27FC236}">
                    <a16:creationId xmlns:a16="http://schemas.microsoft.com/office/drawing/2014/main" xmlns="" id="{E52F120F-D771-40BF-B81A-7F084588909E}"/>
                  </a:ext>
                </a:extLst>
              </p:cNvPr>
              <p:cNvSpPr/>
              <p:nvPr/>
            </p:nvSpPr>
            <p:spPr>
              <a:xfrm>
                <a:off x="6631715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23" name="椭圆 222">
                <a:extLst>
                  <a:ext uri="{FF2B5EF4-FFF2-40B4-BE49-F238E27FC236}">
                    <a16:creationId xmlns:a16="http://schemas.microsoft.com/office/drawing/2014/main" xmlns="" id="{6AE31DF5-FE48-4E89-86AF-2082446887F8}"/>
                  </a:ext>
                </a:extLst>
              </p:cNvPr>
              <p:cNvSpPr/>
              <p:nvPr/>
            </p:nvSpPr>
            <p:spPr>
              <a:xfrm>
                <a:off x="6769936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24" name="椭圆 223">
                <a:extLst>
                  <a:ext uri="{FF2B5EF4-FFF2-40B4-BE49-F238E27FC236}">
                    <a16:creationId xmlns:a16="http://schemas.microsoft.com/office/drawing/2014/main" xmlns="" id="{A04AB7F6-6D77-4434-A3BC-E3C29DE6A933}"/>
                  </a:ext>
                </a:extLst>
              </p:cNvPr>
              <p:cNvSpPr/>
              <p:nvPr/>
            </p:nvSpPr>
            <p:spPr>
              <a:xfrm>
                <a:off x="6908157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25" name="椭圆 224">
                <a:extLst>
                  <a:ext uri="{FF2B5EF4-FFF2-40B4-BE49-F238E27FC236}">
                    <a16:creationId xmlns:a16="http://schemas.microsoft.com/office/drawing/2014/main" xmlns="" id="{F95FBBA8-09BC-46D4-B3F0-25ED31B7D6D4}"/>
                  </a:ext>
                </a:extLst>
              </p:cNvPr>
              <p:cNvSpPr/>
              <p:nvPr/>
            </p:nvSpPr>
            <p:spPr>
              <a:xfrm>
                <a:off x="7046378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</p:grpSp>
      </p:grpSp>
      <p:pic>
        <p:nvPicPr>
          <p:cNvPr id="327" name="图片 326">
            <a:extLst>
              <a:ext uri="{FF2B5EF4-FFF2-40B4-BE49-F238E27FC236}">
                <a16:creationId xmlns:a16="http://schemas.microsoft.com/office/drawing/2014/main" xmlns="" id="{0A1C4415-B6A1-40C9-94C1-69074FBBD0E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0511127">
            <a:off x="5275182" y="4526930"/>
            <a:ext cx="523810" cy="546530"/>
          </a:xfrm>
          <a:prstGeom prst="rect">
            <a:avLst/>
          </a:prstGeom>
        </p:spPr>
      </p:pic>
      <p:pic>
        <p:nvPicPr>
          <p:cNvPr id="328" name="图片 327">
            <a:extLst>
              <a:ext uri="{FF2B5EF4-FFF2-40B4-BE49-F238E27FC236}">
                <a16:creationId xmlns:a16="http://schemas.microsoft.com/office/drawing/2014/main" xmlns="" id="{B2852509-AADA-4CC4-8B46-215EAD9CFED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0511127">
            <a:off x="9013940" y="2015143"/>
            <a:ext cx="523810" cy="546530"/>
          </a:xfrm>
          <a:prstGeom prst="rect">
            <a:avLst/>
          </a:prstGeom>
        </p:spPr>
      </p:pic>
      <p:sp>
        <p:nvSpPr>
          <p:cNvPr id="330" name="椭圆 329">
            <a:extLst>
              <a:ext uri="{FF2B5EF4-FFF2-40B4-BE49-F238E27FC236}">
                <a16:creationId xmlns:a16="http://schemas.microsoft.com/office/drawing/2014/main" xmlns="" id="{983A27B3-6AF7-4F7F-9A34-FE3D4E998AA3}"/>
              </a:ext>
            </a:extLst>
          </p:cNvPr>
          <p:cNvSpPr/>
          <p:nvPr/>
        </p:nvSpPr>
        <p:spPr>
          <a:xfrm>
            <a:off x="1733878" y="2381255"/>
            <a:ext cx="2350584" cy="235058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00号-方方先锋体" panose="00000500000000000000" pitchFamily="2" charset="-122"/>
              <a:ea typeface="字魂100号-方方先锋体" panose="00000500000000000000" pitchFamily="2" charset="-122"/>
              <a:cs typeface="+mn-cs"/>
            </a:endParaRPr>
          </a:p>
        </p:txBody>
      </p:sp>
      <p:sp>
        <p:nvSpPr>
          <p:cNvPr id="331" name="文本框 330">
            <a:extLst>
              <a:ext uri="{FF2B5EF4-FFF2-40B4-BE49-F238E27FC236}">
                <a16:creationId xmlns:a16="http://schemas.microsoft.com/office/drawing/2014/main" xmlns="" id="{FE8B0AF5-8CA6-4B3E-A5B7-4A76DBE180C5}"/>
              </a:ext>
            </a:extLst>
          </p:cNvPr>
          <p:cNvSpPr txBox="1"/>
          <p:nvPr/>
        </p:nvSpPr>
        <p:spPr>
          <a:xfrm>
            <a:off x="2231588" y="2713372"/>
            <a:ext cx="150874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rPr>
              <a:t>01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100号-方方先锋体" panose="00000500000000000000" pitchFamily="2" charset="-122"/>
              <a:ea typeface="字魂100号-方方先锋体" panose="00000500000000000000" pitchFamily="2" charset="-122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899A57C-708A-4FA5-B390-262E7DB35A9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79250" y="2650565"/>
            <a:ext cx="5005250" cy="1194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529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" grpId="0" animBg="1"/>
      <p:bldP spid="33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任意多边形: 形状 75">
            <a:extLst>
              <a:ext uri="{FF2B5EF4-FFF2-40B4-BE49-F238E27FC236}">
                <a16:creationId xmlns:a16="http://schemas.microsoft.com/office/drawing/2014/main" xmlns="" id="{A930CCF0-9E89-4140-AD33-07F2728B33E2}"/>
              </a:ext>
            </a:extLst>
          </p:cNvPr>
          <p:cNvSpPr/>
          <p:nvPr/>
        </p:nvSpPr>
        <p:spPr>
          <a:xfrm flipH="1" flipV="1">
            <a:off x="7587370" y="0"/>
            <a:ext cx="4604630" cy="6858000"/>
          </a:xfrm>
          <a:custGeom>
            <a:avLst/>
            <a:gdLst>
              <a:gd name="connsiteX0" fmla="*/ 4604630 w 4604630"/>
              <a:gd name="connsiteY0" fmla="*/ 6858000 h 6858000"/>
              <a:gd name="connsiteX1" fmla="*/ 0 w 4604630"/>
              <a:gd name="connsiteY1" fmla="*/ 6858000 h 6858000"/>
              <a:gd name="connsiteX2" fmla="*/ 0 w 4604630"/>
              <a:gd name="connsiteY2" fmla="*/ 0 h 6858000"/>
              <a:gd name="connsiteX3" fmla="*/ 367240 w 4604630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04630" h="6858000">
                <a:moveTo>
                  <a:pt x="4604630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367240" y="0"/>
                </a:lnTo>
                <a:close/>
              </a:path>
            </a:pathLst>
          </a:custGeom>
          <a:solidFill>
            <a:srgbClr val="F88200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00号-方方先锋体" panose="00000500000000000000" pitchFamily="2" charset="-122"/>
              <a:ea typeface="字魂100号-方方先锋体" panose="00000500000000000000" pitchFamily="2" charset="-122"/>
              <a:cs typeface="+mn-cs"/>
            </a:endParaRPr>
          </a:p>
        </p:txBody>
      </p:sp>
      <p:sp>
        <p:nvSpPr>
          <p:cNvPr id="72" name="任意多边形: 形状 71">
            <a:extLst>
              <a:ext uri="{FF2B5EF4-FFF2-40B4-BE49-F238E27FC236}">
                <a16:creationId xmlns:a16="http://schemas.microsoft.com/office/drawing/2014/main" xmlns="" id="{E1520E44-6728-4433-A1D7-6AA661A1133F}"/>
              </a:ext>
            </a:extLst>
          </p:cNvPr>
          <p:cNvSpPr/>
          <p:nvPr/>
        </p:nvSpPr>
        <p:spPr>
          <a:xfrm>
            <a:off x="0" y="0"/>
            <a:ext cx="11260582" cy="6858000"/>
          </a:xfrm>
          <a:custGeom>
            <a:avLst/>
            <a:gdLst>
              <a:gd name="connsiteX0" fmla="*/ 0 w 11260582"/>
              <a:gd name="connsiteY0" fmla="*/ 0 h 6858000"/>
              <a:gd name="connsiteX1" fmla="*/ 3204522 w 11260582"/>
              <a:gd name="connsiteY1" fmla="*/ 0 h 6858000"/>
              <a:gd name="connsiteX2" fmla="*/ 11260582 w 11260582"/>
              <a:gd name="connsiteY2" fmla="*/ 6858000 h 6858000"/>
              <a:gd name="connsiteX3" fmla="*/ 0 w 1126058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60582" h="6858000">
                <a:moveTo>
                  <a:pt x="0" y="0"/>
                </a:moveTo>
                <a:lnTo>
                  <a:pt x="3204522" y="0"/>
                </a:lnTo>
                <a:lnTo>
                  <a:pt x="11260582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88200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00号-方方先锋体" panose="00000500000000000000" pitchFamily="2" charset="-122"/>
              <a:ea typeface="字魂100号-方方先锋体" panose="00000500000000000000" pitchFamily="2" charset="-122"/>
              <a:cs typeface="+mn-cs"/>
            </a:endParaRPr>
          </a:p>
        </p:txBody>
      </p:sp>
      <p:pic>
        <p:nvPicPr>
          <p:cNvPr id="5673" name="图片 5672">
            <a:extLst>
              <a:ext uri="{FF2B5EF4-FFF2-40B4-BE49-F238E27FC236}">
                <a16:creationId xmlns:a16="http://schemas.microsoft.com/office/drawing/2014/main" xmlns="" id="{90825852-68BA-4386-AB43-B4A5FA78C2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4026" y="1915501"/>
            <a:ext cx="3499722" cy="4086677"/>
          </a:xfrm>
          <a:prstGeom prst="rect">
            <a:avLst/>
          </a:prstGeom>
        </p:spPr>
      </p:pic>
      <p:pic>
        <p:nvPicPr>
          <p:cNvPr id="77" name="图片 76">
            <a:extLst>
              <a:ext uri="{FF2B5EF4-FFF2-40B4-BE49-F238E27FC236}">
                <a16:creationId xmlns:a16="http://schemas.microsoft.com/office/drawing/2014/main" xmlns="" id="{91C491A0-F000-47BC-9DDE-863DA49C29D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9968" y="323497"/>
            <a:ext cx="3963204" cy="3963204"/>
          </a:xfrm>
          <a:prstGeom prst="rect">
            <a:avLst/>
          </a:prstGeom>
        </p:spPr>
      </p:pic>
      <p:sp>
        <p:nvSpPr>
          <p:cNvPr id="74" name="任意多边形: 形状 73">
            <a:extLst>
              <a:ext uri="{FF2B5EF4-FFF2-40B4-BE49-F238E27FC236}">
                <a16:creationId xmlns:a16="http://schemas.microsoft.com/office/drawing/2014/main" xmlns="" id="{22267BB3-C7A0-4D71-809F-0BAD1676ADDE}"/>
              </a:ext>
            </a:extLst>
          </p:cNvPr>
          <p:cNvSpPr/>
          <p:nvPr/>
        </p:nvSpPr>
        <p:spPr>
          <a:xfrm>
            <a:off x="0" y="1867238"/>
            <a:ext cx="11260582" cy="4990762"/>
          </a:xfrm>
          <a:custGeom>
            <a:avLst/>
            <a:gdLst>
              <a:gd name="connsiteX0" fmla="*/ 5406732 w 11260582"/>
              <a:gd name="connsiteY0" fmla="*/ 0 h 4990762"/>
              <a:gd name="connsiteX1" fmla="*/ 11260582 w 11260582"/>
              <a:gd name="connsiteY1" fmla="*/ 4990762 h 4990762"/>
              <a:gd name="connsiteX2" fmla="*/ 0 w 11260582"/>
              <a:gd name="connsiteY2" fmla="*/ 4990762 h 4990762"/>
              <a:gd name="connsiteX3" fmla="*/ 0 w 11260582"/>
              <a:gd name="connsiteY3" fmla="*/ 4609567 h 4990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60582" h="4990762">
                <a:moveTo>
                  <a:pt x="5406732" y="0"/>
                </a:moveTo>
                <a:lnTo>
                  <a:pt x="11260582" y="4990762"/>
                </a:lnTo>
                <a:lnTo>
                  <a:pt x="0" y="4990762"/>
                </a:lnTo>
                <a:lnTo>
                  <a:pt x="0" y="4609567"/>
                </a:lnTo>
                <a:close/>
              </a:path>
            </a:pathLst>
          </a:custGeom>
          <a:solidFill>
            <a:srgbClr val="F3C900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00号-方方先锋体" panose="00000500000000000000" pitchFamily="2" charset="-122"/>
              <a:ea typeface="字魂100号-方方先锋体" panose="00000500000000000000" pitchFamily="2" charset="-122"/>
              <a:cs typeface="+mn-cs"/>
            </a:endParaRPr>
          </a:p>
        </p:txBody>
      </p:sp>
      <p:sp>
        <p:nvSpPr>
          <p:cNvPr id="14" name="矩形: 圆角 13">
            <a:extLst>
              <a:ext uri="{FF2B5EF4-FFF2-40B4-BE49-F238E27FC236}">
                <a16:creationId xmlns:a16="http://schemas.microsoft.com/office/drawing/2014/main" xmlns="" id="{E585B5D6-9992-40F6-B3D0-858D0986D71B}"/>
              </a:ext>
            </a:extLst>
          </p:cNvPr>
          <p:cNvSpPr/>
          <p:nvPr/>
        </p:nvSpPr>
        <p:spPr>
          <a:xfrm>
            <a:off x="1414041" y="853633"/>
            <a:ext cx="9363919" cy="5150734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00号-方方先锋体" panose="00000500000000000000" pitchFamily="2" charset="-122"/>
              <a:ea typeface="字魂100号-方方先锋体" panose="00000500000000000000" pitchFamily="2" charset="-122"/>
              <a:cs typeface="+mn-cs"/>
            </a:endParaRPr>
          </a:p>
        </p:txBody>
      </p:sp>
      <p:grpSp>
        <p:nvGrpSpPr>
          <p:cNvPr id="23" name="组合 22">
            <a:extLst>
              <a:ext uri="{FF2B5EF4-FFF2-40B4-BE49-F238E27FC236}">
                <a16:creationId xmlns:a16="http://schemas.microsoft.com/office/drawing/2014/main" xmlns="" id="{BF943CFD-86D3-46E0-A20B-E9D43FDF0D06}"/>
              </a:ext>
            </a:extLst>
          </p:cNvPr>
          <p:cNvGrpSpPr/>
          <p:nvPr/>
        </p:nvGrpSpPr>
        <p:grpSpPr>
          <a:xfrm rot="5400000">
            <a:off x="329630" y="331026"/>
            <a:ext cx="1068196" cy="406144"/>
            <a:chOff x="5014913" y="3255963"/>
            <a:chExt cx="2163763" cy="568325"/>
          </a:xfrm>
        </p:grpSpPr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xmlns="" id="{E57B2D7C-814C-46D6-8287-D3D1412C9EB7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4913" y="3255963"/>
              <a:ext cx="2163763" cy="117475"/>
            </a:xfrm>
            <a:custGeom>
              <a:avLst/>
              <a:gdLst>
                <a:gd name="T0" fmla="*/ 0 w 1363"/>
                <a:gd name="T1" fmla="*/ 0 h 74"/>
                <a:gd name="T2" fmla="*/ 151 w 1363"/>
                <a:gd name="T3" fmla="*/ 74 h 74"/>
                <a:gd name="T4" fmla="*/ 302 w 1363"/>
                <a:gd name="T5" fmla="*/ 0 h 74"/>
                <a:gd name="T6" fmla="*/ 455 w 1363"/>
                <a:gd name="T7" fmla="*/ 74 h 74"/>
                <a:gd name="T8" fmla="*/ 606 w 1363"/>
                <a:gd name="T9" fmla="*/ 0 h 74"/>
                <a:gd name="T10" fmla="*/ 757 w 1363"/>
                <a:gd name="T11" fmla="*/ 74 h 74"/>
                <a:gd name="T12" fmla="*/ 909 w 1363"/>
                <a:gd name="T13" fmla="*/ 0 h 74"/>
                <a:gd name="T14" fmla="*/ 1060 w 1363"/>
                <a:gd name="T15" fmla="*/ 74 h 74"/>
                <a:gd name="T16" fmla="*/ 1211 w 1363"/>
                <a:gd name="T17" fmla="*/ 0 h 74"/>
                <a:gd name="T18" fmla="*/ 1363 w 1363"/>
                <a:gd name="T19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63" h="74">
                  <a:moveTo>
                    <a:pt x="0" y="0"/>
                  </a:moveTo>
                  <a:lnTo>
                    <a:pt x="151" y="74"/>
                  </a:lnTo>
                  <a:lnTo>
                    <a:pt x="302" y="0"/>
                  </a:lnTo>
                  <a:lnTo>
                    <a:pt x="455" y="74"/>
                  </a:lnTo>
                  <a:lnTo>
                    <a:pt x="606" y="0"/>
                  </a:lnTo>
                  <a:lnTo>
                    <a:pt x="757" y="74"/>
                  </a:lnTo>
                  <a:lnTo>
                    <a:pt x="909" y="0"/>
                  </a:lnTo>
                  <a:lnTo>
                    <a:pt x="1060" y="74"/>
                  </a:lnTo>
                  <a:lnTo>
                    <a:pt x="1211" y="0"/>
                  </a:lnTo>
                  <a:lnTo>
                    <a:pt x="1363" y="74"/>
                  </a:lnTo>
                </a:path>
              </a:pathLst>
            </a:custGeom>
            <a:noFill/>
            <a:ln w="58738" cap="rnd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xmlns="" id="{926FBF88-0783-48D1-8585-9322E377C324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4913" y="3482976"/>
              <a:ext cx="2163763" cy="115888"/>
            </a:xfrm>
            <a:custGeom>
              <a:avLst/>
              <a:gdLst>
                <a:gd name="T0" fmla="*/ 0 w 1363"/>
                <a:gd name="T1" fmla="*/ 0 h 73"/>
                <a:gd name="T2" fmla="*/ 151 w 1363"/>
                <a:gd name="T3" fmla="*/ 73 h 73"/>
                <a:gd name="T4" fmla="*/ 302 w 1363"/>
                <a:gd name="T5" fmla="*/ 0 h 73"/>
                <a:gd name="T6" fmla="*/ 455 w 1363"/>
                <a:gd name="T7" fmla="*/ 73 h 73"/>
                <a:gd name="T8" fmla="*/ 606 w 1363"/>
                <a:gd name="T9" fmla="*/ 0 h 73"/>
                <a:gd name="T10" fmla="*/ 757 w 1363"/>
                <a:gd name="T11" fmla="*/ 73 h 73"/>
                <a:gd name="T12" fmla="*/ 909 w 1363"/>
                <a:gd name="T13" fmla="*/ 0 h 73"/>
                <a:gd name="T14" fmla="*/ 1060 w 1363"/>
                <a:gd name="T15" fmla="*/ 73 h 73"/>
                <a:gd name="T16" fmla="*/ 1211 w 1363"/>
                <a:gd name="T17" fmla="*/ 0 h 73"/>
                <a:gd name="T18" fmla="*/ 1363 w 1363"/>
                <a:gd name="T19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63" h="73">
                  <a:moveTo>
                    <a:pt x="0" y="0"/>
                  </a:moveTo>
                  <a:lnTo>
                    <a:pt x="151" y="73"/>
                  </a:lnTo>
                  <a:lnTo>
                    <a:pt x="302" y="0"/>
                  </a:lnTo>
                  <a:lnTo>
                    <a:pt x="455" y="73"/>
                  </a:lnTo>
                  <a:lnTo>
                    <a:pt x="606" y="0"/>
                  </a:lnTo>
                  <a:lnTo>
                    <a:pt x="757" y="73"/>
                  </a:lnTo>
                  <a:lnTo>
                    <a:pt x="909" y="0"/>
                  </a:lnTo>
                  <a:lnTo>
                    <a:pt x="1060" y="73"/>
                  </a:lnTo>
                  <a:lnTo>
                    <a:pt x="1211" y="0"/>
                  </a:lnTo>
                  <a:lnTo>
                    <a:pt x="1363" y="73"/>
                  </a:lnTo>
                </a:path>
              </a:pathLst>
            </a:custGeom>
            <a:noFill/>
            <a:ln w="58738" cap="rnd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xmlns="" id="{A9BD7925-63B1-4A6D-9A10-22F6DC81AA92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4913" y="3706813"/>
              <a:ext cx="2163763" cy="117475"/>
            </a:xfrm>
            <a:custGeom>
              <a:avLst/>
              <a:gdLst>
                <a:gd name="T0" fmla="*/ 0 w 1363"/>
                <a:gd name="T1" fmla="*/ 0 h 74"/>
                <a:gd name="T2" fmla="*/ 151 w 1363"/>
                <a:gd name="T3" fmla="*/ 74 h 74"/>
                <a:gd name="T4" fmla="*/ 302 w 1363"/>
                <a:gd name="T5" fmla="*/ 0 h 74"/>
                <a:gd name="T6" fmla="*/ 455 w 1363"/>
                <a:gd name="T7" fmla="*/ 74 h 74"/>
                <a:gd name="T8" fmla="*/ 606 w 1363"/>
                <a:gd name="T9" fmla="*/ 0 h 74"/>
                <a:gd name="T10" fmla="*/ 757 w 1363"/>
                <a:gd name="T11" fmla="*/ 74 h 74"/>
                <a:gd name="T12" fmla="*/ 909 w 1363"/>
                <a:gd name="T13" fmla="*/ 0 h 74"/>
                <a:gd name="T14" fmla="*/ 1060 w 1363"/>
                <a:gd name="T15" fmla="*/ 74 h 74"/>
                <a:gd name="T16" fmla="*/ 1211 w 1363"/>
                <a:gd name="T17" fmla="*/ 0 h 74"/>
                <a:gd name="T18" fmla="*/ 1363 w 1363"/>
                <a:gd name="T19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63" h="74">
                  <a:moveTo>
                    <a:pt x="0" y="0"/>
                  </a:moveTo>
                  <a:lnTo>
                    <a:pt x="151" y="74"/>
                  </a:lnTo>
                  <a:lnTo>
                    <a:pt x="302" y="0"/>
                  </a:lnTo>
                  <a:lnTo>
                    <a:pt x="455" y="74"/>
                  </a:lnTo>
                  <a:lnTo>
                    <a:pt x="606" y="0"/>
                  </a:lnTo>
                  <a:lnTo>
                    <a:pt x="757" y="74"/>
                  </a:lnTo>
                  <a:lnTo>
                    <a:pt x="909" y="0"/>
                  </a:lnTo>
                  <a:lnTo>
                    <a:pt x="1060" y="74"/>
                  </a:lnTo>
                  <a:lnTo>
                    <a:pt x="1211" y="0"/>
                  </a:lnTo>
                  <a:lnTo>
                    <a:pt x="1363" y="74"/>
                  </a:lnTo>
                </a:path>
              </a:pathLst>
            </a:custGeom>
            <a:noFill/>
            <a:ln w="58738" cap="rnd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</p:grpSp>
      <p:pic>
        <p:nvPicPr>
          <p:cNvPr id="166" name="图片 165">
            <a:extLst>
              <a:ext uri="{FF2B5EF4-FFF2-40B4-BE49-F238E27FC236}">
                <a16:creationId xmlns:a16="http://schemas.microsoft.com/office/drawing/2014/main" xmlns="" id="{0B58F1A8-BAB3-4D54-9E20-0EA734634CBC}"/>
              </a:ext>
            </a:extLst>
          </p:cNvPr>
          <p:cNvPicPr>
            <a:picLocks noChangeAspect="1"/>
          </p:cNvPicPr>
          <p:nvPr/>
        </p:nvPicPr>
        <p:blipFill>
          <a:blip r:embed="rId5">
            <a:biLevel thresh="75000"/>
          </a:blip>
          <a:srcRect b="48901"/>
          <a:stretch>
            <a:fillRect/>
          </a:stretch>
        </p:blipFill>
        <p:spPr>
          <a:xfrm>
            <a:off x="982848" y="6053098"/>
            <a:ext cx="1664097" cy="804902"/>
          </a:xfrm>
          <a:custGeom>
            <a:avLst/>
            <a:gdLst>
              <a:gd name="connsiteX0" fmla="*/ 0 w 1664097"/>
              <a:gd name="connsiteY0" fmla="*/ 0 h 804902"/>
              <a:gd name="connsiteX1" fmla="*/ 1664097 w 1664097"/>
              <a:gd name="connsiteY1" fmla="*/ 0 h 804902"/>
              <a:gd name="connsiteX2" fmla="*/ 1664097 w 1664097"/>
              <a:gd name="connsiteY2" fmla="*/ 804902 h 804902"/>
              <a:gd name="connsiteX3" fmla="*/ 0 w 1664097"/>
              <a:gd name="connsiteY3" fmla="*/ 804902 h 804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64097" h="804902">
                <a:moveTo>
                  <a:pt x="0" y="0"/>
                </a:moveTo>
                <a:lnTo>
                  <a:pt x="1664097" y="0"/>
                </a:lnTo>
                <a:lnTo>
                  <a:pt x="1664097" y="804902"/>
                </a:lnTo>
                <a:lnTo>
                  <a:pt x="0" y="804902"/>
                </a:lnTo>
                <a:close/>
              </a:path>
            </a:pathLst>
          </a:custGeom>
        </p:spPr>
      </p:pic>
      <p:sp>
        <p:nvSpPr>
          <p:cNvPr id="92" name="矩形: 圆角 91">
            <a:extLst>
              <a:ext uri="{FF2B5EF4-FFF2-40B4-BE49-F238E27FC236}">
                <a16:creationId xmlns:a16="http://schemas.microsoft.com/office/drawing/2014/main" xmlns="" id="{AE62C07E-54A4-4022-A579-44B52E5A69F2}"/>
              </a:ext>
            </a:extLst>
          </p:cNvPr>
          <p:cNvSpPr/>
          <p:nvPr/>
        </p:nvSpPr>
        <p:spPr>
          <a:xfrm>
            <a:off x="1898544" y="1314532"/>
            <a:ext cx="8394912" cy="4228936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00号-方方先锋体" panose="00000500000000000000" pitchFamily="2" charset="-122"/>
              <a:ea typeface="字魂100号-方方先锋体" panose="00000500000000000000" pitchFamily="2" charset="-122"/>
              <a:cs typeface="+mn-cs"/>
            </a:endParaRPr>
          </a:p>
        </p:txBody>
      </p:sp>
      <p:pic>
        <p:nvPicPr>
          <p:cNvPr id="90" name="图片 89">
            <a:extLst>
              <a:ext uri="{FF2B5EF4-FFF2-40B4-BE49-F238E27FC236}">
                <a16:creationId xmlns:a16="http://schemas.microsoft.com/office/drawing/2014/main" xmlns="" id="{23F737CC-7930-4493-A9B2-EBDC855453EF}"/>
              </a:ext>
            </a:extLst>
          </p:cNvPr>
          <p:cNvPicPr>
            <a:picLocks noChangeAspect="1"/>
          </p:cNvPicPr>
          <p:nvPr/>
        </p:nvPicPr>
        <p:blipFill>
          <a:blip r:embed="rId5">
            <a:biLevel thresh="75000"/>
          </a:blip>
          <a:stretch>
            <a:fillRect/>
          </a:stretch>
        </p:blipFill>
        <p:spPr>
          <a:xfrm>
            <a:off x="9889685" y="126678"/>
            <a:ext cx="1664097" cy="1575173"/>
          </a:xfrm>
          <a:prstGeom prst="rect">
            <a:avLst/>
          </a:prstGeom>
        </p:spPr>
      </p:pic>
      <p:pic>
        <p:nvPicPr>
          <p:cNvPr id="96" name="图片 95">
            <a:extLst>
              <a:ext uri="{FF2B5EF4-FFF2-40B4-BE49-F238E27FC236}">
                <a16:creationId xmlns:a16="http://schemas.microsoft.com/office/drawing/2014/main" xmlns="" id="{57AA8D6E-01A1-45A5-A037-C87404BDE8E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27" t="46922" r="1330" b="8050"/>
          <a:stretch/>
        </p:blipFill>
        <p:spPr>
          <a:xfrm>
            <a:off x="7999565" y="1476375"/>
            <a:ext cx="3482003" cy="4122678"/>
          </a:xfrm>
          <a:custGeom>
            <a:avLst/>
            <a:gdLst>
              <a:gd name="connsiteX0" fmla="*/ 0 w 11300460"/>
              <a:gd name="connsiteY0" fmla="*/ 0 h 6858000"/>
              <a:gd name="connsiteX1" fmla="*/ 11300460 w 11300460"/>
              <a:gd name="connsiteY1" fmla="*/ 0 h 6858000"/>
              <a:gd name="connsiteX2" fmla="*/ 11300460 w 11300460"/>
              <a:gd name="connsiteY2" fmla="*/ 6858000 h 6858000"/>
              <a:gd name="connsiteX3" fmla="*/ 0 w 1130046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300460" h="6858000">
                <a:moveTo>
                  <a:pt x="0" y="0"/>
                </a:moveTo>
                <a:lnTo>
                  <a:pt x="11300460" y="0"/>
                </a:lnTo>
                <a:lnTo>
                  <a:pt x="1130046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80" name="任意多边形: 形状 79">
            <a:extLst>
              <a:ext uri="{FF2B5EF4-FFF2-40B4-BE49-F238E27FC236}">
                <a16:creationId xmlns:a16="http://schemas.microsoft.com/office/drawing/2014/main" xmlns="" id="{75C7F911-0F7A-4410-B786-3D88FE37896E}"/>
              </a:ext>
            </a:extLst>
          </p:cNvPr>
          <p:cNvSpPr/>
          <p:nvPr/>
        </p:nvSpPr>
        <p:spPr>
          <a:xfrm flipH="1">
            <a:off x="2563227" y="4984121"/>
            <a:ext cx="8797195" cy="1020245"/>
          </a:xfrm>
          <a:custGeom>
            <a:avLst/>
            <a:gdLst>
              <a:gd name="connsiteX0" fmla="*/ 5012747 w 8797195"/>
              <a:gd name="connsiteY0" fmla="*/ 0 h 1125760"/>
              <a:gd name="connsiteX1" fmla="*/ 4944692 w 8797195"/>
              <a:gd name="connsiteY1" fmla="*/ 5100 h 1125760"/>
              <a:gd name="connsiteX2" fmla="*/ 896139 w 8797195"/>
              <a:gd name="connsiteY2" fmla="*/ 0 h 1125760"/>
              <a:gd name="connsiteX3" fmla="*/ 0 w 8797195"/>
              <a:gd name="connsiteY3" fmla="*/ 562880 h 1125760"/>
              <a:gd name="connsiteX4" fmla="*/ 896139 w 8797195"/>
              <a:gd name="connsiteY4" fmla="*/ 1125760 h 1125760"/>
              <a:gd name="connsiteX5" fmla="*/ 5012747 w 8797195"/>
              <a:gd name="connsiteY5" fmla="*/ 1125760 h 1125760"/>
              <a:gd name="connsiteX6" fmla="*/ 5375757 w 8797195"/>
              <a:gd name="connsiteY6" fmla="*/ 1125760 h 1125760"/>
              <a:gd name="connsiteX7" fmla="*/ 8797195 w 8797195"/>
              <a:gd name="connsiteY7" fmla="*/ 1125760 h 1125760"/>
              <a:gd name="connsiteX8" fmla="*/ 8040123 w 8797195"/>
              <a:gd name="connsiteY8" fmla="*/ 562880 h 1125760"/>
              <a:gd name="connsiteX9" fmla="*/ 8561036 w 8797195"/>
              <a:gd name="connsiteY9" fmla="*/ 5291 h 112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797195" h="1125760">
                <a:moveTo>
                  <a:pt x="5012747" y="0"/>
                </a:moveTo>
                <a:lnTo>
                  <a:pt x="4944692" y="5100"/>
                </a:lnTo>
                <a:lnTo>
                  <a:pt x="896139" y="0"/>
                </a:lnTo>
                <a:cubicBezTo>
                  <a:pt x="401031" y="0"/>
                  <a:pt x="0" y="252058"/>
                  <a:pt x="0" y="562880"/>
                </a:cubicBezTo>
                <a:cubicBezTo>
                  <a:pt x="0" y="873703"/>
                  <a:pt x="401031" y="1125760"/>
                  <a:pt x="896139" y="1125760"/>
                </a:cubicBezTo>
                <a:lnTo>
                  <a:pt x="5012747" y="1125760"/>
                </a:lnTo>
                <a:lnTo>
                  <a:pt x="5375757" y="1125760"/>
                </a:lnTo>
                <a:lnTo>
                  <a:pt x="8797195" y="1125760"/>
                </a:lnTo>
                <a:cubicBezTo>
                  <a:pt x="8378921" y="1125760"/>
                  <a:pt x="8079635" y="749644"/>
                  <a:pt x="8040123" y="562880"/>
                </a:cubicBezTo>
                <a:cubicBezTo>
                  <a:pt x="8000612" y="376117"/>
                  <a:pt x="8142762" y="5291"/>
                  <a:pt x="8561036" y="5291"/>
                </a:cubicBezTo>
                <a:close/>
              </a:path>
            </a:pathLst>
          </a:custGeom>
          <a:solidFill>
            <a:srgbClr val="B9C9E7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00号-方方先锋体" panose="00000500000000000000" pitchFamily="2" charset="-122"/>
              <a:ea typeface="字魂100号-方方先锋体" panose="00000500000000000000" pitchFamily="2" charset="-122"/>
              <a:cs typeface="+mn-cs"/>
            </a:endParaRPr>
          </a:p>
        </p:txBody>
      </p:sp>
      <p:pic>
        <p:nvPicPr>
          <p:cNvPr id="36" name="图片 35">
            <a:extLst>
              <a:ext uri="{FF2B5EF4-FFF2-40B4-BE49-F238E27FC236}">
                <a16:creationId xmlns:a16="http://schemas.microsoft.com/office/drawing/2014/main" xmlns="" id="{DF2FE307-7408-43AB-AC5F-ACEEFDEB798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biLevel thresh="75000"/>
          </a:blip>
          <a:srcRect b="82089"/>
          <a:stretch/>
        </p:blipFill>
        <p:spPr>
          <a:xfrm flipV="1">
            <a:off x="7218728" y="5333845"/>
            <a:ext cx="1776786" cy="320796"/>
          </a:xfrm>
          <a:prstGeom prst="rect">
            <a:avLst/>
          </a:prstGeom>
        </p:spPr>
      </p:pic>
      <p:pic>
        <p:nvPicPr>
          <p:cNvPr id="167" name="图片 166">
            <a:extLst>
              <a:ext uri="{FF2B5EF4-FFF2-40B4-BE49-F238E27FC236}">
                <a16:creationId xmlns:a16="http://schemas.microsoft.com/office/drawing/2014/main" xmlns="" id="{463BF63F-C7DF-4C05-898A-673610873EC3}"/>
              </a:ext>
            </a:extLst>
          </p:cNvPr>
          <p:cNvPicPr>
            <a:picLocks noChangeAspect="1"/>
          </p:cNvPicPr>
          <p:nvPr/>
        </p:nvPicPr>
        <p:blipFill>
          <a:blip r:embed="rId8">
            <a:biLevel thresh="75000"/>
          </a:blip>
          <a:stretch>
            <a:fillRect/>
          </a:stretch>
        </p:blipFill>
        <p:spPr>
          <a:xfrm rot="5400000">
            <a:off x="5417077" y="5037303"/>
            <a:ext cx="209159" cy="91388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5F63133-6AAB-442B-85F6-8B13C0CB10F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71247" y="1784131"/>
            <a:ext cx="6925656" cy="2127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52277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48A8A2D1-C1D2-4681-9DDD-200158FEAA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3999">
            <a:off x="-428745" y="-313054"/>
            <a:ext cx="4552120" cy="3126385"/>
          </a:xfrm>
          <a:prstGeom prst="rect">
            <a:avLst/>
          </a:prstGeom>
        </p:spPr>
      </p:pic>
      <p:sp>
        <p:nvSpPr>
          <p:cNvPr id="14" name="Rounded Rectangle 16">
            <a:extLst>
              <a:ext uri="{FF2B5EF4-FFF2-40B4-BE49-F238E27FC236}">
                <a16:creationId xmlns:a16="http://schemas.microsoft.com/office/drawing/2014/main" xmlns="" id="{D66B225F-46E7-4782-B7E6-ED6DF63BE0D0}"/>
              </a:ext>
            </a:extLst>
          </p:cNvPr>
          <p:cNvSpPr/>
          <p:nvPr/>
        </p:nvSpPr>
        <p:spPr>
          <a:xfrm>
            <a:off x="-460555" y="1566740"/>
            <a:ext cx="3645680" cy="798653"/>
          </a:xfrm>
          <a:prstGeom prst="roundRect">
            <a:avLst>
              <a:gd name="adj" fmla="val 50000"/>
            </a:avLst>
          </a:prstGeom>
          <a:solidFill>
            <a:srgbClr val="175D2D"/>
          </a:solidFill>
          <a:ln w="12700" cap="flat" cmpd="sng" algn="ctr">
            <a:solidFill>
              <a:srgbClr val="205626"/>
            </a:solidFill>
            <a:prstDash val="solid"/>
            <a:miter lim="800000"/>
          </a:ln>
          <a:effectLst/>
        </p:spPr>
        <p:txBody>
          <a:bodyPr lIns="91440" tIns="45720" rIns="91440" bIns="45720" rtlCol="0" anchor="ctr"/>
          <a:lstStyle/>
          <a:p>
            <a:pPr algn="ctr" defTabSz="914377">
              <a:buClr>
                <a:srgbClr val="000000"/>
              </a:buClr>
              <a:defRPr/>
            </a:pPr>
            <a:endParaRPr lang="en-US" sz="1867" kern="0">
              <a:solidFill>
                <a:prstClr val="white"/>
              </a:solidFill>
              <a:latin typeface="Calibri"/>
              <a:sym typeface="Arial" panose="020B0604020202090204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5E6B048F-2560-44D0-883E-025E85B8B9FE}"/>
              </a:ext>
            </a:extLst>
          </p:cNvPr>
          <p:cNvSpPr txBox="1"/>
          <p:nvPr/>
        </p:nvSpPr>
        <p:spPr>
          <a:xfrm>
            <a:off x="299540" y="1584544"/>
            <a:ext cx="2207173" cy="707886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defTabSz="914377"/>
            <a:r>
              <a:rPr lang="en-US" sz="4000">
                <a:solidFill>
                  <a:srgbClr val="FFFFFF"/>
                </a:solidFill>
                <a:latin typeface="UVN Dzung Dakao" panose="00000400000000000000" pitchFamily="2" charset="0"/>
              </a:rPr>
              <a:t>Luật chơi</a:t>
            </a:r>
          </a:p>
        </p:txBody>
      </p:sp>
      <p:pic>
        <p:nvPicPr>
          <p:cNvPr id="16" name="Google Shape;62;p2">
            <a:extLst>
              <a:ext uri="{FF2B5EF4-FFF2-40B4-BE49-F238E27FC236}">
                <a16:creationId xmlns:a16="http://schemas.microsoft.com/office/drawing/2014/main" xmlns="" id="{52FFD989-C289-4458-A2B9-CB7ADA66903B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216645">
            <a:off x="2506714" y="1505713"/>
            <a:ext cx="1527724" cy="95869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71BB36D9-35C5-44F0-A793-9630A01395A5}"/>
              </a:ext>
            </a:extLst>
          </p:cNvPr>
          <p:cNvGrpSpPr/>
          <p:nvPr/>
        </p:nvGrpSpPr>
        <p:grpSpPr>
          <a:xfrm>
            <a:off x="694742" y="2851760"/>
            <a:ext cx="1280231" cy="994921"/>
            <a:chOff x="615911" y="2615268"/>
            <a:chExt cx="1280231" cy="994921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xmlns="" id="{83023A64-F7BA-487D-8F5A-8A2A19C4AD2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5911" y="2615268"/>
              <a:ext cx="994921" cy="994921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992B39D5-160F-4BDB-A972-2F926565A786}"/>
                </a:ext>
              </a:extLst>
            </p:cNvPr>
            <p:cNvSpPr txBox="1"/>
            <p:nvPr/>
          </p:nvSpPr>
          <p:spPr>
            <a:xfrm>
              <a:off x="716583" y="2778148"/>
              <a:ext cx="117955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/>
              <a:r>
                <a:rPr lang="en-US" sz="4400">
                  <a:solidFill>
                    <a:srgbClr val="FFFFFF"/>
                  </a:solidFill>
                  <a:latin typeface="UVN Dzung Dakao" panose="00000400000000000000" pitchFamily="2" charset="0"/>
                </a:rPr>
                <a:t>01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DE74EBA7-1D1C-4350-BE99-86F617477F11}"/>
              </a:ext>
            </a:extLst>
          </p:cNvPr>
          <p:cNvSpPr txBox="1"/>
          <p:nvPr/>
        </p:nvSpPr>
        <p:spPr>
          <a:xfrm>
            <a:off x="1847316" y="2684421"/>
            <a:ext cx="4364299" cy="58477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defTabSz="914377"/>
            <a:r>
              <a:rPr lang="en-US" sz="32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Chia lớp thành 2 đội: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9CD3E668-7BBF-46D0-AD32-24F87EDFADEC}"/>
              </a:ext>
            </a:extLst>
          </p:cNvPr>
          <p:cNvSpPr txBox="1"/>
          <p:nvPr/>
        </p:nvSpPr>
        <p:spPr>
          <a:xfrm>
            <a:off x="1880960" y="3194692"/>
            <a:ext cx="4364299" cy="52322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defTabSz="914377"/>
            <a:r>
              <a:rPr lang="en-US" sz="28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 Đội A</a:t>
            </a:r>
            <a:endParaRPr lang="en-US" sz="28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97376F32-9AE4-40EF-8A2E-EFF366B50E93}"/>
              </a:ext>
            </a:extLst>
          </p:cNvPr>
          <p:cNvSpPr txBox="1"/>
          <p:nvPr/>
        </p:nvSpPr>
        <p:spPr>
          <a:xfrm>
            <a:off x="1847315" y="3717910"/>
            <a:ext cx="4364299" cy="52322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defTabSz="914377"/>
            <a:r>
              <a:rPr lang="en-US" sz="28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 Đội B</a:t>
            </a:r>
            <a:endParaRPr lang="en-US" sz="28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35DA70E6-442C-495F-8A54-C2922E7E27B1}"/>
              </a:ext>
            </a:extLst>
          </p:cNvPr>
          <p:cNvGrpSpPr/>
          <p:nvPr/>
        </p:nvGrpSpPr>
        <p:grpSpPr>
          <a:xfrm>
            <a:off x="657921" y="4799988"/>
            <a:ext cx="1031743" cy="977441"/>
            <a:chOff x="642153" y="4594580"/>
            <a:chExt cx="1031743" cy="977441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xmlns="" id="{7C2A8880-3FBA-465E-801E-39C7CC291FD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2153" y="4594580"/>
              <a:ext cx="1031743" cy="977441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6D860591-F4C5-4928-8A38-E4EF9C2A0354}"/>
                </a:ext>
              </a:extLst>
            </p:cNvPr>
            <p:cNvSpPr txBox="1"/>
            <p:nvPr/>
          </p:nvSpPr>
          <p:spPr>
            <a:xfrm>
              <a:off x="772505" y="4698579"/>
              <a:ext cx="90139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/>
              <a:r>
                <a:rPr lang="en-US" sz="4400">
                  <a:solidFill>
                    <a:srgbClr val="FFFFFF"/>
                  </a:solidFill>
                  <a:latin typeface="UVN Dzung Dakao" panose="00000400000000000000" pitchFamily="2" charset="0"/>
                </a:rPr>
                <a:t>02</a:t>
              </a: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DD97E38E-1B85-4E3E-A296-989E557756D7}"/>
              </a:ext>
            </a:extLst>
          </p:cNvPr>
          <p:cNvSpPr txBox="1"/>
          <p:nvPr/>
        </p:nvSpPr>
        <p:spPr>
          <a:xfrm>
            <a:off x="1820016" y="4682401"/>
            <a:ext cx="9676659" cy="138499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defTabSz="914377"/>
            <a:r>
              <a:rPr lang="en-US" sz="2800" dirty="0" err="1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Thành</a:t>
            </a:r>
            <a:r>
              <a:rPr lang="en-US" sz="2800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viên</a:t>
            </a:r>
            <a:r>
              <a:rPr lang="en-US" sz="2800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mỗi</a:t>
            </a:r>
            <a:r>
              <a:rPr lang="en-US" sz="2800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đội</a:t>
            </a:r>
            <a:r>
              <a:rPr lang="en-US" sz="2800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lần</a:t>
            </a:r>
            <a:r>
              <a:rPr lang="en-US" sz="2800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lượt</a:t>
            </a:r>
            <a:r>
              <a:rPr lang="en-US" sz="2800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xung</a:t>
            </a:r>
            <a:r>
              <a:rPr lang="en-US" sz="2800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phong</a:t>
            </a:r>
            <a:r>
              <a:rPr lang="en-US" sz="2800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dơ</a:t>
            </a:r>
            <a:r>
              <a:rPr lang="en-US" sz="2800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tay</a:t>
            </a:r>
            <a:r>
              <a:rPr lang="en-US" sz="2800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nl-NL" sz="2800" dirty="0">
                <a:latin typeface="+mj-lt"/>
              </a:rPr>
              <a:t>kể tên các bài học đã học trong chủ đề Cộng đồng và địa phương. 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Đội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nào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kể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được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nhiều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và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chính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xác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hơn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là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đội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chiến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thắng</a:t>
            </a:r>
            <a:r>
              <a:rPr lang="en-US" sz="2800" dirty="0">
                <a:latin typeface="+mj-lt"/>
              </a:rPr>
              <a:t>.</a:t>
            </a:r>
            <a:r>
              <a:rPr lang="en-US" sz="2800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5B5924D4-12E5-4D9F-B9C8-ACA27FA4F14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4785" y="1166161"/>
            <a:ext cx="5249487" cy="3519739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2115DD38-FF01-47FB-B5E3-DD66EB6ECDE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63109" y="506361"/>
            <a:ext cx="4865030" cy="1487553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F8942336-E302-4A20-B3BB-1EFC31E60FB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00656" y="-32691"/>
            <a:ext cx="2889754" cy="1469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073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20" grpId="0"/>
      <p:bldP spid="21" grpId="0"/>
      <p:bldP spid="22" grpId="0"/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73" name="图片 5672" hidden="1">
            <a:extLst>
              <a:ext uri="{FF2B5EF4-FFF2-40B4-BE49-F238E27FC236}">
                <a16:creationId xmlns:a16="http://schemas.microsoft.com/office/drawing/2014/main" xmlns="" id="{90825852-68BA-4386-AB43-B4A5FA78C2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4026" y="1915501"/>
            <a:ext cx="3499722" cy="4086677"/>
          </a:xfrm>
          <a:prstGeom prst="rect">
            <a:avLst/>
          </a:prstGeom>
        </p:spPr>
      </p:pic>
      <p:pic>
        <p:nvPicPr>
          <p:cNvPr id="77" name="图片 76" hidden="1">
            <a:extLst>
              <a:ext uri="{FF2B5EF4-FFF2-40B4-BE49-F238E27FC236}">
                <a16:creationId xmlns:a16="http://schemas.microsoft.com/office/drawing/2014/main" xmlns="" id="{91C491A0-F000-47BC-9DDE-863DA49C29D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9968" y="323497"/>
            <a:ext cx="3963204" cy="3963204"/>
          </a:xfrm>
          <a:prstGeom prst="rect">
            <a:avLst/>
          </a:prstGeom>
        </p:spPr>
      </p:pic>
      <p:grpSp>
        <p:nvGrpSpPr>
          <p:cNvPr id="216" name="组合 215" hidden="1">
            <a:extLst>
              <a:ext uri="{FF2B5EF4-FFF2-40B4-BE49-F238E27FC236}">
                <a16:creationId xmlns:a16="http://schemas.microsoft.com/office/drawing/2014/main" xmlns="" id="{54F6F840-8FEE-4CE2-9147-DD2F973DF9AD}"/>
              </a:ext>
            </a:extLst>
          </p:cNvPr>
          <p:cNvGrpSpPr/>
          <p:nvPr/>
        </p:nvGrpSpPr>
        <p:grpSpPr>
          <a:xfrm>
            <a:off x="4846489" y="1376546"/>
            <a:ext cx="2941500" cy="3832903"/>
            <a:chOff x="4988537" y="793873"/>
            <a:chExt cx="2613026" cy="3432175"/>
          </a:xfrm>
        </p:grpSpPr>
        <p:sp>
          <p:nvSpPr>
            <p:cNvPr id="98" name="Freeform 50">
              <a:extLst>
                <a:ext uri="{FF2B5EF4-FFF2-40B4-BE49-F238E27FC236}">
                  <a16:creationId xmlns:a16="http://schemas.microsoft.com/office/drawing/2014/main" xmlns="" id="{C143A990-5927-48A5-8F15-F8CD15D9F32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8950" y="2986211"/>
              <a:ext cx="4763" cy="9525"/>
            </a:xfrm>
            <a:custGeom>
              <a:avLst/>
              <a:gdLst>
                <a:gd name="T0" fmla="*/ 4 w 4"/>
                <a:gd name="T1" fmla="*/ 8 h 8"/>
                <a:gd name="T2" fmla="*/ 2 w 4"/>
                <a:gd name="T3" fmla="*/ 0 h 8"/>
                <a:gd name="T4" fmla="*/ 4 w 4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4" y="8"/>
                  </a:moveTo>
                  <a:cubicBezTo>
                    <a:pt x="4" y="5"/>
                    <a:pt x="4" y="2"/>
                    <a:pt x="2" y="0"/>
                  </a:cubicBezTo>
                  <a:cubicBezTo>
                    <a:pt x="0" y="3"/>
                    <a:pt x="2" y="7"/>
                    <a:pt x="4" y="8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99" name="Freeform 51">
              <a:extLst>
                <a:ext uri="{FF2B5EF4-FFF2-40B4-BE49-F238E27FC236}">
                  <a16:creationId xmlns:a16="http://schemas.microsoft.com/office/drawing/2014/main" xmlns="" id="{17330DEE-00A5-4B65-8B2A-F055D807979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0037" y="2862386"/>
              <a:ext cx="1588" cy="12700"/>
            </a:xfrm>
            <a:custGeom>
              <a:avLst/>
              <a:gdLst>
                <a:gd name="T0" fmla="*/ 0 w 2"/>
                <a:gd name="T1" fmla="*/ 10 h 11"/>
                <a:gd name="T2" fmla="*/ 0 w 2"/>
                <a:gd name="T3" fmla="*/ 0 h 11"/>
                <a:gd name="T4" fmla="*/ 0 w 2"/>
                <a:gd name="T5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1">
                  <a:moveTo>
                    <a:pt x="0" y="10"/>
                  </a:moveTo>
                  <a:cubicBezTo>
                    <a:pt x="2" y="11"/>
                    <a:pt x="1" y="3"/>
                    <a:pt x="0" y="0"/>
                  </a:cubicBezTo>
                  <a:cubicBezTo>
                    <a:pt x="0" y="3"/>
                    <a:pt x="0" y="5"/>
                    <a:pt x="0" y="10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00" name="Freeform 52">
              <a:extLst>
                <a:ext uri="{FF2B5EF4-FFF2-40B4-BE49-F238E27FC236}">
                  <a16:creationId xmlns:a16="http://schemas.microsoft.com/office/drawing/2014/main" xmlns="" id="{E28FFCDC-EFC2-4376-8E3A-0656954B1ED5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5275" y="2878261"/>
              <a:ext cx="1588" cy="9525"/>
            </a:xfrm>
            <a:custGeom>
              <a:avLst/>
              <a:gdLst>
                <a:gd name="T0" fmla="*/ 2 w 2"/>
                <a:gd name="T1" fmla="*/ 9 h 9"/>
                <a:gd name="T2" fmla="*/ 1 w 2"/>
                <a:gd name="T3" fmla="*/ 0 h 9"/>
                <a:gd name="T4" fmla="*/ 2 w 2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9">
                  <a:moveTo>
                    <a:pt x="2" y="9"/>
                  </a:moveTo>
                  <a:cubicBezTo>
                    <a:pt x="1" y="7"/>
                    <a:pt x="2" y="0"/>
                    <a:pt x="1" y="0"/>
                  </a:cubicBezTo>
                  <a:cubicBezTo>
                    <a:pt x="1" y="2"/>
                    <a:pt x="0" y="9"/>
                    <a:pt x="2" y="9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01" name="Freeform 53">
              <a:extLst>
                <a:ext uri="{FF2B5EF4-FFF2-40B4-BE49-F238E27FC236}">
                  <a16:creationId xmlns:a16="http://schemas.microsoft.com/office/drawing/2014/main" xmlns="" id="{13EB1EC8-63F3-4666-82BF-D4ADB0674650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9087" y="2919536"/>
              <a:ext cx="1588" cy="11113"/>
            </a:xfrm>
            <a:custGeom>
              <a:avLst/>
              <a:gdLst>
                <a:gd name="T0" fmla="*/ 1 w 2"/>
                <a:gd name="T1" fmla="*/ 10 h 10"/>
                <a:gd name="T2" fmla="*/ 1 w 2"/>
                <a:gd name="T3" fmla="*/ 0 h 10"/>
                <a:gd name="T4" fmla="*/ 1 w 2"/>
                <a:gd name="T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0">
                  <a:moveTo>
                    <a:pt x="1" y="10"/>
                  </a:moveTo>
                  <a:cubicBezTo>
                    <a:pt x="2" y="8"/>
                    <a:pt x="2" y="2"/>
                    <a:pt x="1" y="0"/>
                  </a:cubicBezTo>
                  <a:cubicBezTo>
                    <a:pt x="1" y="3"/>
                    <a:pt x="0" y="9"/>
                    <a:pt x="1" y="10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02" name="Freeform 54">
              <a:extLst>
                <a:ext uri="{FF2B5EF4-FFF2-40B4-BE49-F238E27FC236}">
                  <a16:creationId xmlns:a16="http://schemas.microsoft.com/office/drawing/2014/main" xmlns="" id="{6C367BA6-31CF-4759-855B-BA44E674353B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5275" y="2938586"/>
              <a:ext cx="1588" cy="19050"/>
            </a:xfrm>
            <a:custGeom>
              <a:avLst/>
              <a:gdLst>
                <a:gd name="T0" fmla="*/ 2 w 2"/>
                <a:gd name="T1" fmla="*/ 17 h 17"/>
                <a:gd name="T2" fmla="*/ 0 w 2"/>
                <a:gd name="T3" fmla="*/ 0 h 17"/>
                <a:gd name="T4" fmla="*/ 2 w 2"/>
                <a:gd name="T5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7">
                  <a:moveTo>
                    <a:pt x="2" y="17"/>
                  </a:moveTo>
                  <a:cubicBezTo>
                    <a:pt x="2" y="9"/>
                    <a:pt x="2" y="3"/>
                    <a:pt x="0" y="0"/>
                  </a:cubicBezTo>
                  <a:cubicBezTo>
                    <a:pt x="0" y="6"/>
                    <a:pt x="0" y="14"/>
                    <a:pt x="2" y="17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03" name="Freeform 55">
              <a:extLst>
                <a:ext uri="{FF2B5EF4-FFF2-40B4-BE49-F238E27FC236}">
                  <a16:creationId xmlns:a16="http://schemas.microsoft.com/office/drawing/2014/main" xmlns="" id="{1D573781-4EA7-45CC-BC0B-3E0F8446D188}"/>
                </a:ext>
              </a:extLst>
            </p:cNvPr>
            <p:cNvSpPr>
              <a:spLocks/>
            </p:cNvSpPr>
            <p:nvPr/>
          </p:nvSpPr>
          <p:spPr bwMode="auto">
            <a:xfrm>
              <a:off x="5680687" y="3252911"/>
              <a:ext cx="6350" cy="33338"/>
            </a:xfrm>
            <a:custGeom>
              <a:avLst/>
              <a:gdLst>
                <a:gd name="T0" fmla="*/ 2 w 6"/>
                <a:gd name="T1" fmla="*/ 31 h 31"/>
                <a:gd name="T2" fmla="*/ 2 w 6"/>
                <a:gd name="T3" fmla="*/ 0 h 31"/>
                <a:gd name="T4" fmla="*/ 2 w 6"/>
                <a:gd name="T5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31">
                  <a:moveTo>
                    <a:pt x="2" y="31"/>
                  </a:moveTo>
                  <a:cubicBezTo>
                    <a:pt x="6" y="25"/>
                    <a:pt x="2" y="8"/>
                    <a:pt x="2" y="0"/>
                  </a:cubicBezTo>
                  <a:cubicBezTo>
                    <a:pt x="0" y="9"/>
                    <a:pt x="4" y="21"/>
                    <a:pt x="2" y="31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04" name="Freeform 56">
              <a:extLst>
                <a:ext uri="{FF2B5EF4-FFF2-40B4-BE49-F238E27FC236}">
                  <a16:creationId xmlns:a16="http://schemas.microsoft.com/office/drawing/2014/main" xmlns="" id="{C6DC3353-E7D6-4ACB-950B-AF4A053A9A2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0062" y="3254498"/>
              <a:ext cx="3175" cy="39688"/>
            </a:xfrm>
            <a:custGeom>
              <a:avLst/>
              <a:gdLst>
                <a:gd name="T0" fmla="*/ 3 w 3"/>
                <a:gd name="T1" fmla="*/ 36 h 36"/>
                <a:gd name="T2" fmla="*/ 1 w 3"/>
                <a:gd name="T3" fmla="*/ 0 h 36"/>
                <a:gd name="T4" fmla="*/ 3 w 3"/>
                <a:gd name="T5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6">
                  <a:moveTo>
                    <a:pt x="3" y="36"/>
                  </a:moveTo>
                  <a:cubicBezTo>
                    <a:pt x="3" y="20"/>
                    <a:pt x="3" y="8"/>
                    <a:pt x="1" y="0"/>
                  </a:cubicBezTo>
                  <a:cubicBezTo>
                    <a:pt x="0" y="6"/>
                    <a:pt x="1" y="33"/>
                    <a:pt x="3" y="36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05" name="Freeform 57">
              <a:extLst>
                <a:ext uri="{FF2B5EF4-FFF2-40B4-BE49-F238E27FC236}">
                  <a16:creationId xmlns:a16="http://schemas.microsoft.com/office/drawing/2014/main" xmlns="" id="{2DC3816A-E0FF-44AE-A0C9-A9FAD657A92B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3237" y="3322761"/>
              <a:ext cx="3175" cy="66675"/>
            </a:xfrm>
            <a:custGeom>
              <a:avLst/>
              <a:gdLst>
                <a:gd name="T0" fmla="*/ 0 w 3"/>
                <a:gd name="T1" fmla="*/ 0 h 62"/>
                <a:gd name="T2" fmla="*/ 2 w 3"/>
                <a:gd name="T3" fmla="*/ 62 h 62"/>
                <a:gd name="T4" fmla="*/ 0 w 3"/>
                <a:gd name="T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62">
                  <a:moveTo>
                    <a:pt x="0" y="0"/>
                  </a:moveTo>
                  <a:cubicBezTo>
                    <a:pt x="1" y="20"/>
                    <a:pt x="0" y="49"/>
                    <a:pt x="2" y="62"/>
                  </a:cubicBezTo>
                  <a:cubicBezTo>
                    <a:pt x="2" y="40"/>
                    <a:pt x="3" y="10"/>
                    <a:pt x="0" y="0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06" name="Freeform 58">
              <a:extLst>
                <a:ext uri="{FF2B5EF4-FFF2-40B4-BE49-F238E27FC236}">
                  <a16:creationId xmlns:a16="http://schemas.microsoft.com/office/drawing/2014/main" xmlns="" id="{AE415E12-878C-4F1D-AE87-4B87CE2A3A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3237" y="3402136"/>
              <a:ext cx="7938" cy="95250"/>
            </a:xfrm>
            <a:custGeom>
              <a:avLst/>
              <a:gdLst>
                <a:gd name="T0" fmla="*/ 3 w 7"/>
                <a:gd name="T1" fmla="*/ 87 h 87"/>
                <a:gd name="T2" fmla="*/ 2 w 7"/>
                <a:gd name="T3" fmla="*/ 0 h 87"/>
                <a:gd name="T4" fmla="*/ 3 w 7"/>
                <a:gd name="T5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87">
                  <a:moveTo>
                    <a:pt x="3" y="87"/>
                  </a:moveTo>
                  <a:cubicBezTo>
                    <a:pt x="3" y="65"/>
                    <a:pt x="7" y="26"/>
                    <a:pt x="2" y="0"/>
                  </a:cubicBezTo>
                  <a:cubicBezTo>
                    <a:pt x="5" y="28"/>
                    <a:pt x="0" y="63"/>
                    <a:pt x="3" y="87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08" name="Freeform 59">
              <a:extLst>
                <a:ext uri="{FF2B5EF4-FFF2-40B4-BE49-F238E27FC236}">
                  <a16:creationId xmlns:a16="http://schemas.microsoft.com/office/drawing/2014/main" xmlns="" id="{F12E8074-5C7E-490B-80F1-02509A72B4B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88537" y="793873"/>
              <a:ext cx="1693863" cy="3432175"/>
            </a:xfrm>
            <a:custGeom>
              <a:avLst/>
              <a:gdLst>
                <a:gd name="T0" fmla="*/ 875 w 1549"/>
                <a:gd name="T1" fmla="*/ 1783 h 3140"/>
                <a:gd name="T2" fmla="*/ 875 w 1549"/>
                <a:gd name="T3" fmla="*/ 1576 h 3140"/>
                <a:gd name="T4" fmla="*/ 876 w 1549"/>
                <a:gd name="T5" fmla="*/ 1224 h 3140"/>
                <a:gd name="T6" fmla="*/ 993 w 1549"/>
                <a:gd name="T7" fmla="*/ 1266 h 3140"/>
                <a:gd name="T8" fmla="*/ 1320 w 1549"/>
                <a:gd name="T9" fmla="*/ 1177 h 3140"/>
                <a:gd name="T10" fmla="*/ 1119 w 1549"/>
                <a:gd name="T11" fmla="*/ 930 h 3140"/>
                <a:gd name="T12" fmla="*/ 1431 w 1549"/>
                <a:gd name="T13" fmla="*/ 518 h 3140"/>
                <a:gd name="T14" fmla="*/ 899 w 1549"/>
                <a:gd name="T15" fmla="*/ 383 h 3140"/>
                <a:gd name="T16" fmla="*/ 862 w 1549"/>
                <a:gd name="T17" fmla="*/ 39 h 3140"/>
                <a:gd name="T18" fmla="*/ 673 w 1549"/>
                <a:gd name="T19" fmla="*/ 499 h 3140"/>
                <a:gd name="T20" fmla="*/ 55 w 1549"/>
                <a:gd name="T21" fmla="*/ 578 h 3140"/>
                <a:gd name="T22" fmla="*/ 345 w 1549"/>
                <a:gd name="T23" fmla="*/ 1292 h 3140"/>
                <a:gd name="T24" fmla="*/ 437 w 1549"/>
                <a:gd name="T25" fmla="*/ 1116 h 3140"/>
                <a:gd name="T26" fmla="*/ 399 w 1549"/>
                <a:gd name="T27" fmla="*/ 1053 h 3140"/>
                <a:gd name="T28" fmla="*/ 709 w 1549"/>
                <a:gd name="T29" fmla="*/ 685 h 3140"/>
                <a:gd name="T30" fmla="*/ 710 w 1549"/>
                <a:gd name="T31" fmla="*/ 823 h 3140"/>
                <a:gd name="T32" fmla="*/ 717 w 1549"/>
                <a:gd name="T33" fmla="*/ 1202 h 3140"/>
                <a:gd name="T34" fmla="*/ 720 w 1549"/>
                <a:gd name="T35" fmla="*/ 1386 h 3140"/>
                <a:gd name="T36" fmla="*/ 721 w 1549"/>
                <a:gd name="T37" fmla="*/ 2047 h 3140"/>
                <a:gd name="T38" fmla="*/ 727 w 1549"/>
                <a:gd name="T39" fmla="*/ 2878 h 3140"/>
                <a:gd name="T40" fmla="*/ 742 w 1549"/>
                <a:gd name="T41" fmla="*/ 2512 h 3140"/>
                <a:gd name="T42" fmla="*/ 745 w 1549"/>
                <a:gd name="T43" fmla="*/ 2577 h 3140"/>
                <a:gd name="T44" fmla="*/ 759 w 1549"/>
                <a:gd name="T45" fmla="*/ 2716 h 3140"/>
                <a:gd name="T46" fmla="*/ 766 w 1549"/>
                <a:gd name="T47" fmla="*/ 2810 h 3140"/>
                <a:gd name="T48" fmla="*/ 775 w 1549"/>
                <a:gd name="T49" fmla="*/ 2867 h 3140"/>
                <a:gd name="T50" fmla="*/ 781 w 1549"/>
                <a:gd name="T51" fmla="*/ 2957 h 3140"/>
                <a:gd name="T52" fmla="*/ 782 w 1549"/>
                <a:gd name="T53" fmla="*/ 2929 h 3140"/>
                <a:gd name="T54" fmla="*/ 788 w 1549"/>
                <a:gd name="T55" fmla="*/ 2842 h 3140"/>
                <a:gd name="T56" fmla="*/ 796 w 1549"/>
                <a:gd name="T57" fmla="*/ 2863 h 3140"/>
                <a:gd name="T58" fmla="*/ 798 w 1549"/>
                <a:gd name="T59" fmla="*/ 2793 h 3140"/>
                <a:gd name="T60" fmla="*/ 806 w 1549"/>
                <a:gd name="T61" fmla="*/ 2913 h 3140"/>
                <a:gd name="T62" fmla="*/ 810 w 1549"/>
                <a:gd name="T63" fmla="*/ 2852 h 3140"/>
                <a:gd name="T64" fmla="*/ 831 w 1549"/>
                <a:gd name="T65" fmla="*/ 2753 h 3140"/>
                <a:gd name="T66" fmla="*/ 852 w 1549"/>
                <a:gd name="T67" fmla="*/ 2913 h 3140"/>
                <a:gd name="T68" fmla="*/ 857 w 1549"/>
                <a:gd name="T69" fmla="*/ 2847 h 3140"/>
                <a:gd name="T70" fmla="*/ 870 w 1549"/>
                <a:gd name="T71" fmla="*/ 2793 h 3140"/>
                <a:gd name="T72" fmla="*/ 873 w 1549"/>
                <a:gd name="T73" fmla="*/ 2668 h 3140"/>
                <a:gd name="T74" fmla="*/ 879 w 1549"/>
                <a:gd name="T75" fmla="*/ 2412 h 3140"/>
                <a:gd name="T76" fmla="*/ 879 w 1549"/>
                <a:gd name="T77" fmla="*/ 2100 h 3140"/>
                <a:gd name="T78" fmla="*/ 1414 w 1549"/>
                <a:gd name="T79" fmla="*/ 1021 h 3140"/>
                <a:gd name="T80" fmla="*/ 1382 w 1549"/>
                <a:gd name="T81" fmla="*/ 668 h 3140"/>
                <a:gd name="T82" fmla="*/ 1367 w 1549"/>
                <a:gd name="T83" fmla="*/ 644 h 3140"/>
                <a:gd name="T84" fmla="*/ 1367 w 1549"/>
                <a:gd name="T85" fmla="*/ 644 h 3140"/>
                <a:gd name="T86" fmla="*/ 1317 w 1549"/>
                <a:gd name="T87" fmla="*/ 745 h 3140"/>
                <a:gd name="T88" fmla="*/ 1264 w 1549"/>
                <a:gd name="T89" fmla="*/ 619 h 3140"/>
                <a:gd name="T90" fmla="*/ 896 w 1549"/>
                <a:gd name="T91" fmla="*/ 1070 h 3140"/>
                <a:gd name="T92" fmla="*/ 892 w 1549"/>
                <a:gd name="T93" fmla="*/ 247 h 3140"/>
                <a:gd name="T94" fmla="*/ 882 w 1549"/>
                <a:gd name="T95" fmla="*/ 637 h 3140"/>
                <a:gd name="T96" fmla="*/ 880 w 1549"/>
                <a:gd name="T97" fmla="*/ 682 h 3140"/>
                <a:gd name="T98" fmla="*/ 660 w 1549"/>
                <a:gd name="T99" fmla="*/ 1059 h 3140"/>
                <a:gd name="T100" fmla="*/ 769 w 1549"/>
                <a:gd name="T101" fmla="*/ 67 h 3140"/>
                <a:gd name="T102" fmla="*/ 772 w 1549"/>
                <a:gd name="T103" fmla="*/ 2842 h 3140"/>
                <a:gd name="T104" fmla="*/ 779 w 1549"/>
                <a:gd name="T105" fmla="*/ 2871 h 3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49" h="3140">
                  <a:moveTo>
                    <a:pt x="879" y="2100"/>
                  </a:moveTo>
                  <a:cubicBezTo>
                    <a:pt x="879" y="2064"/>
                    <a:pt x="877" y="2031"/>
                    <a:pt x="878" y="1999"/>
                  </a:cubicBezTo>
                  <a:cubicBezTo>
                    <a:pt x="876" y="1957"/>
                    <a:pt x="877" y="1920"/>
                    <a:pt x="876" y="1881"/>
                  </a:cubicBezTo>
                  <a:cubicBezTo>
                    <a:pt x="876" y="1852"/>
                    <a:pt x="877" y="1821"/>
                    <a:pt x="876" y="1797"/>
                  </a:cubicBezTo>
                  <a:cubicBezTo>
                    <a:pt x="876" y="1792"/>
                    <a:pt x="875" y="1788"/>
                    <a:pt x="875" y="1783"/>
                  </a:cubicBezTo>
                  <a:cubicBezTo>
                    <a:pt x="875" y="1775"/>
                    <a:pt x="876" y="1768"/>
                    <a:pt x="876" y="1761"/>
                  </a:cubicBezTo>
                  <a:cubicBezTo>
                    <a:pt x="877" y="1741"/>
                    <a:pt x="874" y="1721"/>
                    <a:pt x="874" y="1702"/>
                  </a:cubicBezTo>
                  <a:cubicBezTo>
                    <a:pt x="875" y="1680"/>
                    <a:pt x="875" y="1658"/>
                    <a:pt x="875" y="1637"/>
                  </a:cubicBezTo>
                  <a:cubicBezTo>
                    <a:pt x="875" y="1625"/>
                    <a:pt x="874" y="1613"/>
                    <a:pt x="873" y="1601"/>
                  </a:cubicBezTo>
                  <a:cubicBezTo>
                    <a:pt x="873" y="1593"/>
                    <a:pt x="875" y="1585"/>
                    <a:pt x="875" y="1576"/>
                  </a:cubicBezTo>
                  <a:cubicBezTo>
                    <a:pt x="875" y="1553"/>
                    <a:pt x="872" y="1529"/>
                    <a:pt x="873" y="1507"/>
                  </a:cubicBezTo>
                  <a:cubicBezTo>
                    <a:pt x="873" y="1478"/>
                    <a:pt x="876" y="1448"/>
                    <a:pt x="873" y="1418"/>
                  </a:cubicBezTo>
                  <a:cubicBezTo>
                    <a:pt x="875" y="1385"/>
                    <a:pt x="875" y="1345"/>
                    <a:pt x="874" y="1313"/>
                  </a:cubicBezTo>
                  <a:cubicBezTo>
                    <a:pt x="878" y="1288"/>
                    <a:pt x="874" y="1261"/>
                    <a:pt x="875" y="1232"/>
                  </a:cubicBezTo>
                  <a:cubicBezTo>
                    <a:pt x="875" y="1229"/>
                    <a:pt x="875" y="1227"/>
                    <a:pt x="876" y="1224"/>
                  </a:cubicBezTo>
                  <a:cubicBezTo>
                    <a:pt x="876" y="1221"/>
                    <a:pt x="876" y="1218"/>
                    <a:pt x="876" y="1214"/>
                  </a:cubicBezTo>
                  <a:cubicBezTo>
                    <a:pt x="932" y="1216"/>
                    <a:pt x="989" y="1214"/>
                    <a:pt x="1045" y="1209"/>
                  </a:cubicBezTo>
                  <a:cubicBezTo>
                    <a:pt x="1049" y="1209"/>
                    <a:pt x="1053" y="1209"/>
                    <a:pt x="1058" y="1208"/>
                  </a:cubicBezTo>
                  <a:cubicBezTo>
                    <a:pt x="1029" y="1216"/>
                    <a:pt x="1000" y="1224"/>
                    <a:pt x="990" y="1258"/>
                  </a:cubicBezTo>
                  <a:cubicBezTo>
                    <a:pt x="989" y="1261"/>
                    <a:pt x="990" y="1264"/>
                    <a:pt x="993" y="1266"/>
                  </a:cubicBezTo>
                  <a:cubicBezTo>
                    <a:pt x="989" y="1271"/>
                    <a:pt x="993" y="1280"/>
                    <a:pt x="1001" y="1278"/>
                  </a:cubicBezTo>
                  <a:cubicBezTo>
                    <a:pt x="1037" y="1269"/>
                    <a:pt x="1071" y="1254"/>
                    <a:pt x="1101" y="1233"/>
                  </a:cubicBezTo>
                  <a:cubicBezTo>
                    <a:pt x="1102" y="1233"/>
                    <a:pt x="1102" y="1232"/>
                    <a:pt x="1102" y="1232"/>
                  </a:cubicBezTo>
                  <a:cubicBezTo>
                    <a:pt x="1131" y="1221"/>
                    <a:pt x="1159" y="1209"/>
                    <a:pt x="1186" y="1195"/>
                  </a:cubicBezTo>
                  <a:cubicBezTo>
                    <a:pt x="1231" y="1189"/>
                    <a:pt x="1275" y="1183"/>
                    <a:pt x="1320" y="1177"/>
                  </a:cubicBezTo>
                  <a:cubicBezTo>
                    <a:pt x="1388" y="1167"/>
                    <a:pt x="1479" y="1160"/>
                    <a:pt x="1506" y="1083"/>
                  </a:cubicBezTo>
                  <a:cubicBezTo>
                    <a:pt x="1521" y="1042"/>
                    <a:pt x="1504" y="996"/>
                    <a:pt x="1474" y="965"/>
                  </a:cubicBezTo>
                  <a:cubicBezTo>
                    <a:pt x="1439" y="931"/>
                    <a:pt x="1392" y="919"/>
                    <a:pt x="1344" y="920"/>
                  </a:cubicBezTo>
                  <a:cubicBezTo>
                    <a:pt x="1295" y="921"/>
                    <a:pt x="1247" y="931"/>
                    <a:pt x="1198" y="932"/>
                  </a:cubicBezTo>
                  <a:cubicBezTo>
                    <a:pt x="1171" y="933"/>
                    <a:pt x="1145" y="932"/>
                    <a:pt x="1119" y="930"/>
                  </a:cubicBezTo>
                  <a:cubicBezTo>
                    <a:pt x="1189" y="873"/>
                    <a:pt x="1284" y="844"/>
                    <a:pt x="1368" y="814"/>
                  </a:cubicBezTo>
                  <a:cubicBezTo>
                    <a:pt x="1397" y="803"/>
                    <a:pt x="1427" y="792"/>
                    <a:pt x="1456" y="779"/>
                  </a:cubicBezTo>
                  <a:cubicBezTo>
                    <a:pt x="1486" y="766"/>
                    <a:pt x="1523" y="753"/>
                    <a:pt x="1535" y="719"/>
                  </a:cubicBezTo>
                  <a:cubicBezTo>
                    <a:pt x="1549" y="679"/>
                    <a:pt x="1525" y="647"/>
                    <a:pt x="1503" y="617"/>
                  </a:cubicBezTo>
                  <a:cubicBezTo>
                    <a:pt x="1479" y="584"/>
                    <a:pt x="1455" y="551"/>
                    <a:pt x="1431" y="518"/>
                  </a:cubicBezTo>
                  <a:cubicBezTo>
                    <a:pt x="1388" y="458"/>
                    <a:pt x="1338" y="405"/>
                    <a:pt x="1262" y="391"/>
                  </a:cubicBezTo>
                  <a:cubicBezTo>
                    <a:pt x="1184" y="377"/>
                    <a:pt x="1100" y="379"/>
                    <a:pt x="1022" y="386"/>
                  </a:cubicBezTo>
                  <a:cubicBezTo>
                    <a:pt x="981" y="390"/>
                    <a:pt x="941" y="397"/>
                    <a:pt x="901" y="407"/>
                  </a:cubicBezTo>
                  <a:cubicBezTo>
                    <a:pt x="901" y="406"/>
                    <a:pt x="901" y="404"/>
                    <a:pt x="901" y="403"/>
                  </a:cubicBezTo>
                  <a:cubicBezTo>
                    <a:pt x="901" y="397"/>
                    <a:pt x="899" y="390"/>
                    <a:pt x="899" y="383"/>
                  </a:cubicBezTo>
                  <a:cubicBezTo>
                    <a:pt x="899" y="368"/>
                    <a:pt x="901" y="355"/>
                    <a:pt x="900" y="339"/>
                  </a:cubicBezTo>
                  <a:cubicBezTo>
                    <a:pt x="900" y="337"/>
                    <a:pt x="900" y="336"/>
                    <a:pt x="900" y="334"/>
                  </a:cubicBezTo>
                  <a:cubicBezTo>
                    <a:pt x="934" y="306"/>
                    <a:pt x="960" y="269"/>
                    <a:pt x="954" y="228"/>
                  </a:cubicBezTo>
                  <a:cubicBezTo>
                    <a:pt x="948" y="194"/>
                    <a:pt x="928" y="158"/>
                    <a:pt x="915" y="126"/>
                  </a:cubicBezTo>
                  <a:cubicBezTo>
                    <a:pt x="902" y="95"/>
                    <a:pt x="887" y="63"/>
                    <a:pt x="862" y="39"/>
                  </a:cubicBezTo>
                  <a:cubicBezTo>
                    <a:pt x="837" y="16"/>
                    <a:pt x="803" y="0"/>
                    <a:pt x="768" y="5"/>
                  </a:cubicBezTo>
                  <a:cubicBezTo>
                    <a:pt x="731" y="9"/>
                    <a:pt x="711" y="34"/>
                    <a:pt x="702" y="69"/>
                  </a:cubicBezTo>
                  <a:cubicBezTo>
                    <a:pt x="683" y="143"/>
                    <a:pt x="671" y="218"/>
                    <a:pt x="665" y="295"/>
                  </a:cubicBezTo>
                  <a:cubicBezTo>
                    <a:pt x="662" y="300"/>
                    <a:pt x="661" y="305"/>
                    <a:pt x="660" y="311"/>
                  </a:cubicBezTo>
                  <a:cubicBezTo>
                    <a:pt x="659" y="374"/>
                    <a:pt x="663" y="436"/>
                    <a:pt x="673" y="499"/>
                  </a:cubicBezTo>
                  <a:cubicBezTo>
                    <a:pt x="645" y="513"/>
                    <a:pt x="618" y="528"/>
                    <a:pt x="590" y="544"/>
                  </a:cubicBezTo>
                  <a:cubicBezTo>
                    <a:pt x="480" y="606"/>
                    <a:pt x="361" y="671"/>
                    <a:pt x="281" y="772"/>
                  </a:cubicBezTo>
                  <a:cubicBezTo>
                    <a:pt x="269" y="742"/>
                    <a:pt x="256" y="712"/>
                    <a:pt x="243" y="682"/>
                  </a:cubicBezTo>
                  <a:cubicBezTo>
                    <a:pt x="231" y="651"/>
                    <a:pt x="220" y="622"/>
                    <a:pt x="199" y="597"/>
                  </a:cubicBezTo>
                  <a:cubicBezTo>
                    <a:pt x="162" y="553"/>
                    <a:pt x="96" y="544"/>
                    <a:pt x="55" y="578"/>
                  </a:cubicBezTo>
                  <a:cubicBezTo>
                    <a:pt x="40" y="585"/>
                    <a:pt x="31" y="598"/>
                    <a:pt x="28" y="614"/>
                  </a:cubicBezTo>
                  <a:cubicBezTo>
                    <a:pt x="5" y="666"/>
                    <a:pt x="0" y="731"/>
                    <a:pt x="2" y="787"/>
                  </a:cubicBezTo>
                  <a:cubicBezTo>
                    <a:pt x="5" y="849"/>
                    <a:pt x="19" y="909"/>
                    <a:pt x="44" y="966"/>
                  </a:cubicBezTo>
                  <a:cubicBezTo>
                    <a:pt x="69" y="1024"/>
                    <a:pt x="107" y="1074"/>
                    <a:pt x="147" y="1123"/>
                  </a:cubicBezTo>
                  <a:cubicBezTo>
                    <a:pt x="202" y="1190"/>
                    <a:pt x="264" y="1259"/>
                    <a:pt x="345" y="1292"/>
                  </a:cubicBezTo>
                  <a:cubicBezTo>
                    <a:pt x="382" y="1317"/>
                    <a:pt x="426" y="1339"/>
                    <a:pt x="470" y="1339"/>
                  </a:cubicBezTo>
                  <a:cubicBezTo>
                    <a:pt x="509" y="1339"/>
                    <a:pt x="537" y="1314"/>
                    <a:pt x="548" y="1278"/>
                  </a:cubicBezTo>
                  <a:cubicBezTo>
                    <a:pt x="558" y="1248"/>
                    <a:pt x="563" y="1210"/>
                    <a:pt x="553" y="1179"/>
                  </a:cubicBezTo>
                  <a:cubicBezTo>
                    <a:pt x="543" y="1148"/>
                    <a:pt x="518" y="1120"/>
                    <a:pt x="485" y="1113"/>
                  </a:cubicBezTo>
                  <a:cubicBezTo>
                    <a:pt x="468" y="1110"/>
                    <a:pt x="451" y="1115"/>
                    <a:pt x="437" y="1116"/>
                  </a:cubicBezTo>
                  <a:cubicBezTo>
                    <a:pt x="439" y="1115"/>
                    <a:pt x="437" y="1115"/>
                    <a:pt x="435" y="1115"/>
                  </a:cubicBezTo>
                  <a:cubicBezTo>
                    <a:pt x="434" y="1114"/>
                    <a:pt x="433" y="1114"/>
                    <a:pt x="432" y="1113"/>
                  </a:cubicBezTo>
                  <a:cubicBezTo>
                    <a:pt x="432" y="1112"/>
                    <a:pt x="431" y="1112"/>
                    <a:pt x="430" y="1111"/>
                  </a:cubicBezTo>
                  <a:cubicBezTo>
                    <a:pt x="426" y="1106"/>
                    <a:pt x="420" y="1098"/>
                    <a:pt x="415" y="1089"/>
                  </a:cubicBezTo>
                  <a:cubicBezTo>
                    <a:pt x="409" y="1077"/>
                    <a:pt x="404" y="1065"/>
                    <a:pt x="399" y="1053"/>
                  </a:cubicBezTo>
                  <a:cubicBezTo>
                    <a:pt x="386" y="1022"/>
                    <a:pt x="373" y="991"/>
                    <a:pt x="360" y="960"/>
                  </a:cubicBezTo>
                  <a:cubicBezTo>
                    <a:pt x="348" y="931"/>
                    <a:pt x="335" y="902"/>
                    <a:pt x="323" y="873"/>
                  </a:cubicBezTo>
                  <a:cubicBezTo>
                    <a:pt x="325" y="872"/>
                    <a:pt x="326" y="871"/>
                    <a:pt x="328" y="870"/>
                  </a:cubicBezTo>
                  <a:cubicBezTo>
                    <a:pt x="446" y="786"/>
                    <a:pt x="573" y="717"/>
                    <a:pt x="707" y="664"/>
                  </a:cubicBezTo>
                  <a:cubicBezTo>
                    <a:pt x="708" y="670"/>
                    <a:pt x="709" y="678"/>
                    <a:pt x="709" y="685"/>
                  </a:cubicBezTo>
                  <a:cubicBezTo>
                    <a:pt x="710" y="699"/>
                    <a:pt x="710" y="712"/>
                    <a:pt x="712" y="723"/>
                  </a:cubicBezTo>
                  <a:cubicBezTo>
                    <a:pt x="706" y="742"/>
                    <a:pt x="712" y="755"/>
                    <a:pt x="712" y="770"/>
                  </a:cubicBezTo>
                  <a:cubicBezTo>
                    <a:pt x="712" y="776"/>
                    <a:pt x="710" y="782"/>
                    <a:pt x="710" y="788"/>
                  </a:cubicBezTo>
                  <a:cubicBezTo>
                    <a:pt x="710" y="794"/>
                    <a:pt x="712" y="799"/>
                    <a:pt x="712" y="805"/>
                  </a:cubicBezTo>
                  <a:cubicBezTo>
                    <a:pt x="712" y="811"/>
                    <a:pt x="710" y="817"/>
                    <a:pt x="710" y="823"/>
                  </a:cubicBezTo>
                  <a:cubicBezTo>
                    <a:pt x="710" y="824"/>
                    <a:pt x="710" y="825"/>
                    <a:pt x="710" y="827"/>
                  </a:cubicBezTo>
                  <a:cubicBezTo>
                    <a:pt x="680" y="847"/>
                    <a:pt x="649" y="868"/>
                    <a:pt x="618" y="888"/>
                  </a:cubicBezTo>
                  <a:cubicBezTo>
                    <a:pt x="588" y="908"/>
                    <a:pt x="558" y="929"/>
                    <a:pt x="535" y="957"/>
                  </a:cubicBezTo>
                  <a:cubicBezTo>
                    <a:pt x="487" y="1018"/>
                    <a:pt x="498" y="1097"/>
                    <a:pt x="559" y="1145"/>
                  </a:cubicBezTo>
                  <a:cubicBezTo>
                    <a:pt x="604" y="1180"/>
                    <a:pt x="661" y="1194"/>
                    <a:pt x="717" y="1202"/>
                  </a:cubicBezTo>
                  <a:cubicBezTo>
                    <a:pt x="716" y="1218"/>
                    <a:pt x="718" y="1235"/>
                    <a:pt x="719" y="1254"/>
                  </a:cubicBezTo>
                  <a:cubicBezTo>
                    <a:pt x="719" y="1264"/>
                    <a:pt x="717" y="1274"/>
                    <a:pt x="718" y="1283"/>
                  </a:cubicBezTo>
                  <a:cubicBezTo>
                    <a:pt x="719" y="1301"/>
                    <a:pt x="718" y="1325"/>
                    <a:pt x="718" y="1342"/>
                  </a:cubicBezTo>
                  <a:cubicBezTo>
                    <a:pt x="718" y="1347"/>
                    <a:pt x="720" y="1352"/>
                    <a:pt x="720" y="1357"/>
                  </a:cubicBezTo>
                  <a:cubicBezTo>
                    <a:pt x="721" y="1366"/>
                    <a:pt x="719" y="1376"/>
                    <a:pt x="720" y="1386"/>
                  </a:cubicBezTo>
                  <a:cubicBezTo>
                    <a:pt x="723" y="1424"/>
                    <a:pt x="721" y="1467"/>
                    <a:pt x="721" y="1500"/>
                  </a:cubicBezTo>
                  <a:cubicBezTo>
                    <a:pt x="721" y="1505"/>
                    <a:pt x="721" y="1509"/>
                    <a:pt x="721" y="1514"/>
                  </a:cubicBezTo>
                  <a:cubicBezTo>
                    <a:pt x="721" y="2027"/>
                    <a:pt x="721" y="2027"/>
                    <a:pt x="721" y="2027"/>
                  </a:cubicBezTo>
                  <a:cubicBezTo>
                    <a:pt x="721" y="2027"/>
                    <a:pt x="721" y="2027"/>
                    <a:pt x="721" y="2027"/>
                  </a:cubicBezTo>
                  <a:cubicBezTo>
                    <a:pt x="721" y="2034"/>
                    <a:pt x="721" y="2040"/>
                    <a:pt x="721" y="2047"/>
                  </a:cubicBezTo>
                  <a:cubicBezTo>
                    <a:pt x="721" y="2047"/>
                    <a:pt x="721" y="2047"/>
                    <a:pt x="721" y="2047"/>
                  </a:cubicBezTo>
                  <a:cubicBezTo>
                    <a:pt x="721" y="2720"/>
                    <a:pt x="721" y="2720"/>
                    <a:pt x="721" y="2720"/>
                  </a:cubicBezTo>
                  <a:cubicBezTo>
                    <a:pt x="726" y="2720"/>
                    <a:pt x="726" y="2720"/>
                    <a:pt x="726" y="2720"/>
                  </a:cubicBezTo>
                  <a:cubicBezTo>
                    <a:pt x="726" y="2723"/>
                    <a:pt x="726" y="2726"/>
                    <a:pt x="725" y="2728"/>
                  </a:cubicBezTo>
                  <a:cubicBezTo>
                    <a:pt x="731" y="2756"/>
                    <a:pt x="725" y="2839"/>
                    <a:pt x="727" y="2878"/>
                  </a:cubicBezTo>
                  <a:cubicBezTo>
                    <a:pt x="731" y="2855"/>
                    <a:pt x="730" y="2803"/>
                    <a:pt x="730" y="2770"/>
                  </a:cubicBezTo>
                  <a:cubicBezTo>
                    <a:pt x="731" y="2770"/>
                    <a:pt x="732" y="2770"/>
                    <a:pt x="733" y="2770"/>
                  </a:cubicBezTo>
                  <a:cubicBezTo>
                    <a:pt x="732" y="2755"/>
                    <a:pt x="731" y="2738"/>
                    <a:pt x="730" y="2720"/>
                  </a:cubicBezTo>
                  <a:cubicBezTo>
                    <a:pt x="742" y="2720"/>
                    <a:pt x="742" y="2720"/>
                    <a:pt x="742" y="2720"/>
                  </a:cubicBezTo>
                  <a:cubicBezTo>
                    <a:pt x="742" y="2512"/>
                    <a:pt x="742" y="2512"/>
                    <a:pt x="742" y="2512"/>
                  </a:cubicBezTo>
                  <a:cubicBezTo>
                    <a:pt x="742" y="2513"/>
                    <a:pt x="742" y="2515"/>
                    <a:pt x="742" y="2516"/>
                  </a:cubicBezTo>
                  <a:cubicBezTo>
                    <a:pt x="742" y="2525"/>
                    <a:pt x="742" y="2532"/>
                    <a:pt x="743" y="2537"/>
                  </a:cubicBezTo>
                  <a:cubicBezTo>
                    <a:pt x="743" y="2534"/>
                    <a:pt x="743" y="2530"/>
                    <a:pt x="743" y="2527"/>
                  </a:cubicBezTo>
                  <a:cubicBezTo>
                    <a:pt x="743" y="2545"/>
                    <a:pt x="743" y="2565"/>
                    <a:pt x="744" y="2577"/>
                  </a:cubicBezTo>
                  <a:cubicBezTo>
                    <a:pt x="744" y="2576"/>
                    <a:pt x="745" y="2575"/>
                    <a:pt x="745" y="2577"/>
                  </a:cubicBezTo>
                  <a:cubicBezTo>
                    <a:pt x="743" y="2582"/>
                    <a:pt x="746" y="2584"/>
                    <a:pt x="746" y="2590"/>
                  </a:cubicBezTo>
                  <a:cubicBezTo>
                    <a:pt x="747" y="2626"/>
                    <a:pt x="753" y="2652"/>
                    <a:pt x="755" y="2683"/>
                  </a:cubicBezTo>
                  <a:cubicBezTo>
                    <a:pt x="754" y="2686"/>
                    <a:pt x="751" y="2697"/>
                    <a:pt x="754" y="2700"/>
                  </a:cubicBezTo>
                  <a:cubicBezTo>
                    <a:pt x="754" y="2695"/>
                    <a:pt x="754" y="2688"/>
                    <a:pt x="756" y="2688"/>
                  </a:cubicBezTo>
                  <a:cubicBezTo>
                    <a:pt x="756" y="2697"/>
                    <a:pt x="757" y="2710"/>
                    <a:pt x="759" y="2716"/>
                  </a:cubicBezTo>
                  <a:cubicBezTo>
                    <a:pt x="759" y="2727"/>
                    <a:pt x="758" y="2733"/>
                    <a:pt x="759" y="2743"/>
                  </a:cubicBezTo>
                  <a:cubicBezTo>
                    <a:pt x="759" y="2746"/>
                    <a:pt x="762" y="2741"/>
                    <a:pt x="762" y="2746"/>
                  </a:cubicBezTo>
                  <a:cubicBezTo>
                    <a:pt x="761" y="2762"/>
                    <a:pt x="763" y="2770"/>
                    <a:pt x="762" y="2785"/>
                  </a:cubicBezTo>
                  <a:cubicBezTo>
                    <a:pt x="764" y="2789"/>
                    <a:pt x="765" y="2806"/>
                    <a:pt x="763" y="2811"/>
                  </a:cubicBezTo>
                  <a:cubicBezTo>
                    <a:pt x="764" y="2816"/>
                    <a:pt x="765" y="2806"/>
                    <a:pt x="766" y="2810"/>
                  </a:cubicBezTo>
                  <a:cubicBezTo>
                    <a:pt x="767" y="2823"/>
                    <a:pt x="768" y="2835"/>
                    <a:pt x="766" y="2847"/>
                  </a:cubicBezTo>
                  <a:cubicBezTo>
                    <a:pt x="767" y="2850"/>
                    <a:pt x="769" y="2852"/>
                    <a:pt x="769" y="2857"/>
                  </a:cubicBezTo>
                  <a:cubicBezTo>
                    <a:pt x="769" y="2860"/>
                    <a:pt x="767" y="2856"/>
                    <a:pt x="767" y="2861"/>
                  </a:cubicBezTo>
                  <a:cubicBezTo>
                    <a:pt x="769" y="2866"/>
                    <a:pt x="770" y="2857"/>
                    <a:pt x="772" y="2859"/>
                  </a:cubicBezTo>
                  <a:cubicBezTo>
                    <a:pt x="772" y="2865"/>
                    <a:pt x="774" y="2864"/>
                    <a:pt x="775" y="2867"/>
                  </a:cubicBezTo>
                  <a:cubicBezTo>
                    <a:pt x="774" y="2876"/>
                    <a:pt x="777" y="2882"/>
                    <a:pt x="777" y="2891"/>
                  </a:cubicBezTo>
                  <a:cubicBezTo>
                    <a:pt x="778" y="2899"/>
                    <a:pt x="777" y="2909"/>
                    <a:pt x="778" y="2917"/>
                  </a:cubicBezTo>
                  <a:cubicBezTo>
                    <a:pt x="779" y="2924"/>
                    <a:pt x="781" y="2927"/>
                    <a:pt x="780" y="2935"/>
                  </a:cubicBezTo>
                  <a:cubicBezTo>
                    <a:pt x="780" y="2941"/>
                    <a:pt x="779" y="2947"/>
                    <a:pt x="779" y="2954"/>
                  </a:cubicBezTo>
                  <a:cubicBezTo>
                    <a:pt x="779" y="2958"/>
                    <a:pt x="781" y="2951"/>
                    <a:pt x="781" y="2957"/>
                  </a:cubicBezTo>
                  <a:cubicBezTo>
                    <a:pt x="781" y="2982"/>
                    <a:pt x="782" y="3007"/>
                    <a:pt x="785" y="3026"/>
                  </a:cubicBezTo>
                  <a:cubicBezTo>
                    <a:pt x="781" y="2997"/>
                    <a:pt x="785" y="2977"/>
                    <a:pt x="782" y="2951"/>
                  </a:cubicBezTo>
                  <a:cubicBezTo>
                    <a:pt x="784" y="2948"/>
                    <a:pt x="780" y="2940"/>
                    <a:pt x="784" y="2936"/>
                  </a:cubicBezTo>
                  <a:cubicBezTo>
                    <a:pt x="782" y="2935"/>
                    <a:pt x="781" y="2941"/>
                    <a:pt x="782" y="2935"/>
                  </a:cubicBezTo>
                  <a:cubicBezTo>
                    <a:pt x="782" y="2933"/>
                    <a:pt x="782" y="2932"/>
                    <a:pt x="782" y="2929"/>
                  </a:cubicBezTo>
                  <a:cubicBezTo>
                    <a:pt x="785" y="2933"/>
                    <a:pt x="785" y="2928"/>
                    <a:pt x="787" y="2926"/>
                  </a:cubicBezTo>
                  <a:cubicBezTo>
                    <a:pt x="787" y="2904"/>
                    <a:pt x="785" y="2888"/>
                    <a:pt x="785" y="2869"/>
                  </a:cubicBezTo>
                  <a:cubicBezTo>
                    <a:pt x="785" y="2866"/>
                    <a:pt x="784" y="2872"/>
                    <a:pt x="783" y="2868"/>
                  </a:cubicBezTo>
                  <a:cubicBezTo>
                    <a:pt x="783" y="2861"/>
                    <a:pt x="783" y="2855"/>
                    <a:pt x="782" y="2847"/>
                  </a:cubicBezTo>
                  <a:cubicBezTo>
                    <a:pt x="784" y="2844"/>
                    <a:pt x="785" y="2839"/>
                    <a:pt x="788" y="2842"/>
                  </a:cubicBezTo>
                  <a:cubicBezTo>
                    <a:pt x="788" y="2867"/>
                    <a:pt x="792" y="2901"/>
                    <a:pt x="792" y="2930"/>
                  </a:cubicBezTo>
                  <a:cubicBezTo>
                    <a:pt x="792" y="2939"/>
                    <a:pt x="790" y="2949"/>
                    <a:pt x="794" y="2954"/>
                  </a:cubicBezTo>
                  <a:cubicBezTo>
                    <a:pt x="793" y="2940"/>
                    <a:pt x="796" y="2930"/>
                    <a:pt x="796" y="2918"/>
                  </a:cubicBezTo>
                  <a:cubicBezTo>
                    <a:pt x="797" y="2903"/>
                    <a:pt x="794" y="2887"/>
                    <a:pt x="794" y="2873"/>
                  </a:cubicBezTo>
                  <a:cubicBezTo>
                    <a:pt x="795" y="2868"/>
                    <a:pt x="796" y="2867"/>
                    <a:pt x="796" y="2863"/>
                  </a:cubicBezTo>
                  <a:cubicBezTo>
                    <a:pt x="796" y="2860"/>
                    <a:pt x="794" y="2855"/>
                    <a:pt x="794" y="2852"/>
                  </a:cubicBezTo>
                  <a:cubicBezTo>
                    <a:pt x="794" y="2848"/>
                    <a:pt x="795" y="2848"/>
                    <a:pt x="795" y="2845"/>
                  </a:cubicBezTo>
                  <a:cubicBezTo>
                    <a:pt x="795" y="2839"/>
                    <a:pt x="793" y="2834"/>
                    <a:pt x="793" y="2827"/>
                  </a:cubicBezTo>
                  <a:cubicBezTo>
                    <a:pt x="793" y="2815"/>
                    <a:pt x="795" y="2804"/>
                    <a:pt x="795" y="2791"/>
                  </a:cubicBezTo>
                  <a:cubicBezTo>
                    <a:pt x="796" y="2789"/>
                    <a:pt x="798" y="2790"/>
                    <a:pt x="798" y="2793"/>
                  </a:cubicBezTo>
                  <a:cubicBezTo>
                    <a:pt x="798" y="2808"/>
                    <a:pt x="798" y="2811"/>
                    <a:pt x="798" y="2826"/>
                  </a:cubicBezTo>
                  <a:cubicBezTo>
                    <a:pt x="799" y="2824"/>
                    <a:pt x="799" y="2823"/>
                    <a:pt x="800" y="2823"/>
                  </a:cubicBezTo>
                  <a:cubicBezTo>
                    <a:pt x="800" y="2828"/>
                    <a:pt x="799" y="2830"/>
                    <a:pt x="800" y="2833"/>
                  </a:cubicBezTo>
                  <a:cubicBezTo>
                    <a:pt x="800" y="2822"/>
                    <a:pt x="804" y="2823"/>
                    <a:pt x="806" y="2827"/>
                  </a:cubicBezTo>
                  <a:cubicBezTo>
                    <a:pt x="805" y="2855"/>
                    <a:pt x="807" y="2890"/>
                    <a:pt x="806" y="2913"/>
                  </a:cubicBezTo>
                  <a:cubicBezTo>
                    <a:pt x="807" y="2916"/>
                    <a:pt x="808" y="2918"/>
                    <a:pt x="809" y="2922"/>
                  </a:cubicBezTo>
                  <a:cubicBezTo>
                    <a:pt x="810" y="2948"/>
                    <a:pt x="809" y="2978"/>
                    <a:pt x="810" y="3006"/>
                  </a:cubicBezTo>
                  <a:cubicBezTo>
                    <a:pt x="813" y="2974"/>
                    <a:pt x="811" y="2940"/>
                    <a:pt x="810" y="2903"/>
                  </a:cubicBezTo>
                  <a:cubicBezTo>
                    <a:pt x="810" y="2901"/>
                    <a:pt x="812" y="2902"/>
                    <a:pt x="812" y="2899"/>
                  </a:cubicBezTo>
                  <a:cubicBezTo>
                    <a:pt x="810" y="2883"/>
                    <a:pt x="810" y="2864"/>
                    <a:pt x="810" y="2852"/>
                  </a:cubicBezTo>
                  <a:cubicBezTo>
                    <a:pt x="812" y="2846"/>
                    <a:pt x="814" y="2841"/>
                    <a:pt x="817" y="2836"/>
                  </a:cubicBezTo>
                  <a:cubicBezTo>
                    <a:pt x="815" y="2796"/>
                    <a:pt x="824" y="2768"/>
                    <a:pt x="824" y="2730"/>
                  </a:cubicBezTo>
                  <a:cubicBezTo>
                    <a:pt x="825" y="2730"/>
                    <a:pt x="826" y="2727"/>
                    <a:pt x="827" y="2726"/>
                  </a:cubicBezTo>
                  <a:cubicBezTo>
                    <a:pt x="828" y="2729"/>
                    <a:pt x="830" y="2731"/>
                    <a:pt x="831" y="2735"/>
                  </a:cubicBezTo>
                  <a:cubicBezTo>
                    <a:pt x="831" y="2741"/>
                    <a:pt x="832" y="2747"/>
                    <a:pt x="831" y="2753"/>
                  </a:cubicBezTo>
                  <a:cubicBezTo>
                    <a:pt x="835" y="2784"/>
                    <a:pt x="832" y="2829"/>
                    <a:pt x="835" y="2869"/>
                  </a:cubicBezTo>
                  <a:cubicBezTo>
                    <a:pt x="837" y="2873"/>
                    <a:pt x="839" y="2870"/>
                    <a:pt x="841" y="2866"/>
                  </a:cubicBezTo>
                  <a:cubicBezTo>
                    <a:pt x="843" y="2847"/>
                    <a:pt x="839" y="2830"/>
                    <a:pt x="843" y="2810"/>
                  </a:cubicBezTo>
                  <a:cubicBezTo>
                    <a:pt x="849" y="2803"/>
                    <a:pt x="853" y="2810"/>
                    <a:pt x="853" y="2826"/>
                  </a:cubicBezTo>
                  <a:cubicBezTo>
                    <a:pt x="854" y="2852"/>
                    <a:pt x="853" y="2896"/>
                    <a:pt x="852" y="2913"/>
                  </a:cubicBezTo>
                  <a:cubicBezTo>
                    <a:pt x="856" y="2988"/>
                    <a:pt x="854" y="3063"/>
                    <a:pt x="857" y="3140"/>
                  </a:cubicBezTo>
                  <a:cubicBezTo>
                    <a:pt x="858" y="3097"/>
                    <a:pt x="855" y="3057"/>
                    <a:pt x="857" y="3019"/>
                  </a:cubicBezTo>
                  <a:cubicBezTo>
                    <a:pt x="856" y="3019"/>
                    <a:pt x="856" y="3018"/>
                    <a:pt x="856" y="3015"/>
                  </a:cubicBezTo>
                  <a:cubicBezTo>
                    <a:pt x="856" y="2977"/>
                    <a:pt x="856" y="2935"/>
                    <a:pt x="854" y="2902"/>
                  </a:cubicBezTo>
                  <a:cubicBezTo>
                    <a:pt x="858" y="2888"/>
                    <a:pt x="854" y="2861"/>
                    <a:pt x="857" y="2847"/>
                  </a:cubicBezTo>
                  <a:cubicBezTo>
                    <a:pt x="863" y="2850"/>
                    <a:pt x="866" y="2862"/>
                    <a:pt x="867" y="2876"/>
                  </a:cubicBezTo>
                  <a:cubicBezTo>
                    <a:pt x="867" y="2862"/>
                    <a:pt x="869" y="2848"/>
                    <a:pt x="869" y="2835"/>
                  </a:cubicBezTo>
                  <a:cubicBezTo>
                    <a:pt x="870" y="2825"/>
                    <a:pt x="868" y="2807"/>
                    <a:pt x="869" y="2802"/>
                  </a:cubicBezTo>
                  <a:cubicBezTo>
                    <a:pt x="869" y="2801"/>
                    <a:pt x="870" y="2803"/>
                    <a:pt x="871" y="2802"/>
                  </a:cubicBezTo>
                  <a:cubicBezTo>
                    <a:pt x="871" y="2801"/>
                    <a:pt x="870" y="2793"/>
                    <a:pt x="870" y="2793"/>
                  </a:cubicBezTo>
                  <a:cubicBezTo>
                    <a:pt x="870" y="2787"/>
                    <a:pt x="869" y="2788"/>
                    <a:pt x="869" y="2782"/>
                  </a:cubicBezTo>
                  <a:cubicBezTo>
                    <a:pt x="870" y="2773"/>
                    <a:pt x="870" y="2773"/>
                    <a:pt x="871" y="2768"/>
                  </a:cubicBezTo>
                  <a:cubicBezTo>
                    <a:pt x="872" y="2739"/>
                    <a:pt x="870" y="2710"/>
                    <a:pt x="871" y="2681"/>
                  </a:cubicBezTo>
                  <a:cubicBezTo>
                    <a:pt x="872" y="2678"/>
                    <a:pt x="871" y="2672"/>
                    <a:pt x="871" y="2672"/>
                  </a:cubicBezTo>
                  <a:cubicBezTo>
                    <a:pt x="872" y="2669"/>
                    <a:pt x="873" y="2671"/>
                    <a:pt x="873" y="2668"/>
                  </a:cubicBezTo>
                  <a:cubicBezTo>
                    <a:pt x="873" y="2666"/>
                    <a:pt x="872" y="2667"/>
                    <a:pt x="872" y="2663"/>
                  </a:cubicBezTo>
                  <a:cubicBezTo>
                    <a:pt x="873" y="2652"/>
                    <a:pt x="873" y="2639"/>
                    <a:pt x="873" y="2628"/>
                  </a:cubicBezTo>
                  <a:cubicBezTo>
                    <a:pt x="873" y="2599"/>
                    <a:pt x="874" y="2566"/>
                    <a:pt x="874" y="2542"/>
                  </a:cubicBezTo>
                  <a:cubicBezTo>
                    <a:pt x="874" y="2537"/>
                    <a:pt x="876" y="2544"/>
                    <a:pt x="876" y="2537"/>
                  </a:cubicBezTo>
                  <a:cubicBezTo>
                    <a:pt x="877" y="2497"/>
                    <a:pt x="878" y="2455"/>
                    <a:pt x="879" y="2412"/>
                  </a:cubicBezTo>
                  <a:cubicBezTo>
                    <a:pt x="879" y="2409"/>
                    <a:pt x="881" y="2411"/>
                    <a:pt x="881" y="2407"/>
                  </a:cubicBezTo>
                  <a:cubicBezTo>
                    <a:pt x="881" y="2401"/>
                    <a:pt x="879" y="2402"/>
                    <a:pt x="879" y="2397"/>
                  </a:cubicBezTo>
                  <a:cubicBezTo>
                    <a:pt x="879" y="2394"/>
                    <a:pt x="880" y="2391"/>
                    <a:pt x="881" y="2389"/>
                  </a:cubicBezTo>
                  <a:cubicBezTo>
                    <a:pt x="883" y="2340"/>
                    <a:pt x="881" y="2289"/>
                    <a:pt x="880" y="2239"/>
                  </a:cubicBezTo>
                  <a:cubicBezTo>
                    <a:pt x="880" y="2192"/>
                    <a:pt x="880" y="2144"/>
                    <a:pt x="879" y="2100"/>
                  </a:cubicBezTo>
                  <a:close/>
                  <a:moveTo>
                    <a:pt x="1024" y="1239"/>
                  </a:moveTo>
                  <a:cubicBezTo>
                    <a:pt x="1021" y="1240"/>
                    <a:pt x="1019" y="1241"/>
                    <a:pt x="1016" y="1243"/>
                  </a:cubicBezTo>
                  <a:cubicBezTo>
                    <a:pt x="1019" y="1239"/>
                    <a:pt x="1023" y="1237"/>
                    <a:pt x="1027" y="1234"/>
                  </a:cubicBezTo>
                  <a:cubicBezTo>
                    <a:pt x="1026" y="1236"/>
                    <a:pt x="1024" y="1237"/>
                    <a:pt x="1024" y="1239"/>
                  </a:cubicBezTo>
                  <a:close/>
                  <a:moveTo>
                    <a:pt x="1414" y="1021"/>
                  </a:moveTo>
                  <a:cubicBezTo>
                    <a:pt x="1413" y="1021"/>
                    <a:pt x="1413" y="1021"/>
                    <a:pt x="1412" y="1021"/>
                  </a:cubicBezTo>
                  <a:cubicBezTo>
                    <a:pt x="1412" y="1020"/>
                    <a:pt x="1412" y="1020"/>
                    <a:pt x="1412" y="1019"/>
                  </a:cubicBezTo>
                  <a:cubicBezTo>
                    <a:pt x="1413" y="1020"/>
                    <a:pt x="1413" y="1020"/>
                    <a:pt x="1414" y="1021"/>
                  </a:cubicBezTo>
                  <a:close/>
                  <a:moveTo>
                    <a:pt x="1384" y="669"/>
                  </a:moveTo>
                  <a:cubicBezTo>
                    <a:pt x="1384" y="670"/>
                    <a:pt x="1383" y="669"/>
                    <a:pt x="1382" y="668"/>
                  </a:cubicBezTo>
                  <a:cubicBezTo>
                    <a:pt x="1383" y="668"/>
                    <a:pt x="1384" y="668"/>
                    <a:pt x="1384" y="669"/>
                  </a:cubicBezTo>
                  <a:close/>
                  <a:moveTo>
                    <a:pt x="1375" y="674"/>
                  </a:moveTo>
                  <a:cubicBezTo>
                    <a:pt x="1375" y="674"/>
                    <a:pt x="1375" y="674"/>
                    <a:pt x="1375" y="673"/>
                  </a:cubicBezTo>
                  <a:cubicBezTo>
                    <a:pt x="1375" y="674"/>
                    <a:pt x="1375" y="674"/>
                    <a:pt x="1375" y="674"/>
                  </a:cubicBezTo>
                  <a:close/>
                  <a:moveTo>
                    <a:pt x="1367" y="644"/>
                  </a:moveTo>
                  <a:cubicBezTo>
                    <a:pt x="1367" y="644"/>
                    <a:pt x="1367" y="644"/>
                    <a:pt x="1367" y="645"/>
                  </a:cubicBezTo>
                  <a:cubicBezTo>
                    <a:pt x="1370" y="650"/>
                    <a:pt x="1372" y="656"/>
                    <a:pt x="1374" y="662"/>
                  </a:cubicBezTo>
                  <a:cubicBezTo>
                    <a:pt x="1372" y="660"/>
                    <a:pt x="1370" y="658"/>
                    <a:pt x="1370" y="658"/>
                  </a:cubicBezTo>
                  <a:cubicBezTo>
                    <a:pt x="1368" y="654"/>
                    <a:pt x="1367" y="650"/>
                    <a:pt x="1366" y="645"/>
                  </a:cubicBezTo>
                  <a:cubicBezTo>
                    <a:pt x="1366" y="645"/>
                    <a:pt x="1366" y="644"/>
                    <a:pt x="1367" y="644"/>
                  </a:cubicBezTo>
                  <a:close/>
                  <a:moveTo>
                    <a:pt x="1324" y="728"/>
                  </a:moveTo>
                  <a:cubicBezTo>
                    <a:pt x="1324" y="728"/>
                    <a:pt x="1324" y="728"/>
                    <a:pt x="1325" y="729"/>
                  </a:cubicBezTo>
                  <a:cubicBezTo>
                    <a:pt x="1329" y="732"/>
                    <a:pt x="1333" y="735"/>
                    <a:pt x="1338" y="738"/>
                  </a:cubicBezTo>
                  <a:cubicBezTo>
                    <a:pt x="1334" y="739"/>
                    <a:pt x="1330" y="741"/>
                    <a:pt x="1326" y="742"/>
                  </a:cubicBezTo>
                  <a:cubicBezTo>
                    <a:pt x="1323" y="743"/>
                    <a:pt x="1320" y="744"/>
                    <a:pt x="1317" y="745"/>
                  </a:cubicBezTo>
                  <a:cubicBezTo>
                    <a:pt x="1320" y="740"/>
                    <a:pt x="1322" y="734"/>
                    <a:pt x="1324" y="728"/>
                  </a:cubicBezTo>
                  <a:close/>
                  <a:moveTo>
                    <a:pt x="1264" y="619"/>
                  </a:moveTo>
                  <a:cubicBezTo>
                    <a:pt x="1265" y="620"/>
                    <a:pt x="1266" y="621"/>
                    <a:pt x="1267" y="622"/>
                  </a:cubicBezTo>
                  <a:cubicBezTo>
                    <a:pt x="1263" y="623"/>
                    <a:pt x="1260" y="624"/>
                    <a:pt x="1256" y="625"/>
                  </a:cubicBezTo>
                  <a:cubicBezTo>
                    <a:pt x="1259" y="623"/>
                    <a:pt x="1262" y="621"/>
                    <a:pt x="1264" y="619"/>
                  </a:cubicBezTo>
                  <a:close/>
                  <a:moveTo>
                    <a:pt x="1089" y="1124"/>
                  </a:moveTo>
                  <a:cubicBezTo>
                    <a:pt x="1089" y="1124"/>
                    <a:pt x="1089" y="1124"/>
                    <a:pt x="1089" y="1124"/>
                  </a:cubicBezTo>
                  <a:cubicBezTo>
                    <a:pt x="1089" y="1124"/>
                    <a:pt x="1089" y="1124"/>
                    <a:pt x="1089" y="1124"/>
                  </a:cubicBezTo>
                  <a:cubicBezTo>
                    <a:pt x="1089" y="1124"/>
                    <a:pt x="1089" y="1124"/>
                    <a:pt x="1089" y="1124"/>
                  </a:cubicBezTo>
                  <a:close/>
                  <a:moveTo>
                    <a:pt x="896" y="1070"/>
                  </a:moveTo>
                  <a:cubicBezTo>
                    <a:pt x="910" y="1061"/>
                    <a:pt x="923" y="1053"/>
                    <a:pt x="937" y="1044"/>
                  </a:cubicBezTo>
                  <a:cubicBezTo>
                    <a:pt x="941" y="1051"/>
                    <a:pt x="946" y="1058"/>
                    <a:pt x="952" y="1064"/>
                  </a:cubicBezTo>
                  <a:cubicBezTo>
                    <a:pt x="933" y="1067"/>
                    <a:pt x="915" y="1069"/>
                    <a:pt x="896" y="1070"/>
                  </a:cubicBezTo>
                  <a:close/>
                  <a:moveTo>
                    <a:pt x="892" y="247"/>
                  </a:moveTo>
                  <a:cubicBezTo>
                    <a:pt x="892" y="247"/>
                    <a:pt x="892" y="247"/>
                    <a:pt x="892" y="247"/>
                  </a:cubicBezTo>
                  <a:cubicBezTo>
                    <a:pt x="891" y="241"/>
                    <a:pt x="890" y="236"/>
                    <a:pt x="888" y="232"/>
                  </a:cubicBezTo>
                  <a:cubicBezTo>
                    <a:pt x="887" y="226"/>
                    <a:pt x="885" y="219"/>
                    <a:pt x="884" y="212"/>
                  </a:cubicBezTo>
                  <a:cubicBezTo>
                    <a:pt x="889" y="223"/>
                    <a:pt x="896" y="237"/>
                    <a:pt x="892" y="247"/>
                  </a:cubicBezTo>
                  <a:close/>
                  <a:moveTo>
                    <a:pt x="880" y="682"/>
                  </a:moveTo>
                  <a:cubicBezTo>
                    <a:pt x="883" y="669"/>
                    <a:pt x="881" y="653"/>
                    <a:pt x="882" y="637"/>
                  </a:cubicBezTo>
                  <a:cubicBezTo>
                    <a:pt x="882" y="627"/>
                    <a:pt x="882" y="616"/>
                    <a:pt x="883" y="606"/>
                  </a:cubicBezTo>
                  <a:cubicBezTo>
                    <a:pt x="934" y="592"/>
                    <a:pt x="986" y="580"/>
                    <a:pt x="1039" y="571"/>
                  </a:cubicBezTo>
                  <a:cubicBezTo>
                    <a:pt x="1016" y="608"/>
                    <a:pt x="983" y="639"/>
                    <a:pt x="948" y="666"/>
                  </a:cubicBezTo>
                  <a:cubicBezTo>
                    <a:pt x="926" y="683"/>
                    <a:pt x="903" y="699"/>
                    <a:pt x="879" y="715"/>
                  </a:cubicBezTo>
                  <a:cubicBezTo>
                    <a:pt x="880" y="704"/>
                    <a:pt x="882" y="693"/>
                    <a:pt x="880" y="682"/>
                  </a:cubicBezTo>
                  <a:close/>
                  <a:moveTo>
                    <a:pt x="660" y="1059"/>
                  </a:moveTo>
                  <a:cubicBezTo>
                    <a:pt x="657" y="1053"/>
                    <a:pt x="668" y="1043"/>
                    <a:pt x="683" y="1031"/>
                  </a:cubicBezTo>
                  <a:cubicBezTo>
                    <a:pt x="688" y="1030"/>
                    <a:pt x="693" y="1029"/>
                    <a:pt x="698" y="1028"/>
                  </a:cubicBezTo>
                  <a:cubicBezTo>
                    <a:pt x="704" y="1033"/>
                    <a:pt x="710" y="1039"/>
                    <a:pt x="714" y="1045"/>
                  </a:cubicBezTo>
                  <a:cubicBezTo>
                    <a:pt x="690" y="1058"/>
                    <a:pt x="666" y="1068"/>
                    <a:pt x="660" y="1059"/>
                  </a:cubicBezTo>
                  <a:close/>
                  <a:moveTo>
                    <a:pt x="776" y="2812"/>
                  </a:moveTo>
                  <a:cubicBezTo>
                    <a:pt x="776" y="2812"/>
                    <a:pt x="775" y="2812"/>
                    <a:pt x="775" y="2813"/>
                  </a:cubicBezTo>
                  <a:cubicBezTo>
                    <a:pt x="773" y="2810"/>
                    <a:pt x="776" y="2804"/>
                    <a:pt x="776" y="2812"/>
                  </a:cubicBezTo>
                  <a:close/>
                  <a:moveTo>
                    <a:pt x="765" y="70"/>
                  </a:moveTo>
                  <a:cubicBezTo>
                    <a:pt x="766" y="69"/>
                    <a:pt x="768" y="68"/>
                    <a:pt x="769" y="67"/>
                  </a:cubicBezTo>
                  <a:cubicBezTo>
                    <a:pt x="770" y="66"/>
                    <a:pt x="772" y="65"/>
                    <a:pt x="774" y="65"/>
                  </a:cubicBezTo>
                  <a:cubicBezTo>
                    <a:pt x="771" y="67"/>
                    <a:pt x="768" y="68"/>
                    <a:pt x="765" y="70"/>
                  </a:cubicBezTo>
                  <a:close/>
                  <a:moveTo>
                    <a:pt x="779" y="2871"/>
                  </a:moveTo>
                  <a:cubicBezTo>
                    <a:pt x="775" y="2872"/>
                    <a:pt x="777" y="2855"/>
                    <a:pt x="774" y="2855"/>
                  </a:cubicBezTo>
                  <a:cubicBezTo>
                    <a:pt x="774" y="2848"/>
                    <a:pt x="774" y="2845"/>
                    <a:pt x="772" y="2842"/>
                  </a:cubicBezTo>
                  <a:cubicBezTo>
                    <a:pt x="774" y="2829"/>
                    <a:pt x="771" y="2826"/>
                    <a:pt x="772" y="2816"/>
                  </a:cubicBezTo>
                  <a:cubicBezTo>
                    <a:pt x="775" y="2819"/>
                    <a:pt x="774" y="2814"/>
                    <a:pt x="777" y="2815"/>
                  </a:cubicBezTo>
                  <a:cubicBezTo>
                    <a:pt x="777" y="2826"/>
                    <a:pt x="780" y="2842"/>
                    <a:pt x="778" y="2851"/>
                  </a:cubicBezTo>
                  <a:cubicBezTo>
                    <a:pt x="778" y="2853"/>
                    <a:pt x="781" y="2849"/>
                    <a:pt x="781" y="2852"/>
                  </a:cubicBezTo>
                  <a:cubicBezTo>
                    <a:pt x="780" y="2857"/>
                    <a:pt x="779" y="2863"/>
                    <a:pt x="779" y="2871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09" name="Freeform 60">
              <a:extLst>
                <a:ext uri="{FF2B5EF4-FFF2-40B4-BE49-F238E27FC236}">
                  <a16:creationId xmlns:a16="http://schemas.microsoft.com/office/drawing/2014/main" xmlns="" id="{D5CC3560-F57C-4BF1-938A-A2130705307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41037" y="3856161"/>
              <a:ext cx="0" cy="0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10" name="Freeform 61">
              <a:extLst>
                <a:ext uri="{FF2B5EF4-FFF2-40B4-BE49-F238E27FC236}">
                  <a16:creationId xmlns:a16="http://schemas.microsoft.com/office/drawing/2014/main" xmlns="" id="{D1219762-ACC2-401C-A53B-1C93F2D3CC8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55325" y="2070223"/>
              <a:ext cx="690563" cy="1296988"/>
            </a:xfrm>
            <a:custGeom>
              <a:avLst/>
              <a:gdLst>
                <a:gd name="T0" fmla="*/ 586 w 631"/>
                <a:gd name="T1" fmla="*/ 688 h 1187"/>
                <a:gd name="T2" fmla="*/ 542 w 631"/>
                <a:gd name="T3" fmla="*/ 579 h 1187"/>
                <a:gd name="T4" fmla="*/ 591 w 631"/>
                <a:gd name="T5" fmla="*/ 483 h 1187"/>
                <a:gd name="T6" fmla="*/ 582 w 631"/>
                <a:gd name="T7" fmla="*/ 391 h 1187"/>
                <a:gd name="T8" fmla="*/ 531 w 631"/>
                <a:gd name="T9" fmla="*/ 347 h 1187"/>
                <a:gd name="T10" fmla="*/ 466 w 631"/>
                <a:gd name="T11" fmla="*/ 297 h 1187"/>
                <a:gd name="T12" fmla="*/ 459 w 631"/>
                <a:gd name="T13" fmla="*/ 275 h 1187"/>
                <a:gd name="T14" fmla="*/ 481 w 631"/>
                <a:gd name="T15" fmla="*/ 210 h 1187"/>
                <a:gd name="T16" fmla="*/ 580 w 631"/>
                <a:gd name="T17" fmla="*/ 166 h 1187"/>
                <a:gd name="T18" fmla="*/ 617 w 631"/>
                <a:gd name="T19" fmla="*/ 132 h 1187"/>
                <a:gd name="T20" fmla="*/ 604 w 631"/>
                <a:gd name="T21" fmla="*/ 49 h 1187"/>
                <a:gd name="T22" fmla="*/ 583 w 631"/>
                <a:gd name="T23" fmla="*/ 35 h 1187"/>
                <a:gd name="T24" fmla="*/ 531 w 631"/>
                <a:gd name="T25" fmla="*/ 15 h 1187"/>
                <a:gd name="T26" fmla="*/ 383 w 631"/>
                <a:gd name="T27" fmla="*/ 63 h 1187"/>
                <a:gd name="T28" fmla="*/ 208 w 631"/>
                <a:gd name="T29" fmla="*/ 130 h 1187"/>
                <a:gd name="T30" fmla="*/ 254 w 631"/>
                <a:gd name="T31" fmla="*/ 313 h 1187"/>
                <a:gd name="T32" fmla="*/ 274 w 631"/>
                <a:gd name="T33" fmla="*/ 310 h 1187"/>
                <a:gd name="T34" fmla="*/ 323 w 631"/>
                <a:gd name="T35" fmla="*/ 321 h 1187"/>
                <a:gd name="T36" fmla="*/ 233 w 631"/>
                <a:gd name="T37" fmla="*/ 383 h 1187"/>
                <a:gd name="T38" fmla="*/ 66 w 631"/>
                <a:gd name="T39" fmla="*/ 436 h 1187"/>
                <a:gd name="T40" fmla="*/ 12 w 631"/>
                <a:gd name="T41" fmla="*/ 527 h 1187"/>
                <a:gd name="T42" fmla="*/ 93 w 631"/>
                <a:gd name="T43" fmla="*/ 619 h 1187"/>
                <a:gd name="T44" fmla="*/ 201 w 631"/>
                <a:gd name="T45" fmla="*/ 595 h 1187"/>
                <a:gd name="T46" fmla="*/ 251 w 631"/>
                <a:gd name="T47" fmla="*/ 594 h 1187"/>
                <a:gd name="T48" fmla="*/ 241 w 631"/>
                <a:gd name="T49" fmla="*/ 629 h 1187"/>
                <a:gd name="T50" fmla="*/ 199 w 631"/>
                <a:gd name="T51" fmla="*/ 665 h 1187"/>
                <a:gd name="T52" fmla="*/ 75 w 631"/>
                <a:gd name="T53" fmla="*/ 712 h 1187"/>
                <a:gd name="T54" fmla="*/ 17 w 631"/>
                <a:gd name="T55" fmla="*/ 720 h 1187"/>
                <a:gd name="T56" fmla="*/ 109 w 631"/>
                <a:gd name="T57" fmla="*/ 902 h 1187"/>
                <a:gd name="T58" fmla="*/ 189 w 631"/>
                <a:gd name="T59" fmla="*/ 804 h 1187"/>
                <a:gd name="T60" fmla="*/ 288 w 631"/>
                <a:gd name="T61" fmla="*/ 737 h 1187"/>
                <a:gd name="T62" fmla="*/ 309 w 631"/>
                <a:gd name="T63" fmla="*/ 955 h 1187"/>
                <a:gd name="T64" fmla="*/ 358 w 631"/>
                <a:gd name="T65" fmla="*/ 1180 h 1187"/>
                <a:gd name="T66" fmla="*/ 431 w 631"/>
                <a:gd name="T67" fmla="*/ 1083 h 1187"/>
                <a:gd name="T68" fmla="*/ 445 w 631"/>
                <a:gd name="T69" fmla="*/ 815 h 1187"/>
                <a:gd name="T70" fmla="*/ 470 w 631"/>
                <a:gd name="T71" fmla="*/ 753 h 1187"/>
                <a:gd name="T72" fmla="*/ 524 w 631"/>
                <a:gd name="T73" fmla="*/ 744 h 1187"/>
                <a:gd name="T74" fmla="*/ 182 w 631"/>
                <a:gd name="T75" fmla="*/ 164 h 1187"/>
                <a:gd name="T76" fmla="*/ 151 w 631"/>
                <a:gd name="T77" fmla="*/ 198 h 1187"/>
                <a:gd name="T78" fmla="*/ 182 w 631"/>
                <a:gd name="T79" fmla="*/ 164 h 1187"/>
                <a:gd name="T80" fmla="*/ 248 w 631"/>
                <a:gd name="T81" fmla="*/ 132 h 1187"/>
                <a:gd name="T82" fmla="*/ 264 w 631"/>
                <a:gd name="T83" fmla="*/ 129 h 1187"/>
                <a:gd name="T84" fmla="*/ 26 w 631"/>
                <a:gd name="T85" fmla="*/ 540 h 1187"/>
                <a:gd name="T86" fmla="*/ 33 w 631"/>
                <a:gd name="T87" fmla="*/ 551 h 1187"/>
                <a:gd name="T88" fmla="*/ 30 w 631"/>
                <a:gd name="T89" fmla="*/ 565 h 1187"/>
                <a:gd name="T90" fmla="*/ 30 w 631"/>
                <a:gd name="T91" fmla="*/ 730 h 1187"/>
                <a:gd name="T92" fmla="*/ 29 w 631"/>
                <a:gd name="T93" fmla="*/ 738 h 1187"/>
                <a:gd name="T94" fmla="*/ 253 w 631"/>
                <a:gd name="T95" fmla="*/ 573 h 1187"/>
                <a:gd name="T96" fmla="*/ 246 w 631"/>
                <a:gd name="T97" fmla="*/ 576 h 1187"/>
                <a:gd name="T98" fmla="*/ 185 w 631"/>
                <a:gd name="T99" fmla="*/ 405 h 1187"/>
                <a:gd name="T100" fmla="*/ 167 w 631"/>
                <a:gd name="T101" fmla="*/ 409 h 1187"/>
                <a:gd name="T102" fmla="*/ 320 w 631"/>
                <a:gd name="T103" fmla="*/ 376 h 1187"/>
                <a:gd name="T104" fmla="*/ 320 w 631"/>
                <a:gd name="T105" fmla="*/ 377 h 1187"/>
                <a:gd name="T106" fmla="*/ 347 w 631"/>
                <a:gd name="T107" fmla="*/ 791 h 1187"/>
                <a:gd name="T108" fmla="*/ 344 w 631"/>
                <a:gd name="T109" fmla="*/ 723 h 1187"/>
                <a:gd name="T110" fmla="*/ 347 w 631"/>
                <a:gd name="T111" fmla="*/ 778 h 1187"/>
                <a:gd name="T112" fmla="*/ 432 w 631"/>
                <a:gd name="T113" fmla="*/ 990 h 1187"/>
                <a:gd name="T114" fmla="*/ 435 w 631"/>
                <a:gd name="T115" fmla="*/ 901 h 1187"/>
                <a:gd name="T116" fmla="*/ 505 w 631"/>
                <a:gd name="T117" fmla="*/ 679 h 1187"/>
                <a:gd name="T118" fmla="*/ 505 w 631"/>
                <a:gd name="T119" fmla="*/ 679 h 1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31" h="1187">
                  <a:moveTo>
                    <a:pt x="560" y="740"/>
                  </a:moveTo>
                  <a:cubicBezTo>
                    <a:pt x="582" y="731"/>
                    <a:pt x="590" y="710"/>
                    <a:pt x="586" y="688"/>
                  </a:cubicBezTo>
                  <a:cubicBezTo>
                    <a:pt x="587" y="684"/>
                    <a:pt x="587" y="679"/>
                    <a:pt x="587" y="674"/>
                  </a:cubicBezTo>
                  <a:cubicBezTo>
                    <a:pt x="585" y="635"/>
                    <a:pt x="546" y="616"/>
                    <a:pt x="542" y="579"/>
                  </a:cubicBezTo>
                  <a:cubicBezTo>
                    <a:pt x="539" y="548"/>
                    <a:pt x="565" y="526"/>
                    <a:pt x="581" y="502"/>
                  </a:cubicBezTo>
                  <a:cubicBezTo>
                    <a:pt x="585" y="496"/>
                    <a:pt x="588" y="489"/>
                    <a:pt x="591" y="483"/>
                  </a:cubicBezTo>
                  <a:cubicBezTo>
                    <a:pt x="605" y="468"/>
                    <a:pt x="606" y="444"/>
                    <a:pt x="600" y="425"/>
                  </a:cubicBezTo>
                  <a:cubicBezTo>
                    <a:pt x="597" y="412"/>
                    <a:pt x="590" y="401"/>
                    <a:pt x="582" y="391"/>
                  </a:cubicBezTo>
                  <a:cubicBezTo>
                    <a:pt x="582" y="391"/>
                    <a:pt x="582" y="391"/>
                    <a:pt x="582" y="391"/>
                  </a:cubicBezTo>
                  <a:cubicBezTo>
                    <a:pt x="568" y="372"/>
                    <a:pt x="550" y="358"/>
                    <a:pt x="531" y="347"/>
                  </a:cubicBezTo>
                  <a:cubicBezTo>
                    <a:pt x="513" y="338"/>
                    <a:pt x="494" y="331"/>
                    <a:pt x="480" y="317"/>
                  </a:cubicBezTo>
                  <a:cubicBezTo>
                    <a:pt x="474" y="311"/>
                    <a:pt x="469" y="304"/>
                    <a:pt x="466" y="297"/>
                  </a:cubicBezTo>
                  <a:cubicBezTo>
                    <a:pt x="465" y="293"/>
                    <a:pt x="464" y="290"/>
                    <a:pt x="463" y="287"/>
                  </a:cubicBezTo>
                  <a:cubicBezTo>
                    <a:pt x="462" y="283"/>
                    <a:pt x="461" y="279"/>
                    <a:pt x="459" y="275"/>
                  </a:cubicBezTo>
                  <a:cubicBezTo>
                    <a:pt x="455" y="256"/>
                    <a:pt x="455" y="236"/>
                    <a:pt x="455" y="219"/>
                  </a:cubicBezTo>
                  <a:cubicBezTo>
                    <a:pt x="464" y="217"/>
                    <a:pt x="473" y="213"/>
                    <a:pt x="481" y="210"/>
                  </a:cubicBezTo>
                  <a:cubicBezTo>
                    <a:pt x="506" y="199"/>
                    <a:pt x="530" y="188"/>
                    <a:pt x="555" y="177"/>
                  </a:cubicBezTo>
                  <a:cubicBezTo>
                    <a:pt x="564" y="174"/>
                    <a:pt x="572" y="171"/>
                    <a:pt x="580" y="166"/>
                  </a:cubicBezTo>
                  <a:cubicBezTo>
                    <a:pt x="580" y="166"/>
                    <a:pt x="581" y="166"/>
                    <a:pt x="581" y="166"/>
                  </a:cubicBezTo>
                  <a:cubicBezTo>
                    <a:pt x="598" y="158"/>
                    <a:pt x="610" y="146"/>
                    <a:pt x="617" y="132"/>
                  </a:cubicBezTo>
                  <a:cubicBezTo>
                    <a:pt x="631" y="110"/>
                    <a:pt x="631" y="83"/>
                    <a:pt x="615" y="61"/>
                  </a:cubicBezTo>
                  <a:cubicBezTo>
                    <a:pt x="611" y="57"/>
                    <a:pt x="608" y="53"/>
                    <a:pt x="604" y="49"/>
                  </a:cubicBezTo>
                  <a:cubicBezTo>
                    <a:pt x="599" y="45"/>
                    <a:pt x="595" y="42"/>
                    <a:pt x="590" y="38"/>
                  </a:cubicBezTo>
                  <a:cubicBezTo>
                    <a:pt x="588" y="37"/>
                    <a:pt x="585" y="36"/>
                    <a:pt x="583" y="35"/>
                  </a:cubicBezTo>
                  <a:cubicBezTo>
                    <a:pt x="568" y="26"/>
                    <a:pt x="550" y="20"/>
                    <a:pt x="533" y="15"/>
                  </a:cubicBezTo>
                  <a:cubicBezTo>
                    <a:pt x="532" y="15"/>
                    <a:pt x="532" y="15"/>
                    <a:pt x="531" y="15"/>
                  </a:cubicBezTo>
                  <a:cubicBezTo>
                    <a:pt x="532" y="12"/>
                    <a:pt x="530" y="8"/>
                    <a:pt x="526" y="8"/>
                  </a:cubicBezTo>
                  <a:cubicBezTo>
                    <a:pt x="471" y="0"/>
                    <a:pt x="427" y="34"/>
                    <a:pt x="383" y="63"/>
                  </a:cubicBezTo>
                  <a:cubicBezTo>
                    <a:pt x="356" y="81"/>
                    <a:pt x="327" y="93"/>
                    <a:pt x="295" y="102"/>
                  </a:cubicBezTo>
                  <a:cubicBezTo>
                    <a:pt x="266" y="111"/>
                    <a:pt x="236" y="118"/>
                    <a:pt x="208" y="130"/>
                  </a:cubicBezTo>
                  <a:cubicBezTo>
                    <a:pt x="163" y="149"/>
                    <a:pt x="120" y="186"/>
                    <a:pt x="135" y="240"/>
                  </a:cubicBezTo>
                  <a:cubicBezTo>
                    <a:pt x="149" y="293"/>
                    <a:pt x="204" y="316"/>
                    <a:pt x="254" y="313"/>
                  </a:cubicBezTo>
                  <a:cubicBezTo>
                    <a:pt x="261" y="312"/>
                    <a:pt x="267" y="311"/>
                    <a:pt x="273" y="310"/>
                  </a:cubicBezTo>
                  <a:cubicBezTo>
                    <a:pt x="273" y="310"/>
                    <a:pt x="274" y="310"/>
                    <a:pt x="274" y="310"/>
                  </a:cubicBezTo>
                  <a:cubicBezTo>
                    <a:pt x="287" y="312"/>
                    <a:pt x="301" y="312"/>
                    <a:pt x="315" y="313"/>
                  </a:cubicBezTo>
                  <a:cubicBezTo>
                    <a:pt x="318" y="315"/>
                    <a:pt x="321" y="318"/>
                    <a:pt x="323" y="321"/>
                  </a:cubicBezTo>
                  <a:cubicBezTo>
                    <a:pt x="321" y="331"/>
                    <a:pt x="320" y="341"/>
                    <a:pt x="320" y="352"/>
                  </a:cubicBezTo>
                  <a:cubicBezTo>
                    <a:pt x="305" y="381"/>
                    <a:pt x="262" y="380"/>
                    <a:pt x="233" y="383"/>
                  </a:cubicBezTo>
                  <a:cubicBezTo>
                    <a:pt x="194" y="386"/>
                    <a:pt x="155" y="393"/>
                    <a:pt x="119" y="407"/>
                  </a:cubicBezTo>
                  <a:cubicBezTo>
                    <a:pt x="99" y="407"/>
                    <a:pt x="79" y="418"/>
                    <a:pt x="66" y="436"/>
                  </a:cubicBezTo>
                  <a:cubicBezTo>
                    <a:pt x="66" y="437"/>
                    <a:pt x="65" y="438"/>
                    <a:pt x="65" y="438"/>
                  </a:cubicBezTo>
                  <a:cubicBezTo>
                    <a:pt x="37" y="461"/>
                    <a:pt x="16" y="491"/>
                    <a:pt x="12" y="527"/>
                  </a:cubicBezTo>
                  <a:cubicBezTo>
                    <a:pt x="7" y="568"/>
                    <a:pt x="28" y="600"/>
                    <a:pt x="63" y="613"/>
                  </a:cubicBezTo>
                  <a:cubicBezTo>
                    <a:pt x="71" y="619"/>
                    <a:pt x="82" y="620"/>
                    <a:pt x="93" y="619"/>
                  </a:cubicBezTo>
                  <a:cubicBezTo>
                    <a:pt x="119" y="620"/>
                    <a:pt x="145" y="612"/>
                    <a:pt x="170" y="604"/>
                  </a:cubicBezTo>
                  <a:cubicBezTo>
                    <a:pt x="180" y="602"/>
                    <a:pt x="191" y="599"/>
                    <a:pt x="201" y="595"/>
                  </a:cubicBezTo>
                  <a:cubicBezTo>
                    <a:pt x="216" y="590"/>
                    <a:pt x="237" y="586"/>
                    <a:pt x="247" y="593"/>
                  </a:cubicBezTo>
                  <a:cubicBezTo>
                    <a:pt x="248" y="593"/>
                    <a:pt x="249" y="594"/>
                    <a:pt x="251" y="594"/>
                  </a:cubicBezTo>
                  <a:cubicBezTo>
                    <a:pt x="251" y="602"/>
                    <a:pt x="252" y="609"/>
                    <a:pt x="252" y="617"/>
                  </a:cubicBezTo>
                  <a:cubicBezTo>
                    <a:pt x="251" y="621"/>
                    <a:pt x="244" y="626"/>
                    <a:pt x="241" y="629"/>
                  </a:cubicBezTo>
                  <a:cubicBezTo>
                    <a:pt x="235" y="635"/>
                    <a:pt x="229" y="641"/>
                    <a:pt x="223" y="647"/>
                  </a:cubicBezTo>
                  <a:cubicBezTo>
                    <a:pt x="215" y="653"/>
                    <a:pt x="207" y="659"/>
                    <a:pt x="199" y="665"/>
                  </a:cubicBezTo>
                  <a:cubicBezTo>
                    <a:pt x="171" y="678"/>
                    <a:pt x="141" y="688"/>
                    <a:pt x="112" y="699"/>
                  </a:cubicBezTo>
                  <a:cubicBezTo>
                    <a:pt x="101" y="704"/>
                    <a:pt x="88" y="708"/>
                    <a:pt x="75" y="712"/>
                  </a:cubicBezTo>
                  <a:cubicBezTo>
                    <a:pt x="58" y="715"/>
                    <a:pt x="41" y="715"/>
                    <a:pt x="24" y="714"/>
                  </a:cubicBezTo>
                  <a:cubicBezTo>
                    <a:pt x="21" y="714"/>
                    <a:pt x="17" y="717"/>
                    <a:pt x="17" y="720"/>
                  </a:cubicBezTo>
                  <a:cubicBezTo>
                    <a:pt x="8" y="773"/>
                    <a:pt x="0" y="833"/>
                    <a:pt x="31" y="881"/>
                  </a:cubicBezTo>
                  <a:cubicBezTo>
                    <a:pt x="45" y="902"/>
                    <a:pt x="97" y="942"/>
                    <a:pt x="109" y="902"/>
                  </a:cubicBezTo>
                  <a:cubicBezTo>
                    <a:pt x="112" y="899"/>
                    <a:pt x="114" y="896"/>
                    <a:pt x="116" y="892"/>
                  </a:cubicBezTo>
                  <a:cubicBezTo>
                    <a:pt x="132" y="857"/>
                    <a:pt x="159" y="829"/>
                    <a:pt x="189" y="804"/>
                  </a:cubicBezTo>
                  <a:cubicBezTo>
                    <a:pt x="195" y="802"/>
                    <a:pt x="200" y="800"/>
                    <a:pt x="205" y="797"/>
                  </a:cubicBezTo>
                  <a:cubicBezTo>
                    <a:pt x="236" y="781"/>
                    <a:pt x="264" y="761"/>
                    <a:pt x="288" y="737"/>
                  </a:cubicBezTo>
                  <a:cubicBezTo>
                    <a:pt x="299" y="732"/>
                    <a:pt x="311" y="727"/>
                    <a:pt x="323" y="725"/>
                  </a:cubicBezTo>
                  <a:cubicBezTo>
                    <a:pt x="339" y="802"/>
                    <a:pt x="331" y="877"/>
                    <a:pt x="309" y="955"/>
                  </a:cubicBezTo>
                  <a:cubicBezTo>
                    <a:pt x="291" y="1018"/>
                    <a:pt x="269" y="1104"/>
                    <a:pt x="320" y="1160"/>
                  </a:cubicBezTo>
                  <a:cubicBezTo>
                    <a:pt x="330" y="1170"/>
                    <a:pt x="344" y="1178"/>
                    <a:pt x="358" y="1180"/>
                  </a:cubicBezTo>
                  <a:cubicBezTo>
                    <a:pt x="377" y="1187"/>
                    <a:pt x="398" y="1171"/>
                    <a:pt x="405" y="1154"/>
                  </a:cubicBezTo>
                  <a:cubicBezTo>
                    <a:pt x="419" y="1133"/>
                    <a:pt x="425" y="1104"/>
                    <a:pt x="431" y="1083"/>
                  </a:cubicBezTo>
                  <a:cubicBezTo>
                    <a:pt x="452" y="1004"/>
                    <a:pt x="453" y="922"/>
                    <a:pt x="447" y="841"/>
                  </a:cubicBezTo>
                  <a:cubicBezTo>
                    <a:pt x="447" y="833"/>
                    <a:pt x="446" y="824"/>
                    <a:pt x="445" y="815"/>
                  </a:cubicBezTo>
                  <a:cubicBezTo>
                    <a:pt x="447" y="806"/>
                    <a:pt x="449" y="797"/>
                    <a:pt x="452" y="788"/>
                  </a:cubicBezTo>
                  <a:cubicBezTo>
                    <a:pt x="456" y="776"/>
                    <a:pt x="461" y="762"/>
                    <a:pt x="470" y="753"/>
                  </a:cubicBezTo>
                  <a:cubicBezTo>
                    <a:pt x="480" y="743"/>
                    <a:pt x="491" y="746"/>
                    <a:pt x="505" y="746"/>
                  </a:cubicBezTo>
                  <a:cubicBezTo>
                    <a:pt x="511" y="746"/>
                    <a:pt x="518" y="745"/>
                    <a:pt x="524" y="744"/>
                  </a:cubicBezTo>
                  <a:cubicBezTo>
                    <a:pt x="536" y="744"/>
                    <a:pt x="548" y="744"/>
                    <a:pt x="560" y="740"/>
                  </a:cubicBezTo>
                  <a:close/>
                  <a:moveTo>
                    <a:pt x="182" y="164"/>
                  </a:moveTo>
                  <a:cubicBezTo>
                    <a:pt x="154" y="190"/>
                    <a:pt x="145" y="234"/>
                    <a:pt x="166" y="266"/>
                  </a:cubicBezTo>
                  <a:cubicBezTo>
                    <a:pt x="150" y="247"/>
                    <a:pt x="142" y="222"/>
                    <a:pt x="151" y="198"/>
                  </a:cubicBezTo>
                  <a:cubicBezTo>
                    <a:pt x="159" y="176"/>
                    <a:pt x="179" y="160"/>
                    <a:pt x="200" y="150"/>
                  </a:cubicBezTo>
                  <a:cubicBezTo>
                    <a:pt x="194" y="154"/>
                    <a:pt x="188" y="158"/>
                    <a:pt x="182" y="164"/>
                  </a:cubicBezTo>
                  <a:close/>
                  <a:moveTo>
                    <a:pt x="264" y="129"/>
                  </a:moveTo>
                  <a:cubicBezTo>
                    <a:pt x="259" y="130"/>
                    <a:pt x="253" y="131"/>
                    <a:pt x="248" y="132"/>
                  </a:cubicBezTo>
                  <a:cubicBezTo>
                    <a:pt x="254" y="130"/>
                    <a:pt x="261" y="128"/>
                    <a:pt x="267" y="126"/>
                  </a:cubicBezTo>
                  <a:cubicBezTo>
                    <a:pt x="266" y="127"/>
                    <a:pt x="265" y="128"/>
                    <a:pt x="264" y="129"/>
                  </a:cubicBezTo>
                  <a:close/>
                  <a:moveTo>
                    <a:pt x="30" y="565"/>
                  </a:moveTo>
                  <a:cubicBezTo>
                    <a:pt x="27" y="557"/>
                    <a:pt x="26" y="549"/>
                    <a:pt x="26" y="540"/>
                  </a:cubicBezTo>
                  <a:cubicBezTo>
                    <a:pt x="26" y="541"/>
                    <a:pt x="26" y="541"/>
                    <a:pt x="26" y="541"/>
                  </a:cubicBezTo>
                  <a:cubicBezTo>
                    <a:pt x="29" y="544"/>
                    <a:pt x="31" y="548"/>
                    <a:pt x="33" y="551"/>
                  </a:cubicBezTo>
                  <a:cubicBezTo>
                    <a:pt x="34" y="562"/>
                    <a:pt x="37" y="572"/>
                    <a:pt x="41" y="582"/>
                  </a:cubicBezTo>
                  <a:cubicBezTo>
                    <a:pt x="37" y="578"/>
                    <a:pt x="33" y="572"/>
                    <a:pt x="30" y="565"/>
                  </a:cubicBezTo>
                  <a:close/>
                  <a:moveTo>
                    <a:pt x="29" y="738"/>
                  </a:moveTo>
                  <a:cubicBezTo>
                    <a:pt x="30" y="735"/>
                    <a:pt x="30" y="733"/>
                    <a:pt x="30" y="730"/>
                  </a:cubicBezTo>
                  <a:cubicBezTo>
                    <a:pt x="33" y="730"/>
                    <a:pt x="36" y="730"/>
                    <a:pt x="39" y="730"/>
                  </a:cubicBezTo>
                  <a:cubicBezTo>
                    <a:pt x="35" y="733"/>
                    <a:pt x="32" y="735"/>
                    <a:pt x="29" y="738"/>
                  </a:cubicBezTo>
                  <a:close/>
                  <a:moveTo>
                    <a:pt x="246" y="576"/>
                  </a:moveTo>
                  <a:cubicBezTo>
                    <a:pt x="248" y="575"/>
                    <a:pt x="251" y="574"/>
                    <a:pt x="253" y="573"/>
                  </a:cubicBezTo>
                  <a:cubicBezTo>
                    <a:pt x="253" y="575"/>
                    <a:pt x="253" y="577"/>
                    <a:pt x="253" y="578"/>
                  </a:cubicBezTo>
                  <a:cubicBezTo>
                    <a:pt x="251" y="577"/>
                    <a:pt x="248" y="577"/>
                    <a:pt x="246" y="576"/>
                  </a:cubicBezTo>
                  <a:close/>
                  <a:moveTo>
                    <a:pt x="167" y="409"/>
                  </a:moveTo>
                  <a:cubicBezTo>
                    <a:pt x="173" y="407"/>
                    <a:pt x="179" y="406"/>
                    <a:pt x="185" y="405"/>
                  </a:cubicBezTo>
                  <a:cubicBezTo>
                    <a:pt x="211" y="400"/>
                    <a:pt x="239" y="399"/>
                    <a:pt x="266" y="395"/>
                  </a:cubicBezTo>
                  <a:cubicBezTo>
                    <a:pt x="233" y="402"/>
                    <a:pt x="199" y="402"/>
                    <a:pt x="167" y="409"/>
                  </a:cubicBezTo>
                  <a:close/>
                  <a:moveTo>
                    <a:pt x="320" y="377"/>
                  </a:moveTo>
                  <a:cubicBezTo>
                    <a:pt x="320" y="376"/>
                    <a:pt x="320" y="376"/>
                    <a:pt x="320" y="376"/>
                  </a:cubicBezTo>
                  <a:cubicBezTo>
                    <a:pt x="320" y="376"/>
                    <a:pt x="320" y="376"/>
                    <a:pt x="320" y="376"/>
                  </a:cubicBezTo>
                  <a:cubicBezTo>
                    <a:pt x="320" y="376"/>
                    <a:pt x="320" y="376"/>
                    <a:pt x="320" y="377"/>
                  </a:cubicBezTo>
                  <a:close/>
                  <a:moveTo>
                    <a:pt x="347" y="778"/>
                  </a:moveTo>
                  <a:cubicBezTo>
                    <a:pt x="347" y="782"/>
                    <a:pt x="347" y="787"/>
                    <a:pt x="347" y="791"/>
                  </a:cubicBezTo>
                  <a:cubicBezTo>
                    <a:pt x="346" y="768"/>
                    <a:pt x="343" y="745"/>
                    <a:pt x="338" y="723"/>
                  </a:cubicBezTo>
                  <a:cubicBezTo>
                    <a:pt x="340" y="723"/>
                    <a:pt x="342" y="723"/>
                    <a:pt x="344" y="723"/>
                  </a:cubicBezTo>
                  <a:cubicBezTo>
                    <a:pt x="344" y="723"/>
                    <a:pt x="344" y="724"/>
                    <a:pt x="344" y="725"/>
                  </a:cubicBezTo>
                  <a:cubicBezTo>
                    <a:pt x="350" y="739"/>
                    <a:pt x="347" y="764"/>
                    <a:pt x="347" y="778"/>
                  </a:cubicBezTo>
                  <a:close/>
                  <a:moveTo>
                    <a:pt x="435" y="940"/>
                  </a:moveTo>
                  <a:cubicBezTo>
                    <a:pt x="434" y="957"/>
                    <a:pt x="433" y="973"/>
                    <a:pt x="432" y="990"/>
                  </a:cubicBezTo>
                  <a:cubicBezTo>
                    <a:pt x="433" y="961"/>
                    <a:pt x="433" y="933"/>
                    <a:pt x="435" y="905"/>
                  </a:cubicBezTo>
                  <a:cubicBezTo>
                    <a:pt x="435" y="904"/>
                    <a:pt x="435" y="902"/>
                    <a:pt x="435" y="901"/>
                  </a:cubicBezTo>
                  <a:cubicBezTo>
                    <a:pt x="435" y="914"/>
                    <a:pt x="435" y="927"/>
                    <a:pt x="435" y="940"/>
                  </a:cubicBezTo>
                  <a:close/>
                  <a:moveTo>
                    <a:pt x="505" y="679"/>
                  </a:moveTo>
                  <a:cubicBezTo>
                    <a:pt x="505" y="679"/>
                    <a:pt x="505" y="679"/>
                    <a:pt x="505" y="679"/>
                  </a:cubicBezTo>
                  <a:cubicBezTo>
                    <a:pt x="503" y="683"/>
                    <a:pt x="504" y="682"/>
                    <a:pt x="505" y="679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11" name="Freeform 62">
              <a:extLst>
                <a:ext uri="{FF2B5EF4-FFF2-40B4-BE49-F238E27FC236}">
                  <a16:creationId xmlns:a16="http://schemas.microsoft.com/office/drawing/2014/main" xmlns="" id="{9D0187F5-09F7-4D85-8B5F-658BF6CA705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30000" y="2082923"/>
              <a:ext cx="1071563" cy="1171575"/>
            </a:xfrm>
            <a:custGeom>
              <a:avLst/>
              <a:gdLst>
                <a:gd name="T0" fmla="*/ 963 w 980"/>
                <a:gd name="T1" fmla="*/ 824 h 1072"/>
                <a:gd name="T2" fmla="*/ 934 w 980"/>
                <a:gd name="T3" fmla="*/ 821 h 1072"/>
                <a:gd name="T4" fmla="*/ 664 w 980"/>
                <a:gd name="T5" fmla="*/ 767 h 1072"/>
                <a:gd name="T6" fmla="*/ 485 w 980"/>
                <a:gd name="T7" fmla="*/ 577 h 1072"/>
                <a:gd name="T8" fmla="*/ 421 w 980"/>
                <a:gd name="T9" fmla="*/ 194 h 1072"/>
                <a:gd name="T10" fmla="*/ 413 w 980"/>
                <a:gd name="T11" fmla="*/ 43 h 1072"/>
                <a:gd name="T12" fmla="*/ 375 w 980"/>
                <a:gd name="T13" fmla="*/ 6 h 1072"/>
                <a:gd name="T14" fmla="*/ 299 w 980"/>
                <a:gd name="T15" fmla="*/ 49 h 1072"/>
                <a:gd name="T16" fmla="*/ 268 w 980"/>
                <a:gd name="T17" fmla="*/ 280 h 1072"/>
                <a:gd name="T18" fmla="*/ 280 w 980"/>
                <a:gd name="T19" fmla="*/ 375 h 1072"/>
                <a:gd name="T20" fmla="*/ 178 w 980"/>
                <a:gd name="T21" fmla="*/ 349 h 1072"/>
                <a:gd name="T22" fmla="*/ 240 w 980"/>
                <a:gd name="T23" fmla="*/ 557 h 1072"/>
                <a:gd name="T24" fmla="*/ 284 w 980"/>
                <a:gd name="T25" fmla="*/ 568 h 1072"/>
                <a:gd name="T26" fmla="*/ 245 w 980"/>
                <a:gd name="T27" fmla="*/ 721 h 1072"/>
                <a:gd name="T28" fmla="*/ 145 w 980"/>
                <a:gd name="T29" fmla="*/ 772 h 1072"/>
                <a:gd name="T30" fmla="*/ 3 w 980"/>
                <a:gd name="T31" fmla="*/ 855 h 1072"/>
                <a:gd name="T32" fmla="*/ 49 w 980"/>
                <a:gd name="T33" fmla="*/ 893 h 1072"/>
                <a:gd name="T34" fmla="*/ 63 w 980"/>
                <a:gd name="T35" fmla="*/ 915 h 1072"/>
                <a:gd name="T36" fmla="*/ 185 w 980"/>
                <a:gd name="T37" fmla="*/ 931 h 1072"/>
                <a:gd name="T38" fmla="*/ 338 w 980"/>
                <a:gd name="T39" fmla="*/ 794 h 1072"/>
                <a:gd name="T40" fmla="*/ 351 w 980"/>
                <a:gd name="T41" fmla="*/ 763 h 1072"/>
                <a:gd name="T42" fmla="*/ 363 w 980"/>
                <a:gd name="T43" fmla="*/ 730 h 1072"/>
                <a:gd name="T44" fmla="*/ 375 w 980"/>
                <a:gd name="T45" fmla="*/ 744 h 1072"/>
                <a:gd name="T46" fmla="*/ 440 w 980"/>
                <a:gd name="T47" fmla="*/ 911 h 1072"/>
                <a:gd name="T48" fmla="*/ 510 w 980"/>
                <a:gd name="T49" fmla="*/ 1005 h 1072"/>
                <a:gd name="T50" fmla="*/ 547 w 980"/>
                <a:gd name="T51" fmla="*/ 1032 h 1072"/>
                <a:gd name="T52" fmla="*/ 830 w 980"/>
                <a:gd name="T53" fmla="*/ 1015 h 1072"/>
                <a:gd name="T54" fmla="*/ 869 w 980"/>
                <a:gd name="T55" fmla="*/ 973 h 1072"/>
                <a:gd name="T56" fmla="*/ 970 w 980"/>
                <a:gd name="T57" fmla="*/ 874 h 1072"/>
                <a:gd name="T58" fmla="*/ 194 w 980"/>
                <a:gd name="T59" fmla="*/ 358 h 1072"/>
                <a:gd name="T60" fmla="*/ 193 w 980"/>
                <a:gd name="T61" fmla="*/ 357 h 1072"/>
                <a:gd name="T62" fmla="*/ 194 w 980"/>
                <a:gd name="T63" fmla="*/ 358 h 1072"/>
                <a:gd name="T64" fmla="*/ 205 w 980"/>
                <a:gd name="T65" fmla="*/ 534 h 1072"/>
                <a:gd name="T66" fmla="*/ 213 w 980"/>
                <a:gd name="T67" fmla="*/ 544 h 1072"/>
                <a:gd name="T68" fmla="*/ 29 w 980"/>
                <a:gd name="T69" fmla="*/ 876 h 1072"/>
                <a:gd name="T70" fmla="*/ 81 w 980"/>
                <a:gd name="T71" fmla="*/ 821 h 1072"/>
                <a:gd name="T72" fmla="*/ 83 w 980"/>
                <a:gd name="T73" fmla="*/ 815 h 1072"/>
                <a:gd name="T74" fmla="*/ 110 w 980"/>
                <a:gd name="T75" fmla="*/ 875 h 1072"/>
                <a:gd name="T76" fmla="*/ 114 w 980"/>
                <a:gd name="T77" fmla="*/ 879 h 1072"/>
                <a:gd name="T78" fmla="*/ 276 w 980"/>
                <a:gd name="T79" fmla="*/ 711 h 1072"/>
                <a:gd name="T80" fmla="*/ 269 w 980"/>
                <a:gd name="T81" fmla="*/ 720 h 1072"/>
                <a:gd name="T82" fmla="*/ 276 w 980"/>
                <a:gd name="T83" fmla="*/ 711 h 1072"/>
                <a:gd name="T84" fmla="*/ 308 w 980"/>
                <a:gd name="T85" fmla="*/ 805 h 1072"/>
                <a:gd name="T86" fmla="*/ 301 w 980"/>
                <a:gd name="T87" fmla="*/ 821 h 1072"/>
                <a:gd name="T88" fmla="*/ 320 w 980"/>
                <a:gd name="T89" fmla="*/ 48 h 1072"/>
                <a:gd name="T90" fmla="*/ 329 w 980"/>
                <a:gd name="T91" fmla="*/ 45 h 1072"/>
                <a:gd name="T92" fmla="*/ 390 w 980"/>
                <a:gd name="T93" fmla="*/ 744 h 1072"/>
                <a:gd name="T94" fmla="*/ 392 w 980"/>
                <a:gd name="T95" fmla="*/ 747 h 1072"/>
                <a:gd name="T96" fmla="*/ 402 w 980"/>
                <a:gd name="T97" fmla="*/ 796 h 1072"/>
                <a:gd name="T98" fmla="*/ 403 w 980"/>
                <a:gd name="T99" fmla="*/ 797 h 1072"/>
                <a:gd name="T100" fmla="*/ 402 w 980"/>
                <a:gd name="T101" fmla="*/ 796 h 1072"/>
                <a:gd name="T102" fmla="*/ 398 w 980"/>
                <a:gd name="T103" fmla="*/ 62 h 1072"/>
                <a:gd name="T104" fmla="*/ 406 w 980"/>
                <a:gd name="T105" fmla="*/ 80 h 1072"/>
                <a:gd name="T106" fmla="*/ 409 w 980"/>
                <a:gd name="T107" fmla="*/ 427 h 1072"/>
                <a:gd name="T108" fmla="*/ 411 w 980"/>
                <a:gd name="T109" fmla="*/ 428 h 1072"/>
                <a:gd name="T110" fmla="*/ 442 w 980"/>
                <a:gd name="T111" fmla="*/ 517 h 1072"/>
                <a:gd name="T112" fmla="*/ 450 w 980"/>
                <a:gd name="T113" fmla="*/ 532 h 1072"/>
                <a:gd name="T114" fmla="*/ 535 w 980"/>
                <a:gd name="T115" fmla="*/ 1004 h 1072"/>
                <a:gd name="T116" fmla="*/ 539 w 980"/>
                <a:gd name="T117" fmla="*/ 1007 h 1072"/>
                <a:gd name="T118" fmla="*/ 581 w 980"/>
                <a:gd name="T119" fmla="*/ 757 h 1072"/>
                <a:gd name="T120" fmla="*/ 558 w 980"/>
                <a:gd name="T121" fmla="*/ 738 h 1072"/>
                <a:gd name="T122" fmla="*/ 636 w 980"/>
                <a:gd name="T123" fmla="*/ 775 h 10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80" h="1072">
                  <a:moveTo>
                    <a:pt x="970" y="828"/>
                  </a:moveTo>
                  <a:cubicBezTo>
                    <a:pt x="969" y="825"/>
                    <a:pt x="966" y="824"/>
                    <a:pt x="963" y="824"/>
                  </a:cubicBezTo>
                  <a:cubicBezTo>
                    <a:pt x="959" y="824"/>
                    <a:pt x="954" y="823"/>
                    <a:pt x="950" y="823"/>
                  </a:cubicBezTo>
                  <a:cubicBezTo>
                    <a:pt x="945" y="821"/>
                    <a:pt x="940" y="820"/>
                    <a:pt x="934" y="821"/>
                  </a:cubicBezTo>
                  <a:cubicBezTo>
                    <a:pt x="877" y="814"/>
                    <a:pt x="820" y="805"/>
                    <a:pt x="763" y="792"/>
                  </a:cubicBezTo>
                  <a:cubicBezTo>
                    <a:pt x="730" y="785"/>
                    <a:pt x="697" y="777"/>
                    <a:pt x="664" y="767"/>
                  </a:cubicBezTo>
                  <a:cubicBezTo>
                    <a:pt x="633" y="759"/>
                    <a:pt x="599" y="751"/>
                    <a:pt x="573" y="731"/>
                  </a:cubicBezTo>
                  <a:cubicBezTo>
                    <a:pt x="528" y="695"/>
                    <a:pt x="507" y="628"/>
                    <a:pt x="485" y="577"/>
                  </a:cubicBezTo>
                  <a:cubicBezTo>
                    <a:pt x="461" y="520"/>
                    <a:pt x="439" y="461"/>
                    <a:pt x="418" y="403"/>
                  </a:cubicBezTo>
                  <a:cubicBezTo>
                    <a:pt x="419" y="333"/>
                    <a:pt x="420" y="263"/>
                    <a:pt x="421" y="194"/>
                  </a:cubicBezTo>
                  <a:cubicBezTo>
                    <a:pt x="422" y="160"/>
                    <a:pt x="423" y="126"/>
                    <a:pt x="422" y="93"/>
                  </a:cubicBezTo>
                  <a:cubicBezTo>
                    <a:pt x="422" y="76"/>
                    <a:pt x="420" y="58"/>
                    <a:pt x="413" y="43"/>
                  </a:cubicBezTo>
                  <a:cubicBezTo>
                    <a:pt x="414" y="39"/>
                    <a:pt x="414" y="33"/>
                    <a:pt x="413" y="28"/>
                  </a:cubicBezTo>
                  <a:cubicBezTo>
                    <a:pt x="409" y="13"/>
                    <a:pt x="390" y="0"/>
                    <a:pt x="375" y="6"/>
                  </a:cubicBezTo>
                  <a:cubicBezTo>
                    <a:pt x="370" y="8"/>
                    <a:pt x="366" y="10"/>
                    <a:pt x="362" y="13"/>
                  </a:cubicBezTo>
                  <a:cubicBezTo>
                    <a:pt x="338" y="14"/>
                    <a:pt x="314" y="30"/>
                    <a:pt x="299" y="49"/>
                  </a:cubicBezTo>
                  <a:cubicBezTo>
                    <a:pt x="267" y="91"/>
                    <a:pt x="253" y="148"/>
                    <a:pt x="254" y="200"/>
                  </a:cubicBezTo>
                  <a:cubicBezTo>
                    <a:pt x="255" y="227"/>
                    <a:pt x="259" y="254"/>
                    <a:pt x="268" y="280"/>
                  </a:cubicBezTo>
                  <a:cubicBezTo>
                    <a:pt x="276" y="302"/>
                    <a:pt x="306" y="340"/>
                    <a:pt x="294" y="364"/>
                  </a:cubicBezTo>
                  <a:cubicBezTo>
                    <a:pt x="289" y="367"/>
                    <a:pt x="284" y="371"/>
                    <a:pt x="280" y="375"/>
                  </a:cubicBezTo>
                  <a:cubicBezTo>
                    <a:pt x="264" y="374"/>
                    <a:pt x="245" y="345"/>
                    <a:pt x="231" y="339"/>
                  </a:cubicBezTo>
                  <a:cubicBezTo>
                    <a:pt x="214" y="331"/>
                    <a:pt x="193" y="337"/>
                    <a:pt x="178" y="349"/>
                  </a:cubicBezTo>
                  <a:cubicBezTo>
                    <a:pt x="138" y="380"/>
                    <a:pt x="152" y="442"/>
                    <a:pt x="166" y="483"/>
                  </a:cubicBezTo>
                  <a:cubicBezTo>
                    <a:pt x="177" y="514"/>
                    <a:pt x="197" y="582"/>
                    <a:pt x="240" y="557"/>
                  </a:cubicBezTo>
                  <a:cubicBezTo>
                    <a:pt x="249" y="552"/>
                    <a:pt x="256" y="545"/>
                    <a:pt x="265" y="540"/>
                  </a:cubicBezTo>
                  <a:cubicBezTo>
                    <a:pt x="281" y="532"/>
                    <a:pt x="281" y="556"/>
                    <a:pt x="284" y="568"/>
                  </a:cubicBezTo>
                  <a:cubicBezTo>
                    <a:pt x="290" y="601"/>
                    <a:pt x="292" y="640"/>
                    <a:pt x="281" y="672"/>
                  </a:cubicBezTo>
                  <a:cubicBezTo>
                    <a:pt x="275" y="692"/>
                    <a:pt x="261" y="708"/>
                    <a:pt x="245" y="721"/>
                  </a:cubicBezTo>
                  <a:cubicBezTo>
                    <a:pt x="221" y="730"/>
                    <a:pt x="200" y="743"/>
                    <a:pt x="179" y="758"/>
                  </a:cubicBezTo>
                  <a:cubicBezTo>
                    <a:pt x="167" y="763"/>
                    <a:pt x="156" y="767"/>
                    <a:pt x="145" y="772"/>
                  </a:cubicBezTo>
                  <a:cubicBezTo>
                    <a:pt x="115" y="785"/>
                    <a:pt x="84" y="798"/>
                    <a:pt x="53" y="812"/>
                  </a:cubicBezTo>
                  <a:cubicBezTo>
                    <a:pt x="32" y="820"/>
                    <a:pt x="7" y="831"/>
                    <a:pt x="3" y="855"/>
                  </a:cubicBezTo>
                  <a:cubicBezTo>
                    <a:pt x="0" y="872"/>
                    <a:pt x="9" y="887"/>
                    <a:pt x="25" y="892"/>
                  </a:cubicBezTo>
                  <a:cubicBezTo>
                    <a:pt x="33" y="894"/>
                    <a:pt x="41" y="893"/>
                    <a:pt x="49" y="893"/>
                  </a:cubicBezTo>
                  <a:cubicBezTo>
                    <a:pt x="49" y="894"/>
                    <a:pt x="49" y="895"/>
                    <a:pt x="50" y="895"/>
                  </a:cubicBezTo>
                  <a:cubicBezTo>
                    <a:pt x="54" y="902"/>
                    <a:pt x="58" y="908"/>
                    <a:pt x="63" y="915"/>
                  </a:cubicBezTo>
                  <a:cubicBezTo>
                    <a:pt x="69" y="922"/>
                    <a:pt x="76" y="928"/>
                    <a:pt x="84" y="933"/>
                  </a:cubicBezTo>
                  <a:cubicBezTo>
                    <a:pt x="102" y="973"/>
                    <a:pt x="157" y="947"/>
                    <a:pt x="185" y="931"/>
                  </a:cubicBezTo>
                  <a:cubicBezTo>
                    <a:pt x="229" y="904"/>
                    <a:pt x="274" y="876"/>
                    <a:pt x="308" y="837"/>
                  </a:cubicBezTo>
                  <a:cubicBezTo>
                    <a:pt x="320" y="824"/>
                    <a:pt x="330" y="809"/>
                    <a:pt x="338" y="794"/>
                  </a:cubicBezTo>
                  <a:cubicBezTo>
                    <a:pt x="346" y="788"/>
                    <a:pt x="350" y="779"/>
                    <a:pt x="351" y="766"/>
                  </a:cubicBezTo>
                  <a:cubicBezTo>
                    <a:pt x="351" y="765"/>
                    <a:pt x="351" y="764"/>
                    <a:pt x="351" y="763"/>
                  </a:cubicBezTo>
                  <a:cubicBezTo>
                    <a:pt x="353" y="757"/>
                    <a:pt x="355" y="751"/>
                    <a:pt x="357" y="744"/>
                  </a:cubicBezTo>
                  <a:cubicBezTo>
                    <a:pt x="358" y="741"/>
                    <a:pt x="360" y="734"/>
                    <a:pt x="363" y="730"/>
                  </a:cubicBezTo>
                  <a:cubicBezTo>
                    <a:pt x="366" y="728"/>
                    <a:pt x="369" y="727"/>
                    <a:pt x="372" y="725"/>
                  </a:cubicBezTo>
                  <a:cubicBezTo>
                    <a:pt x="376" y="728"/>
                    <a:pt x="375" y="739"/>
                    <a:pt x="375" y="744"/>
                  </a:cubicBezTo>
                  <a:cubicBezTo>
                    <a:pt x="374" y="773"/>
                    <a:pt x="386" y="798"/>
                    <a:pt x="397" y="824"/>
                  </a:cubicBezTo>
                  <a:cubicBezTo>
                    <a:pt x="410" y="854"/>
                    <a:pt x="424" y="883"/>
                    <a:pt x="440" y="911"/>
                  </a:cubicBezTo>
                  <a:cubicBezTo>
                    <a:pt x="452" y="932"/>
                    <a:pt x="465" y="953"/>
                    <a:pt x="481" y="971"/>
                  </a:cubicBezTo>
                  <a:cubicBezTo>
                    <a:pt x="480" y="987"/>
                    <a:pt x="490" y="1003"/>
                    <a:pt x="510" y="1005"/>
                  </a:cubicBezTo>
                  <a:cubicBezTo>
                    <a:pt x="511" y="1005"/>
                    <a:pt x="511" y="1005"/>
                    <a:pt x="512" y="1005"/>
                  </a:cubicBezTo>
                  <a:cubicBezTo>
                    <a:pt x="523" y="1015"/>
                    <a:pt x="534" y="1024"/>
                    <a:pt x="547" y="1032"/>
                  </a:cubicBezTo>
                  <a:cubicBezTo>
                    <a:pt x="595" y="1063"/>
                    <a:pt x="652" y="1072"/>
                    <a:pt x="708" y="1065"/>
                  </a:cubicBezTo>
                  <a:cubicBezTo>
                    <a:pt x="753" y="1058"/>
                    <a:pt x="797" y="1045"/>
                    <a:pt x="830" y="1015"/>
                  </a:cubicBezTo>
                  <a:cubicBezTo>
                    <a:pt x="832" y="1014"/>
                    <a:pt x="833" y="1014"/>
                    <a:pt x="834" y="1013"/>
                  </a:cubicBezTo>
                  <a:cubicBezTo>
                    <a:pt x="848" y="1001"/>
                    <a:pt x="858" y="987"/>
                    <a:pt x="869" y="973"/>
                  </a:cubicBezTo>
                  <a:cubicBezTo>
                    <a:pt x="879" y="961"/>
                    <a:pt x="889" y="954"/>
                    <a:pt x="904" y="948"/>
                  </a:cubicBezTo>
                  <a:cubicBezTo>
                    <a:pt x="934" y="936"/>
                    <a:pt x="980" y="915"/>
                    <a:pt x="970" y="874"/>
                  </a:cubicBezTo>
                  <a:cubicBezTo>
                    <a:pt x="976" y="859"/>
                    <a:pt x="977" y="844"/>
                    <a:pt x="970" y="828"/>
                  </a:cubicBezTo>
                  <a:close/>
                  <a:moveTo>
                    <a:pt x="194" y="358"/>
                  </a:moveTo>
                  <a:cubicBezTo>
                    <a:pt x="193" y="358"/>
                    <a:pt x="191" y="358"/>
                    <a:pt x="190" y="359"/>
                  </a:cubicBezTo>
                  <a:cubicBezTo>
                    <a:pt x="191" y="358"/>
                    <a:pt x="192" y="358"/>
                    <a:pt x="193" y="357"/>
                  </a:cubicBezTo>
                  <a:cubicBezTo>
                    <a:pt x="193" y="357"/>
                    <a:pt x="194" y="357"/>
                    <a:pt x="195" y="356"/>
                  </a:cubicBezTo>
                  <a:cubicBezTo>
                    <a:pt x="194" y="357"/>
                    <a:pt x="194" y="357"/>
                    <a:pt x="194" y="358"/>
                  </a:cubicBezTo>
                  <a:close/>
                  <a:moveTo>
                    <a:pt x="213" y="544"/>
                  </a:moveTo>
                  <a:cubicBezTo>
                    <a:pt x="210" y="542"/>
                    <a:pt x="207" y="538"/>
                    <a:pt x="205" y="534"/>
                  </a:cubicBezTo>
                  <a:cubicBezTo>
                    <a:pt x="210" y="540"/>
                    <a:pt x="216" y="545"/>
                    <a:pt x="224" y="547"/>
                  </a:cubicBezTo>
                  <a:cubicBezTo>
                    <a:pt x="220" y="548"/>
                    <a:pt x="216" y="547"/>
                    <a:pt x="213" y="544"/>
                  </a:cubicBezTo>
                  <a:close/>
                  <a:moveTo>
                    <a:pt x="24" y="846"/>
                  </a:moveTo>
                  <a:cubicBezTo>
                    <a:pt x="21" y="856"/>
                    <a:pt x="22" y="867"/>
                    <a:pt x="29" y="876"/>
                  </a:cubicBezTo>
                  <a:cubicBezTo>
                    <a:pt x="15" y="870"/>
                    <a:pt x="16" y="856"/>
                    <a:pt x="24" y="846"/>
                  </a:cubicBezTo>
                  <a:close/>
                  <a:moveTo>
                    <a:pt x="81" y="821"/>
                  </a:moveTo>
                  <a:cubicBezTo>
                    <a:pt x="74" y="824"/>
                    <a:pt x="66" y="826"/>
                    <a:pt x="57" y="826"/>
                  </a:cubicBezTo>
                  <a:cubicBezTo>
                    <a:pt x="66" y="823"/>
                    <a:pt x="74" y="819"/>
                    <a:pt x="83" y="815"/>
                  </a:cubicBezTo>
                  <a:cubicBezTo>
                    <a:pt x="82" y="817"/>
                    <a:pt x="82" y="819"/>
                    <a:pt x="81" y="821"/>
                  </a:cubicBezTo>
                  <a:close/>
                  <a:moveTo>
                    <a:pt x="110" y="875"/>
                  </a:moveTo>
                  <a:cubicBezTo>
                    <a:pt x="111" y="875"/>
                    <a:pt x="111" y="875"/>
                    <a:pt x="112" y="875"/>
                  </a:cubicBezTo>
                  <a:cubicBezTo>
                    <a:pt x="112" y="876"/>
                    <a:pt x="113" y="878"/>
                    <a:pt x="114" y="879"/>
                  </a:cubicBezTo>
                  <a:cubicBezTo>
                    <a:pt x="113" y="878"/>
                    <a:pt x="111" y="877"/>
                    <a:pt x="110" y="875"/>
                  </a:cubicBezTo>
                  <a:close/>
                  <a:moveTo>
                    <a:pt x="276" y="711"/>
                  </a:moveTo>
                  <a:cubicBezTo>
                    <a:pt x="274" y="715"/>
                    <a:pt x="273" y="719"/>
                    <a:pt x="273" y="722"/>
                  </a:cubicBezTo>
                  <a:cubicBezTo>
                    <a:pt x="272" y="721"/>
                    <a:pt x="270" y="721"/>
                    <a:pt x="269" y="720"/>
                  </a:cubicBezTo>
                  <a:cubicBezTo>
                    <a:pt x="272" y="717"/>
                    <a:pt x="274" y="714"/>
                    <a:pt x="277" y="710"/>
                  </a:cubicBezTo>
                  <a:cubicBezTo>
                    <a:pt x="277" y="711"/>
                    <a:pt x="276" y="711"/>
                    <a:pt x="276" y="711"/>
                  </a:cubicBezTo>
                  <a:close/>
                  <a:moveTo>
                    <a:pt x="301" y="821"/>
                  </a:moveTo>
                  <a:cubicBezTo>
                    <a:pt x="304" y="816"/>
                    <a:pt x="306" y="810"/>
                    <a:pt x="308" y="805"/>
                  </a:cubicBezTo>
                  <a:cubicBezTo>
                    <a:pt x="310" y="805"/>
                    <a:pt x="312" y="804"/>
                    <a:pt x="314" y="804"/>
                  </a:cubicBezTo>
                  <a:cubicBezTo>
                    <a:pt x="310" y="810"/>
                    <a:pt x="306" y="815"/>
                    <a:pt x="301" y="821"/>
                  </a:cubicBezTo>
                  <a:close/>
                  <a:moveTo>
                    <a:pt x="329" y="45"/>
                  </a:moveTo>
                  <a:cubicBezTo>
                    <a:pt x="326" y="45"/>
                    <a:pt x="323" y="47"/>
                    <a:pt x="320" y="48"/>
                  </a:cubicBezTo>
                  <a:cubicBezTo>
                    <a:pt x="325" y="44"/>
                    <a:pt x="330" y="40"/>
                    <a:pt x="335" y="36"/>
                  </a:cubicBezTo>
                  <a:cubicBezTo>
                    <a:pt x="333" y="39"/>
                    <a:pt x="331" y="42"/>
                    <a:pt x="329" y="45"/>
                  </a:cubicBezTo>
                  <a:close/>
                  <a:moveTo>
                    <a:pt x="391" y="756"/>
                  </a:moveTo>
                  <a:cubicBezTo>
                    <a:pt x="391" y="752"/>
                    <a:pt x="390" y="748"/>
                    <a:pt x="390" y="744"/>
                  </a:cubicBezTo>
                  <a:cubicBezTo>
                    <a:pt x="391" y="743"/>
                    <a:pt x="391" y="742"/>
                    <a:pt x="391" y="741"/>
                  </a:cubicBezTo>
                  <a:cubicBezTo>
                    <a:pt x="391" y="743"/>
                    <a:pt x="391" y="745"/>
                    <a:pt x="392" y="747"/>
                  </a:cubicBezTo>
                  <a:cubicBezTo>
                    <a:pt x="391" y="750"/>
                    <a:pt x="391" y="753"/>
                    <a:pt x="391" y="756"/>
                  </a:cubicBezTo>
                  <a:close/>
                  <a:moveTo>
                    <a:pt x="402" y="796"/>
                  </a:moveTo>
                  <a:cubicBezTo>
                    <a:pt x="402" y="796"/>
                    <a:pt x="402" y="796"/>
                    <a:pt x="402" y="796"/>
                  </a:cubicBezTo>
                  <a:cubicBezTo>
                    <a:pt x="402" y="796"/>
                    <a:pt x="403" y="796"/>
                    <a:pt x="403" y="797"/>
                  </a:cubicBezTo>
                  <a:cubicBezTo>
                    <a:pt x="404" y="799"/>
                    <a:pt x="404" y="801"/>
                    <a:pt x="405" y="803"/>
                  </a:cubicBezTo>
                  <a:cubicBezTo>
                    <a:pt x="404" y="801"/>
                    <a:pt x="403" y="798"/>
                    <a:pt x="402" y="796"/>
                  </a:cubicBezTo>
                  <a:close/>
                  <a:moveTo>
                    <a:pt x="399" y="64"/>
                  </a:moveTo>
                  <a:cubicBezTo>
                    <a:pt x="399" y="64"/>
                    <a:pt x="398" y="63"/>
                    <a:pt x="398" y="62"/>
                  </a:cubicBezTo>
                  <a:cubicBezTo>
                    <a:pt x="399" y="61"/>
                    <a:pt x="401" y="60"/>
                    <a:pt x="402" y="59"/>
                  </a:cubicBezTo>
                  <a:cubicBezTo>
                    <a:pt x="405" y="66"/>
                    <a:pt x="406" y="73"/>
                    <a:pt x="406" y="80"/>
                  </a:cubicBezTo>
                  <a:cubicBezTo>
                    <a:pt x="404" y="75"/>
                    <a:pt x="402" y="70"/>
                    <a:pt x="399" y="64"/>
                  </a:cubicBezTo>
                  <a:close/>
                  <a:moveTo>
                    <a:pt x="409" y="427"/>
                  </a:moveTo>
                  <a:cubicBezTo>
                    <a:pt x="409" y="425"/>
                    <a:pt x="409" y="423"/>
                    <a:pt x="408" y="421"/>
                  </a:cubicBezTo>
                  <a:cubicBezTo>
                    <a:pt x="409" y="423"/>
                    <a:pt x="410" y="426"/>
                    <a:pt x="411" y="428"/>
                  </a:cubicBezTo>
                  <a:cubicBezTo>
                    <a:pt x="410" y="428"/>
                    <a:pt x="410" y="427"/>
                    <a:pt x="409" y="427"/>
                  </a:cubicBezTo>
                  <a:close/>
                  <a:moveTo>
                    <a:pt x="442" y="517"/>
                  </a:moveTo>
                  <a:cubicBezTo>
                    <a:pt x="442" y="514"/>
                    <a:pt x="442" y="512"/>
                    <a:pt x="441" y="509"/>
                  </a:cubicBezTo>
                  <a:cubicBezTo>
                    <a:pt x="444" y="516"/>
                    <a:pt x="447" y="524"/>
                    <a:pt x="450" y="532"/>
                  </a:cubicBezTo>
                  <a:cubicBezTo>
                    <a:pt x="448" y="527"/>
                    <a:pt x="445" y="522"/>
                    <a:pt x="442" y="517"/>
                  </a:cubicBezTo>
                  <a:close/>
                  <a:moveTo>
                    <a:pt x="535" y="1004"/>
                  </a:moveTo>
                  <a:cubicBezTo>
                    <a:pt x="535" y="1004"/>
                    <a:pt x="536" y="1004"/>
                    <a:pt x="536" y="1004"/>
                  </a:cubicBezTo>
                  <a:cubicBezTo>
                    <a:pt x="537" y="1005"/>
                    <a:pt x="538" y="1006"/>
                    <a:pt x="539" y="1007"/>
                  </a:cubicBezTo>
                  <a:cubicBezTo>
                    <a:pt x="538" y="1006"/>
                    <a:pt x="536" y="1005"/>
                    <a:pt x="535" y="1004"/>
                  </a:cubicBezTo>
                  <a:close/>
                  <a:moveTo>
                    <a:pt x="581" y="757"/>
                  </a:moveTo>
                  <a:cubicBezTo>
                    <a:pt x="579" y="756"/>
                    <a:pt x="577" y="755"/>
                    <a:pt x="575" y="754"/>
                  </a:cubicBezTo>
                  <a:cubicBezTo>
                    <a:pt x="569" y="749"/>
                    <a:pt x="564" y="744"/>
                    <a:pt x="558" y="738"/>
                  </a:cubicBezTo>
                  <a:cubicBezTo>
                    <a:pt x="557" y="737"/>
                    <a:pt x="556" y="735"/>
                    <a:pt x="554" y="733"/>
                  </a:cubicBezTo>
                  <a:cubicBezTo>
                    <a:pt x="577" y="754"/>
                    <a:pt x="604" y="766"/>
                    <a:pt x="636" y="775"/>
                  </a:cubicBezTo>
                  <a:cubicBezTo>
                    <a:pt x="617" y="771"/>
                    <a:pt x="599" y="765"/>
                    <a:pt x="581" y="757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15" name="Freeform 63">
              <a:extLst>
                <a:ext uri="{FF2B5EF4-FFF2-40B4-BE49-F238E27FC236}">
                  <a16:creationId xmlns:a16="http://schemas.microsoft.com/office/drawing/2014/main" xmlns="" id="{E60CB725-F893-43F3-BA8F-D1F70E0F9CA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98312" y="2360736"/>
              <a:ext cx="244475" cy="233363"/>
            </a:xfrm>
            <a:custGeom>
              <a:avLst/>
              <a:gdLst>
                <a:gd name="T0" fmla="*/ 56 w 223"/>
                <a:gd name="T1" fmla="*/ 161 h 213"/>
                <a:gd name="T2" fmla="*/ 149 w 223"/>
                <a:gd name="T3" fmla="*/ 194 h 213"/>
                <a:gd name="T4" fmla="*/ 196 w 223"/>
                <a:gd name="T5" fmla="*/ 196 h 213"/>
                <a:gd name="T6" fmla="*/ 212 w 223"/>
                <a:gd name="T7" fmla="*/ 179 h 213"/>
                <a:gd name="T8" fmla="*/ 206 w 223"/>
                <a:gd name="T9" fmla="*/ 101 h 213"/>
                <a:gd name="T10" fmla="*/ 188 w 223"/>
                <a:gd name="T11" fmla="*/ 65 h 213"/>
                <a:gd name="T12" fmla="*/ 172 w 223"/>
                <a:gd name="T13" fmla="*/ 40 h 213"/>
                <a:gd name="T14" fmla="*/ 150 w 223"/>
                <a:gd name="T15" fmla="*/ 7 h 213"/>
                <a:gd name="T16" fmla="*/ 135 w 223"/>
                <a:gd name="T17" fmla="*/ 11 h 213"/>
                <a:gd name="T18" fmla="*/ 112 w 223"/>
                <a:gd name="T19" fmla="*/ 22 h 213"/>
                <a:gd name="T20" fmla="*/ 76 w 223"/>
                <a:gd name="T21" fmla="*/ 56 h 213"/>
                <a:gd name="T22" fmla="*/ 32 w 223"/>
                <a:gd name="T23" fmla="*/ 73 h 213"/>
                <a:gd name="T24" fmla="*/ 3 w 223"/>
                <a:gd name="T25" fmla="*/ 115 h 213"/>
                <a:gd name="T26" fmla="*/ 56 w 223"/>
                <a:gd name="T27" fmla="*/ 161 h 213"/>
                <a:gd name="T28" fmla="*/ 202 w 223"/>
                <a:gd name="T29" fmla="*/ 157 h 213"/>
                <a:gd name="T30" fmla="*/ 201 w 223"/>
                <a:gd name="T31" fmla="*/ 162 h 213"/>
                <a:gd name="T32" fmla="*/ 201 w 223"/>
                <a:gd name="T33" fmla="*/ 160 h 213"/>
                <a:gd name="T34" fmla="*/ 200 w 223"/>
                <a:gd name="T35" fmla="*/ 159 h 213"/>
                <a:gd name="T36" fmla="*/ 202 w 223"/>
                <a:gd name="T37" fmla="*/ 157 h 213"/>
                <a:gd name="T38" fmla="*/ 143 w 223"/>
                <a:gd name="T39" fmla="*/ 88 h 213"/>
                <a:gd name="T40" fmla="*/ 143 w 223"/>
                <a:gd name="T41" fmla="*/ 88 h 213"/>
                <a:gd name="T42" fmla="*/ 140 w 223"/>
                <a:gd name="T43" fmla="*/ 27 h 213"/>
                <a:gd name="T44" fmla="*/ 140 w 223"/>
                <a:gd name="T45" fmla="*/ 27 h 213"/>
                <a:gd name="T46" fmla="*/ 136 w 223"/>
                <a:gd name="T47" fmla="*/ 27 h 213"/>
                <a:gd name="T48" fmla="*/ 140 w 223"/>
                <a:gd name="T49" fmla="*/ 27 h 213"/>
                <a:gd name="T50" fmla="*/ 127 w 223"/>
                <a:gd name="T51" fmla="*/ 109 h 213"/>
                <a:gd name="T52" fmla="*/ 125 w 223"/>
                <a:gd name="T53" fmla="*/ 113 h 213"/>
                <a:gd name="T54" fmla="*/ 123 w 223"/>
                <a:gd name="T55" fmla="*/ 113 h 213"/>
                <a:gd name="T56" fmla="*/ 127 w 223"/>
                <a:gd name="T57" fmla="*/ 109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23" h="213">
                  <a:moveTo>
                    <a:pt x="56" y="161"/>
                  </a:moveTo>
                  <a:cubicBezTo>
                    <a:pt x="86" y="172"/>
                    <a:pt x="117" y="186"/>
                    <a:pt x="149" y="194"/>
                  </a:cubicBezTo>
                  <a:cubicBezTo>
                    <a:pt x="160" y="213"/>
                    <a:pt x="183" y="209"/>
                    <a:pt x="196" y="196"/>
                  </a:cubicBezTo>
                  <a:cubicBezTo>
                    <a:pt x="202" y="193"/>
                    <a:pt x="208" y="188"/>
                    <a:pt x="212" y="179"/>
                  </a:cubicBezTo>
                  <a:cubicBezTo>
                    <a:pt x="223" y="154"/>
                    <a:pt x="217" y="125"/>
                    <a:pt x="206" y="101"/>
                  </a:cubicBezTo>
                  <a:cubicBezTo>
                    <a:pt x="201" y="88"/>
                    <a:pt x="194" y="77"/>
                    <a:pt x="188" y="65"/>
                  </a:cubicBezTo>
                  <a:cubicBezTo>
                    <a:pt x="184" y="56"/>
                    <a:pt x="179" y="47"/>
                    <a:pt x="172" y="40"/>
                  </a:cubicBezTo>
                  <a:cubicBezTo>
                    <a:pt x="165" y="29"/>
                    <a:pt x="157" y="18"/>
                    <a:pt x="150" y="7"/>
                  </a:cubicBezTo>
                  <a:cubicBezTo>
                    <a:pt x="145" y="0"/>
                    <a:pt x="134" y="5"/>
                    <a:pt x="135" y="11"/>
                  </a:cubicBezTo>
                  <a:cubicBezTo>
                    <a:pt x="127" y="12"/>
                    <a:pt x="119" y="15"/>
                    <a:pt x="112" y="22"/>
                  </a:cubicBezTo>
                  <a:cubicBezTo>
                    <a:pt x="99" y="32"/>
                    <a:pt x="90" y="46"/>
                    <a:pt x="76" y="56"/>
                  </a:cubicBezTo>
                  <a:cubicBezTo>
                    <a:pt x="62" y="66"/>
                    <a:pt x="48" y="68"/>
                    <a:pt x="32" y="73"/>
                  </a:cubicBezTo>
                  <a:cubicBezTo>
                    <a:pt x="13" y="80"/>
                    <a:pt x="0" y="94"/>
                    <a:pt x="3" y="115"/>
                  </a:cubicBezTo>
                  <a:cubicBezTo>
                    <a:pt x="8" y="142"/>
                    <a:pt x="33" y="153"/>
                    <a:pt x="56" y="161"/>
                  </a:cubicBezTo>
                  <a:close/>
                  <a:moveTo>
                    <a:pt x="202" y="157"/>
                  </a:moveTo>
                  <a:cubicBezTo>
                    <a:pt x="202" y="158"/>
                    <a:pt x="202" y="160"/>
                    <a:pt x="201" y="162"/>
                  </a:cubicBezTo>
                  <a:cubicBezTo>
                    <a:pt x="201" y="161"/>
                    <a:pt x="201" y="161"/>
                    <a:pt x="201" y="160"/>
                  </a:cubicBezTo>
                  <a:cubicBezTo>
                    <a:pt x="200" y="160"/>
                    <a:pt x="200" y="160"/>
                    <a:pt x="200" y="159"/>
                  </a:cubicBezTo>
                  <a:cubicBezTo>
                    <a:pt x="201" y="158"/>
                    <a:pt x="202" y="158"/>
                    <a:pt x="202" y="157"/>
                  </a:cubicBezTo>
                  <a:close/>
                  <a:moveTo>
                    <a:pt x="143" y="88"/>
                  </a:moveTo>
                  <a:cubicBezTo>
                    <a:pt x="147" y="82"/>
                    <a:pt x="146" y="88"/>
                    <a:pt x="143" y="88"/>
                  </a:cubicBezTo>
                  <a:close/>
                  <a:moveTo>
                    <a:pt x="140" y="27"/>
                  </a:moveTo>
                  <a:cubicBezTo>
                    <a:pt x="140" y="27"/>
                    <a:pt x="140" y="27"/>
                    <a:pt x="140" y="27"/>
                  </a:cubicBezTo>
                  <a:cubicBezTo>
                    <a:pt x="138" y="27"/>
                    <a:pt x="137" y="27"/>
                    <a:pt x="136" y="27"/>
                  </a:cubicBezTo>
                  <a:cubicBezTo>
                    <a:pt x="137" y="26"/>
                    <a:pt x="138" y="26"/>
                    <a:pt x="140" y="27"/>
                  </a:cubicBezTo>
                  <a:close/>
                  <a:moveTo>
                    <a:pt x="127" y="109"/>
                  </a:moveTo>
                  <a:cubicBezTo>
                    <a:pt x="126" y="110"/>
                    <a:pt x="126" y="112"/>
                    <a:pt x="125" y="113"/>
                  </a:cubicBezTo>
                  <a:cubicBezTo>
                    <a:pt x="124" y="113"/>
                    <a:pt x="124" y="113"/>
                    <a:pt x="123" y="113"/>
                  </a:cubicBezTo>
                  <a:cubicBezTo>
                    <a:pt x="124" y="111"/>
                    <a:pt x="125" y="110"/>
                    <a:pt x="127" y="109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16" name="Freeform 64">
              <a:extLst>
                <a:ext uri="{FF2B5EF4-FFF2-40B4-BE49-F238E27FC236}">
                  <a16:creationId xmlns:a16="http://schemas.microsoft.com/office/drawing/2014/main" xmlns="" id="{7C0D072C-0B50-46BF-90DD-E49A32709EB5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8950" y="2986211"/>
              <a:ext cx="4763" cy="9525"/>
            </a:xfrm>
            <a:custGeom>
              <a:avLst/>
              <a:gdLst>
                <a:gd name="T0" fmla="*/ 4 w 4"/>
                <a:gd name="T1" fmla="*/ 8 h 8"/>
                <a:gd name="T2" fmla="*/ 2 w 4"/>
                <a:gd name="T3" fmla="*/ 0 h 8"/>
                <a:gd name="T4" fmla="*/ 4 w 4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4" y="8"/>
                  </a:moveTo>
                  <a:cubicBezTo>
                    <a:pt x="4" y="5"/>
                    <a:pt x="4" y="2"/>
                    <a:pt x="2" y="0"/>
                  </a:cubicBezTo>
                  <a:cubicBezTo>
                    <a:pt x="0" y="3"/>
                    <a:pt x="2" y="7"/>
                    <a:pt x="4" y="8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17" name="Freeform 65">
              <a:extLst>
                <a:ext uri="{FF2B5EF4-FFF2-40B4-BE49-F238E27FC236}">
                  <a16:creationId xmlns:a16="http://schemas.microsoft.com/office/drawing/2014/main" xmlns="" id="{FB485FB8-8CD1-4D77-9C00-31F47CA32668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0037" y="2862386"/>
              <a:ext cx="1588" cy="12700"/>
            </a:xfrm>
            <a:custGeom>
              <a:avLst/>
              <a:gdLst>
                <a:gd name="T0" fmla="*/ 0 w 2"/>
                <a:gd name="T1" fmla="*/ 10 h 11"/>
                <a:gd name="T2" fmla="*/ 0 w 2"/>
                <a:gd name="T3" fmla="*/ 0 h 11"/>
                <a:gd name="T4" fmla="*/ 0 w 2"/>
                <a:gd name="T5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1">
                  <a:moveTo>
                    <a:pt x="0" y="10"/>
                  </a:moveTo>
                  <a:cubicBezTo>
                    <a:pt x="2" y="11"/>
                    <a:pt x="1" y="3"/>
                    <a:pt x="0" y="0"/>
                  </a:cubicBezTo>
                  <a:cubicBezTo>
                    <a:pt x="0" y="3"/>
                    <a:pt x="0" y="5"/>
                    <a:pt x="0" y="10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18" name="Freeform 66">
              <a:extLst>
                <a:ext uri="{FF2B5EF4-FFF2-40B4-BE49-F238E27FC236}">
                  <a16:creationId xmlns:a16="http://schemas.microsoft.com/office/drawing/2014/main" xmlns="" id="{6473FAC2-9175-4549-AA28-52FA127F370E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5275" y="2878261"/>
              <a:ext cx="1588" cy="9525"/>
            </a:xfrm>
            <a:custGeom>
              <a:avLst/>
              <a:gdLst>
                <a:gd name="T0" fmla="*/ 2 w 2"/>
                <a:gd name="T1" fmla="*/ 9 h 9"/>
                <a:gd name="T2" fmla="*/ 1 w 2"/>
                <a:gd name="T3" fmla="*/ 0 h 9"/>
                <a:gd name="T4" fmla="*/ 2 w 2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9">
                  <a:moveTo>
                    <a:pt x="2" y="9"/>
                  </a:moveTo>
                  <a:cubicBezTo>
                    <a:pt x="1" y="7"/>
                    <a:pt x="2" y="0"/>
                    <a:pt x="1" y="0"/>
                  </a:cubicBezTo>
                  <a:cubicBezTo>
                    <a:pt x="1" y="2"/>
                    <a:pt x="0" y="9"/>
                    <a:pt x="2" y="9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19" name="Freeform 67">
              <a:extLst>
                <a:ext uri="{FF2B5EF4-FFF2-40B4-BE49-F238E27FC236}">
                  <a16:creationId xmlns:a16="http://schemas.microsoft.com/office/drawing/2014/main" xmlns="" id="{CF12D255-3438-4A81-A772-E17EBA5EE6C2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9087" y="2919536"/>
              <a:ext cx="1588" cy="11113"/>
            </a:xfrm>
            <a:custGeom>
              <a:avLst/>
              <a:gdLst>
                <a:gd name="T0" fmla="*/ 1 w 2"/>
                <a:gd name="T1" fmla="*/ 10 h 10"/>
                <a:gd name="T2" fmla="*/ 1 w 2"/>
                <a:gd name="T3" fmla="*/ 0 h 10"/>
                <a:gd name="T4" fmla="*/ 1 w 2"/>
                <a:gd name="T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0">
                  <a:moveTo>
                    <a:pt x="1" y="10"/>
                  </a:moveTo>
                  <a:cubicBezTo>
                    <a:pt x="2" y="8"/>
                    <a:pt x="2" y="2"/>
                    <a:pt x="1" y="0"/>
                  </a:cubicBezTo>
                  <a:cubicBezTo>
                    <a:pt x="1" y="3"/>
                    <a:pt x="0" y="9"/>
                    <a:pt x="1" y="10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20" name="Freeform 68">
              <a:extLst>
                <a:ext uri="{FF2B5EF4-FFF2-40B4-BE49-F238E27FC236}">
                  <a16:creationId xmlns:a16="http://schemas.microsoft.com/office/drawing/2014/main" xmlns="" id="{398CC5F4-59C9-4ADA-9BFE-3BC750D4361B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5275" y="2938586"/>
              <a:ext cx="1588" cy="19050"/>
            </a:xfrm>
            <a:custGeom>
              <a:avLst/>
              <a:gdLst>
                <a:gd name="T0" fmla="*/ 2 w 2"/>
                <a:gd name="T1" fmla="*/ 17 h 17"/>
                <a:gd name="T2" fmla="*/ 0 w 2"/>
                <a:gd name="T3" fmla="*/ 0 h 17"/>
                <a:gd name="T4" fmla="*/ 2 w 2"/>
                <a:gd name="T5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7">
                  <a:moveTo>
                    <a:pt x="2" y="17"/>
                  </a:moveTo>
                  <a:cubicBezTo>
                    <a:pt x="2" y="9"/>
                    <a:pt x="2" y="3"/>
                    <a:pt x="0" y="0"/>
                  </a:cubicBezTo>
                  <a:cubicBezTo>
                    <a:pt x="0" y="6"/>
                    <a:pt x="0" y="14"/>
                    <a:pt x="2" y="17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21" name="Freeform 69">
              <a:extLst>
                <a:ext uri="{FF2B5EF4-FFF2-40B4-BE49-F238E27FC236}">
                  <a16:creationId xmlns:a16="http://schemas.microsoft.com/office/drawing/2014/main" xmlns="" id="{8323D0E8-B9C6-4A08-9B40-C59A0807AE7B}"/>
                </a:ext>
              </a:extLst>
            </p:cNvPr>
            <p:cNvSpPr>
              <a:spLocks/>
            </p:cNvSpPr>
            <p:nvPr/>
          </p:nvSpPr>
          <p:spPr bwMode="auto">
            <a:xfrm>
              <a:off x="5680687" y="3252911"/>
              <a:ext cx="6350" cy="33338"/>
            </a:xfrm>
            <a:custGeom>
              <a:avLst/>
              <a:gdLst>
                <a:gd name="T0" fmla="*/ 2 w 6"/>
                <a:gd name="T1" fmla="*/ 31 h 31"/>
                <a:gd name="T2" fmla="*/ 2 w 6"/>
                <a:gd name="T3" fmla="*/ 0 h 31"/>
                <a:gd name="T4" fmla="*/ 2 w 6"/>
                <a:gd name="T5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31">
                  <a:moveTo>
                    <a:pt x="2" y="31"/>
                  </a:moveTo>
                  <a:cubicBezTo>
                    <a:pt x="6" y="25"/>
                    <a:pt x="2" y="8"/>
                    <a:pt x="2" y="0"/>
                  </a:cubicBezTo>
                  <a:cubicBezTo>
                    <a:pt x="0" y="9"/>
                    <a:pt x="4" y="21"/>
                    <a:pt x="2" y="31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22" name="Freeform 70">
              <a:extLst>
                <a:ext uri="{FF2B5EF4-FFF2-40B4-BE49-F238E27FC236}">
                  <a16:creationId xmlns:a16="http://schemas.microsoft.com/office/drawing/2014/main" xmlns="" id="{C435EDDE-81B2-4A8D-A502-D0F640E8F03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0062" y="3254498"/>
              <a:ext cx="3175" cy="39688"/>
            </a:xfrm>
            <a:custGeom>
              <a:avLst/>
              <a:gdLst>
                <a:gd name="T0" fmla="*/ 3 w 3"/>
                <a:gd name="T1" fmla="*/ 36 h 36"/>
                <a:gd name="T2" fmla="*/ 1 w 3"/>
                <a:gd name="T3" fmla="*/ 0 h 36"/>
                <a:gd name="T4" fmla="*/ 3 w 3"/>
                <a:gd name="T5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6">
                  <a:moveTo>
                    <a:pt x="3" y="36"/>
                  </a:moveTo>
                  <a:cubicBezTo>
                    <a:pt x="3" y="20"/>
                    <a:pt x="3" y="8"/>
                    <a:pt x="1" y="0"/>
                  </a:cubicBezTo>
                  <a:cubicBezTo>
                    <a:pt x="0" y="6"/>
                    <a:pt x="1" y="33"/>
                    <a:pt x="3" y="36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23" name="Freeform 71">
              <a:extLst>
                <a:ext uri="{FF2B5EF4-FFF2-40B4-BE49-F238E27FC236}">
                  <a16:creationId xmlns:a16="http://schemas.microsoft.com/office/drawing/2014/main" xmlns="" id="{4A2CF591-5033-4E71-A5F6-523A05F20838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3237" y="3322761"/>
              <a:ext cx="3175" cy="66675"/>
            </a:xfrm>
            <a:custGeom>
              <a:avLst/>
              <a:gdLst>
                <a:gd name="T0" fmla="*/ 0 w 3"/>
                <a:gd name="T1" fmla="*/ 0 h 62"/>
                <a:gd name="T2" fmla="*/ 2 w 3"/>
                <a:gd name="T3" fmla="*/ 62 h 62"/>
                <a:gd name="T4" fmla="*/ 0 w 3"/>
                <a:gd name="T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62">
                  <a:moveTo>
                    <a:pt x="0" y="0"/>
                  </a:moveTo>
                  <a:cubicBezTo>
                    <a:pt x="1" y="20"/>
                    <a:pt x="0" y="49"/>
                    <a:pt x="2" y="62"/>
                  </a:cubicBezTo>
                  <a:cubicBezTo>
                    <a:pt x="2" y="40"/>
                    <a:pt x="3" y="10"/>
                    <a:pt x="0" y="0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24" name="Freeform 72">
              <a:extLst>
                <a:ext uri="{FF2B5EF4-FFF2-40B4-BE49-F238E27FC236}">
                  <a16:creationId xmlns:a16="http://schemas.microsoft.com/office/drawing/2014/main" xmlns="" id="{D978E1BA-0EF6-4C0C-ABA1-6ACD6C325C8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3237" y="3402136"/>
              <a:ext cx="7938" cy="95250"/>
            </a:xfrm>
            <a:custGeom>
              <a:avLst/>
              <a:gdLst>
                <a:gd name="T0" fmla="*/ 3 w 7"/>
                <a:gd name="T1" fmla="*/ 87 h 87"/>
                <a:gd name="T2" fmla="*/ 2 w 7"/>
                <a:gd name="T3" fmla="*/ 0 h 87"/>
                <a:gd name="T4" fmla="*/ 3 w 7"/>
                <a:gd name="T5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87">
                  <a:moveTo>
                    <a:pt x="3" y="87"/>
                  </a:moveTo>
                  <a:cubicBezTo>
                    <a:pt x="3" y="65"/>
                    <a:pt x="7" y="26"/>
                    <a:pt x="2" y="0"/>
                  </a:cubicBezTo>
                  <a:cubicBezTo>
                    <a:pt x="5" y="28"/>
                    <a:pt x="0" y="63"/>
                    <a:pt x="3" y="87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25" name="Freeform 73">
              <a:extLst>
                <a:ext uri="{FF2B5EF4-FFF2-40B4-BE49-F238E27FC236}">
                  <a16:creationId xmlns:a16="http://schemas.microsoft.com/office/drawing/2014/main" xmlns="" id="{2C73327B-1A1A-42B4-9A04-24B3B3FB9C0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88537" y="793873"/>
              <a:ext cx="1693863" cy="3432175"/>
            </a:xfrm>
            <a:custGeom>
              <a:avLst/>
              <a:gdLst>
                <a:gd name="T0" fmla="*/ 875 w 1549"/>
                <a:gd name="T1" fmla="*/ 1783 h 3140"/>
                <a:gd name="T2" fmla="*/ 875 w 1549"/>
                <a:gd name="T3" fmla="*/ 1576 h 3140"/>
                <a:gd name="T4" fmla="*/ 876 w 1549"/>
                <a:gd name="T5" fmla="*/ 1224 h 3140"/>
                <a:gd name="T6" fmla="*/ 993 w 1549"/>
                <a:gd name="T7" fmla="*/ 1266 h 3140"/>
                <a:gd name="T8" fmla="*/ 1320 w 1549"/>
                <a:gd name="T9" fmla="*/ 1177 h 3140"/>
                <a:gd name="T10" fmla="*/ 1119 w 1549"/>
                <a:gd name="T11" fmla="*/ 930 h 3140"/>
                <a:gd name="T12" fmla="*/ 1431 w 1549"/>
                <a:gd name="T13" fmla="*/ 518 h 3140"/>
                <a:gd name="T14" fmla="*/ 899 w 1549"/>
                <a:gd name="T15" fmla="*/ 383 h 3140"/>
                <a:gd name="T16" fmla="*/ 862 w 1549"/>
                <a:gd name="T17" fmla="*/ 39 h 3140"/>
                <a:gd name="T18" fmla="*/ 673 w 1549"/>
                <a:gd name="T19" fmla="*/ 499 h 3140"/>
                <a:gd name="T20" fmla="*/ 55 w 1549"/>
                <a:gd name="T21" fmla="*/ 578 h 3140"/>
                <a:gd name="T22" fmla="*/ 345 w 1549"/>
                <a:gd name="T23" fmla="*/ 1292 h 3140"/>
                <a:gd name="T24" fmla="*/ 437 w 1549"/>
                <a:gd name="T25" fmla="*/ 1116 h 3140"/>
                <a:gd name="T26" fmla="*/ 399 w 1549"/>
                <a:gd name="T27" fmla="*/ 1053 h 3140"/>
                <a:gd name="T28" fmla="*/ 709 w 1549"/>
                <a:gd name="T29" fmla="*/ 685 h 3140"/>
                <a:gd name="T30" fmla="*/ 710 w 1549"/>
                <a:gd name="T31" fmla="*/ 823 h 3140"/>
                <a:gd name="T32" fmla="*/ 717 w 1549"/>
                <a:gd name="T33" fmla="*/ 1202 h 3140"/>
                <a:gd name="T34" fmla="*/ 720 w 1549"/>
                <a:gd name="T35" fmla="*/ 1386 h 3140"/>
                <a:gd name="T36" fmla="*/ 721 w 1549"/>
                <a:gd name="T37" fmla="*/ 2047 h 3140"/>
                <a:gd name="T38" fmla="*/ 727 w 1549"/>
                <a:gd name="T39" fmla="*/ 2878 h 3140"/>
                <a:gd name="T40" fmla="*/ 742 w 1549"/>
                <a:gd name="T41" fmla="*/ 2512 h 3140"/>
                <a:gd name="T42" fmla="*/ 745 w 1549"/>
                <a:gd name="T43" fmla="*/ 2577 h 3140"/>
                <a:gd name="T44" fmla="*/ 759 w 1549"/>
                <a:gd name="T45" fmla="*/ 2716 h 3140"/>
                <a:gd name="T46" fmla="*/ 766 w 1549"/>
                <a:gd name="T47" fmla="*/ 2810 h 3140"/>
                <a:gd name="T48" fmla="*/ 775 w 1549"/>
                <a:gd name="T49" fmla="*/ 2867 h 3140"/>
                <a:gd name="T50" fmla="*/ 781 w 1549"/>
                <a:gd name="T51" fmla="*/ 2957 h 3140"/>
                <a:gd name="T52" fmla="*/ 782 w 1549"/>
                <a:gd name="T53" fmla="*/ 2929 h 3140"/>
                <a:gd name="T54" fmla="*/ 788 w 1549"/>
                <a:gd name="T55" fmla="*/ 2842 h 3140"/>
                <a:gd name="T56" fmla="*/ 796 w 1549"/>
                <a:gd name="T57" fmla="*/ 2863 h 3140"/>
                <a:gd name="T58" fmla="*/ 798 w 1549"/>
                <a:gd name="T59" fmla="*/ 2793 h 3140"/>
                <a:gd name="T60" fmla="*/ 806 w 1549"/>
                <a:gd name="T61" fmla="*/ 2913 h 3140"/>
                <a:gd name="T62" fmla="*/ 810 w 1549"/>
                <a:gd name="T63" fmla="*/ 2852 h 3140"/>
                <a:gd name="T64" fmla="*/ 831 w 1549"/>
                <a:gd name="T65" fmla="*/ 2753 h 3140"/>
                <a:gd name="T66" fmla="*/ 852 w 1549"/>
                <a:gd name="T67" fmla="*/ 2913 h 3140"/>
                <a:gd name="T68" fmla="*/ 857 w 1549"/>
                <a:gd name="T69" fmla="*/ 2847 h 3140"/>
                <a:gd name="T70" fmla="*/ 870 w 1549"/>
                <a:gd name="T71" fmla="*/ 2793 h 3140"/>
                <a:gd name="T72" fmla="*/ 873 w 1549"/>
                <a:gd name="T73" fmla="*/ 2668 h 3140"/>
                <a:gd name="T74" fmla="*/ 879 w 1549"/>
                <a:gd name="T75" fmla="*/ 2412 h 3140"/>
                <a:gd name="T76" fmla="*/ 879 w 1549"/>
                <a:gd name="T77" fmla="*/ 2100 h 3140"/>
                <a:gd name="T78" fmla="*/ 1414 w 1549"/>
                <a:gd name="T79" fmla="*/ 1021 h 3140"/>
                <a:gd name="T80" fmla="*/ 1382 w 1549"/>
                <a:gd name="T81" fmla="*/ 668 h 3140"/>
                <a:gd name="T82" fmla="*/ 1367 w 1549"/>
                <a:gd name="T83" fmla="*/ 644 h 3140"/>
                <a:gd name="T84" fmla="*/ 1367 w 1549"/>
                <a:gd name="T85" fmla="*/ 644 h 3140"/>
                <a:gd name="T86" fmla="*/ 1317 w 1549"/>
                <a:gd name="T87" fmla="*/ 745 h 3140"/>
                <a:gd name="T88" fmla="*/ 1264 w 1549"/>
                <a:gd name="T89" fmla="*/ 619 h 3140"/>
                <a:gd name="T90" fmla="*/ 896 w 1549"/>
                <a:gd name="T91" fmla="*/ 1070 h 3140"/>
                <a:gd name="T92" fmla="*/ 892 w 1549"/>
                <a:gd name="T93" fmla="*/ 247 h 3140"/>
                <a:gd name="T94" fmla="*/ 882 w 1549"/>
                <a:gd name="T95" fmla="*/ 637 h 3140"/>
                <a:gd name="T96" fmla="*/ 880 w 1549"/>
                <a:gd name="T97" fmla="*/ 682 h 3140"/>
                <a:gd name="T98" fmla="*/ 660 w 1549"/>
                <a:gd name="T99" fmla="*/ 1059 h 3140"/>
                <a:gd name="T100" fmla="*/ 769 w 1549"/>
                <a:gd name="T101" fmla="*/ 67 h 3140"/>
                <a:gd name="T102" fmla="*/ 772 w 1549"/>
                <a:gd name="T103" fmla="*/ 2842 h 3140"/>
                <a:gd name="T104" fmla="*/ 779 w 1549"/>
                <a:gd name="T105" fmla="*/ 2871 h 3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49" h="3140">
                  <a:moveTo>
                    <a:pt x="879" y="2100"/>
                  </a:moveTo>
                  <a:cubicBezTo>
                    <a:pt x="879" y="2064"/>
                    <a:pt x="877" y="2031"/>
                    <a:pt x="878" y="1999"/>
                  </a:cubicBezTo>
                  <a:cubicBezTo>
                    <a:pt x="876" y="1957"/>
                    <a:pt x="877" y="1920"/>
                    <a:pt x="876" y="1881"/>
                  </a:cubicBezTo>
                  <a:cubicBezTo>
                    <a:pt x="876" y="1852"/>
                    <a:pt x="877" y="1821"/>
                    <a:pt x="876" y="1797"/>
                  </a:cubicBezTo>
                  <a:cubicBezTo>
                    <a:pt x="876" y="1792"/>
                    <a:pt x="875" y="1788"/>
                    <a:pt x="875" y="1783"/>
                  </a:cubicBezTo>
                  <a:cubicBezTo>
                    <a:pt x="875" y="1775"/>
                    <a:pt x="876" y="1768"/>
                    <a:pt x="876" y="1761"/>
                  </a:cubicBezTo>
                  <a:cubicBezTo>
                    <a:pt x="877" y="1741"/>
                    <a:pt x="874" y="1721"/>
                    <a:pt x="874" y="1702"/>
                  </a:cubicBezTo>
                  <a:cubicBezTo>
                    <a:pt x="875" y="1680"/>
                    <a:pt x="875" y="1658"/>
                    <a:pt x="875" y="1637"/>
                  </a:cubicBezTo>
                  <a:cubicBezTo>
                    <a:pt x="875" y="1625"/>
                    <a:pt x="874" y="1613"/>
                    <a:pt x="873" y="1601"/>
                  </a:cubicBezTo>
                  <a:cubicBezTo>
                    <a:pt x="873" y="1593"/>
                    <a:pt x="875" y="1585"/>
                    <a:pt x="875" y="1576"/>
                  </a:cubicBezTo>
                  <a:cubicBezTo>
                    <a:pt x="875" y="1553"/>
                    <a:pt x="872" y="1529"/>
                    <a:pt x="873" y="1507"/>
                  </a:cubicBezTo>
                  <a:cubicBezTo>
                    <a:pt x="873" y="1478"/>
                    <a:pt x="876" y="1448"/>
                    <a:pt x="873" y="1418"/>
                  </a:cubicBezTo>
                  <a:cubicBezTo>
                    <a:pt x="875" y="1385"/>
                    <a:pt x="875" y="1345"/>
                    <a:pt x="874" y="1313"/>
                  </a:cubicBezTo>
                  <a:cubicBezTo>
                    <a:pt x="878" y="1288"/>
                    <a:pt x="874" y="1261"/>
                    <a:pt x="875" y="1232"/>
                  </a:cubicBezTo>
                  <a:cubicBezTo>
                    <a:pt x="875" y="1229"/>
                    <a:pt x="875" y="1227"/>
                    <a:pt x="876" y="1224"/>
                  </a:cubicBezTo>
                  <a:cubicBezTo>
                    <a:pt x="876" y="1221"/>
                    <a:pt x="876" y="1218"/>
                    <a:pt x="876" y="1214"/>
                  </a:cubicBezTo>
                  <a:cubicBezTo>
                    <a:pt x="932" y="1216"/>
                    <a:pt x="989" y="1214"/>
                    <a:pt x="1045" y="1209"/>
                  </a:cubicBezTo>
                  <a:cubicBezTo>
                    <a:pt x="1049" y="1209"/>
                    <a:pt x="1053" y="1209"/>
                    <a:pt x="1058" y="1208"/>
                  </a:cubicBezTo>
                  <a:cubicBezTo>
                    <a:pt x="1029" y="1216"/>
                    <a:pt x="1000" y="1224"/>
                    <a:pt x="990" y="1258"/>
                  </a:cubicBezTo>
                  <a:cubicBezTo>
                    <a:pt x="989" y="1261"/>
                    <a:pt x="990" y="1264"/>
                    <a:pt x="993" y="1266"/>
                  </a:cubicBezTo>
                  <a:cubicBezTo>
                    <a:pt x="989" y="1271"/>
                    <a:pt x="993" y="1280"/>
                    <a:pt x="1001" y="1278"/>
                  </a:cubicBezTo>
                  <a:cubicBezTo>
                    <a:pt x="1037" y="1269"/>
                    <a:pt x="1071" y="1254"/>
                    <a:pt x="1101" y="1233"/>
                  </a:cubicBezTo>
                  <a:cubicBezTo>
                    <a:pt x="1102" y="1233"/>
                    <a:pt x="1102" y="1232"/>
                    <a:pt x="1102" y="1232"/>
                  </a:cubicBezTo>
                  <a:cubicBezTo>
                    <a:pt x="1131" y="1221"/>
                    <a:pt x="1159" y="1209"/>
                    <a:pt x="1186" y="1195"/>
                  </a:cubicBezTo>
                  <a:cubicBezTo>
                    <a:pt x="1231" y="1189"/>
                    <a:pt x="1275" y="1183"/>
                    <a:pt x="1320" y="1177"/>
                  </a:cubicBezTo>
                  <a:cubicBezTo>
                    <a:pt x="1388" y="1167"/>
                    <a:pt x="1479" y="1160"/>
                    <a:pt x="1506" y="1083"/>
                  </a:cubicBezTo>
                  <a:cubicBezTo>
                    <a:pt x="1521" y="1042"/>
                    <a:pt x="1504" y="996"/>
                    <a:pt x="1474" y="965"/>
                  </a:cubicBezTo>
                  <a:cubicBezTo>
                    <a:pt x="1439" y="931"/>
                    <a:pt x="1392" y="919"/>
                    <a:pt x="1344" y="920"/>
                  </a:cubicBezTo>
                  <a:cubicBezTo>
                    <a:pt x="1295" y="921"/>
                    <a:pt x="1247" y="931"/>
                    <a:pt x="1198" y="932"/>
                  </a:cubicBezTo>
                  <a:cubicBezTo>
                    <a:pt x="1171" y="933"/>
                    <a:pt x="1145" y="932"/>
                    <a:pt x="1119" y="930"/>
                  </a:cubicBezTo>
                  <a:cubicBezTo>
                    <a:pt x="1189" y="873"/>
                    <a:pt x="1284" y="844"/>
                    <a:pt x="1368" y="814"/>
                  </a:cubicBezTo>
                  <a:cubicBezTo>
                    <a:pt x="1397" y="803"/>
                    <a:pt x="1427" y="792"/>
                    <a:pt x="1456" y="779"/>
                  </a:cubicBezTo>
                  <a:cubicBezTo>
                    <a:pt x="1486" y="766"/>
                    <a:pt x="1523" y="753"/>
                    <a:pt x="1535" y="719"/>
                  </a:cubicBezTo>
                  <a:cubicBezTo>
                    <a:pt x="1549" y="679"/>
                    <a:pt x="1525" y="647"/>
                    <a:pt x="1503" y="617"/>
                  </a:cubicBezTo>
                  <a:cubicBezTo>
                    <a:pt x="1479" y="584"/>
                    <a:pt x="1455" y="551"/>
                    <a:pt x="1431" y="518"/>
                  </a:cubicBezTo>
                  <a:cubicBezTo>
                    <a:pt x="1388" y="458"/>
                    <a:pt x="1338" y="405"/>
                    <a:pt x="1262" y="391"/>
                  </a:cubicBezTo>
                  <a:cubicBezTo>
                    <a:pt x="1184" y="377"/>
                    <a:pt x="1100" y="379"/>
                    <a:pt x="1022" y="386"/>
                  </a:cubicBezTo>
                  <a:cubicBezTo>
                    <a:pt x="981" y="390"/>
                    <a:pt x="941" y="397"/>
                    <a:pt x="901" y="407"/>
                  </a:cubicBezTo>
                  <a:cubicBezTo>
                    <a:pt x="901" y="406"/>
                    <a:pt x="901" y="404"/>
                    <a:pt x="901" y="403"/>
                  </a:cubicBezTo>
                  <a:cubicBezTo>
                    <a:pt x="901" y="397"/>
                    <a:pt x="899" y="390"/>
                    <a:pt x="899" y="383"/>
                  </a:cubicBezTo>
                  <a:cubicBezTo>
                    <a:pt x="899" y="368"/>
                    <a:pt x="901" y="355"/>
                    <a:pt x="900" y="339"/>
                  </a:cubicBezTo>
                  <a:cubicBezTo>
                    <a:pt x="900" y="337"/>
                    <a:pt x="900" y="336"/>
                    <a:pt x="900" y="334"/>
                  </a:cubicBezTo>
                  <a:cubicBezTo>
                    <a:pt x="934" y="306"/>
                    <a:pt x="960" y="269"/>
                    <a:pt x="954" y="228"/>
                  </a:cubicBezTo>
                  <a:cubicBezTo>
                    <a:pt x="948" y="194"/>
                    <a:pt x="928" y="158"/>
                    <a:pt x="915" y="126"/>
                  </a:cubicBezTo>
                  <a:cubicBezTo>
                    <a:pt x="902" y="95"/>
                    <a:pt x="887" y="63"/>
                    <a:pt x="862" y="39"/>
                  </a:cubicBezTo>
                  <a:cubicBezTo>
                    <a:pt x="837" y="16"/>
                    <a:pt x="803" y="0"/>
                    <a:pt x="768" y="5"/>
                  </a:cubicBezTo>
                  <a:cubicBezTo>
                    <a:pt x="731" y="9"/>
                    <a:pt x="711" y="34"/>
                    <a:pt x="702" y="69"/>
                  </a:cubicBezTo>
                  <a:cubicBezTo>
                    <a:pt x="683" y="143"/>
                    <a:pt x="671" y="218"/>
                    <a:pt x="665" y="295"/>
                  </a:cubicBezTo>
                  <a:cubicBezTo>
                    <a:pt x="662" y="300"/>
                    <a:pt x="661" y="305"/>
                    <a:pt x="660" y="311"/>
                  </a:cubicBezTo>
                  <a:cubicBezTo>
                    <a:pt x="659" y="374"/>
                    <a:pt x="663" y="436"/>
                    <a:pt x="673" y="499"/>
                  </a:cubicBezTo>
                  <a:cubicBezTo>
                    <a:pt x="645" y="513"/>
                    <a:pt x="618" y="528"/>
                    <a:pt x="590" y="544"/>
                  </a:cubicBezTo>
                  <a:cubicBezTo>
                    <a:pt x="480" y="606"/>
                    <a:pt x="361" y="671"/>
                    <a:pt x="281" y="772"/>
                  </a:cubicBezTo>
                  <a:cubicBezTo>
                    <a:pt x="269" y="742"/>
                    <a:pt x="256" y="712"/>
                    <a:pt x="243" y="682"/>
                  </a:cubicBezTo>
                  <a:cubicBezTo>
                    <a:pt x="231" y="651"/>
                    <a:pt x="220" y="622"/>
                    <a:pt x="199" y="597"/>
                  </a:cubicBezTo>
                  <a:cubicBezTo>
                    <a:pt x="162" y="553"/>
                    <a:pt x="96" y="544"/>
                    <a:pt x="55" y="578"/>
                  </a:cubicBezTo>
                  <a:cubicBezTo>
                    <a:pt x="40" y="585"/>
                    <a:pt x="31" y="598"/>
                    <a:pt x="28" y="614"/>
                  </a:cubicBezTo>
                  <a:cubicBezTo>
                    <a:pt x="5" y="666"/>
                    <a:pt x="0" y="731"/>
                    <a:pt x="2" y="787"/>
                  </a:cubicBezTo>
                  <a:cubicBezTo>
                    <a:pt x="5" y="849"/>
                    <a:pt x="19" y="909"/>
                    <a:pt x="44" y="966"/>
                  </a:cubicBezTo>
                  <a:cubicBezTo>
                    <a:pt x="69" y="1024"/>
                    <a:pt x="107" y="1074"/>
                    <a:pt x="147" y="1123"/>
                  </a:cubicBezTo>
                  <a:cubicBezTo>
                    <a:pt x="202" y="1190"/>
                    <a:pt x="264" y="1259"/>
                    <a:pt x="345" y="1292"/>
                  </a:cubicBezTo>
                  <a:cubicBezTo>
                    <a:pt x="382" y="1317"/>
                    <a:pt x="426" y="1339"/>
                    <a:pt x="470" y="1339"/>
                  </a:cubicBezTo>
                  <a:cubicBezTo>
                    <a:pt x="509" y="1339"/>
                    <a:pt x="537" y="1314"/>
                    <a:pt x="548" y="1278"/>
                  </a:cubicBezTo>
                  <a:cubicBezTo>
                    <a:pt x="558" y="1248"/>
                    <a:pt x="563" y="1210"/>
                    <a:pt x="553" y="1179"/>
                  </a:cubicBezTo>
                  <a:cubicBezTo>
                    <a:pt x="543" y="1148"/>
                    <a:pt x="518" y="1120"/>
                    <a:pt x="485" y="1113"/>
                  </a:cubicBezTo>
                  <a:cubicBezTo>
                    <a:pt x="468" y="1110"/>
                    <a:pt x="451" y="1115"/>
                    <a:pt x="437" y="1116"/>
                  </a:cubicBezTo>
                  <a:cubicBezTo>
                    <a:pt x="439" y="1115"/>
                    <a:pt x="437" y="1115"/>
                    <a:pt x="435" y="1115"/>
                  </a:cubicBezTo>
                  <a:cubicBezTo>
                    <a:pt x="434" y="1114"/>
                    <a:pt x="433" y="1114"/>
                    <a:pt x="432" y="1113"/>
                  </a:cubicBezTo>
                  <a:cubicBezTo>
                    <a:pt x="432" y="1112"/>
                    <a:pt x="431" y="1112"/>
                    <a:pt x="430" y="1111"/>
                  </a:cubicBezTo>
                  <a:cubicBezTo>
                    <a:pt x="426" y="1106"/>
                    <a:pt x="420" y="1098"/>
                    <a:pt x="415" y="1089"/>
                  </a:cubicBezTo>
                  <a:cubicBezTo>
                    <a:pt x="409" y="1077"/>
                    <a:pt x="404" y="1065"/>
                    <a:pt x="399" y="1053"/>
                  </a:cubicBezTo>
                  <a:cubicBezTo>
                    <a:pt x="386" y="1022"/>
                    <a:pt x="373" y="991"/>
                    <a:pt x="360" y="960"/>
                  </a:cubicBezTo>
                  <a:cubicBezTo>
                    <a:pt x="348" y="931"/>
                    <a:pt x="335" y="902"/>
                    <a:pt x="323" y="873"/>
                  </a:cubicBezTo>
                  <a:cubicBezTo>
                    <a:pt x="325" y="872"/>
                    <a:pt x="326" y="871"/>
                    <a:pt x="328" y="870"/>
                  </a:cubicBezTo>
                  <a:cubicBezTo>
                    <a:pt x="446" y="786"/>
                    <a:pt x="573" y="717"/>
                    <a:pt x="707" y="664"/>
                  </a:cubicBezTo>
                  <a:cubicBezTo>
                    <a:pt x="708" y="670"/>
                    <a:pt x="709" y="678"/>
                    <a:pt x="709" y="685"/>
                  </a:cubicBezTo>
                  <a:cubicBezTo>
                    <a:pt x="710" y="699"/>
                    <a:pt x="710" y="712"/>
                    <a:pt x="712" y="723"/>
                  </a:cubicBezTo>
                  <a:cubicBezTo>
                    <a:pt x="706" y="742"/>
                    <a:pt x="712" y="755"/>
                    <a:pt x="712" y="770"/>
                  </a:cubicBezTo>
                  <a:cubicBezTo>
                    <a:pt x="712" y="776"/>
                    <a:pt x="710" y="782"/>
                    <a:pt x="710" y="788"/>
                  </a:cubicBezTo>
                  <a:cubicBezTo>
                    <a:pt x="710" y="794"/>
                    <a:pt x="712" y="799"/>
                    <a:pt x="712" y="805"/>
                  </a:cubicBezTo>
                  <a:cubicBezTo>
                    <a:pt x="712" y="811"/>
                    <a:pt x="710" y="817"/>
                    <a:pt x="710" y="823"/>
                  </a:cubicBezTo>
                  <a:cubicBezTo>
                    <a:pt x="710" y="824"/>
                    <a:pt x="710" y="825"/>
                    <a:pt x="710" y="827"/>
                  </a:cubicBezTo>
                  <a:cubicBezTo>
                    <a:pt x="680" y="847"/>
                    <a:pt x="649" y="868"/>
                    <a:pt x="618" y="888"/>
                  </a:cubicBezTo>
                  <a:cubicBezTo>
                    <a:pt x="588" y="908"/>
                    <a:pt x="558" y="929"/>
                    <a:pt x="535" y="957"/>
                  </a:cubicBezTo>
                  <a:cubicBezTo>
                    <a:pt x="487" y="1018"/>
                    <a:pt x="498" y="1097"/>
                    <a:pt x="559" y="1145"/>
                  </a:cubicBezTo>
                  <a:cubicBezTo>
                    <a:pt x="604" y="1180"/>
                    <a:pt x="661" y="1194"/>
                    <a:pt x="717" y="1202"/>
                  </a:cubicBezTo>
                  <a:cubicBezTo>
                    <a:pt x="716" y="1218"/>
                    <a:pt x="718" y="1235"/>
                    <a:pt x="719" y="1254"/>
                  </a:cubicBezTo>
                  <a:cubicBezTo>
                    <a:pt x="719" y="1264"/>
                    <a:pt x="717" y="1274"/>
                    <a:pt x="718" y="1283"/>
                  </a:cubicBezTo>
                  <a:cubicBezTo>
                    <a:pt x="719" y="1301"/>
                    <a:pt x="718" y="1325"/>
                    <a:pt x="718" y="1342"/>
                  </a:cubicBezTo>
                  <a:cubicBezTo>
                    <a:pt x="718" y="1347"/>
                    <a:pt x="720" y="1352"/>
                    <a:pt x="720" y="1357"/>
                  </a:cubicBezTo>
                  <a:cubicBezTo>
                    <a:pt x="721" y="1366"/>
                    <a:pt x="719" y="1376"/>
                    <a:pt x="720" y="1386"/>
                  </a:cubicBezTo>
                  <a:cubicBezTo>
                    <a:pt x="723" y="1424"/>
                    <a:pt x="721" y="1467"/>
                    <a:pt x="721" y="1500"/>
                  </a:cubicBezTo>
                  <a:cubicBezTo>
                    <a:pt x="721" y="1505"/>
                    <a:pt x="721" y="1509"/>
                    <a:pt x="721" y="1514"/>
                  </a:cubicBezTo>
                  <a:cubicBezTo>
                    <a:pt x="721" y="2027"/>
                    <a:pt x="721" y="2027"/>
                    <a:pt x="721" y="2027"/>
                  </a:cubicBezTo>
                  <a:cubicBezTo>
                    <a:pt x="721" y="2027"/>
                    <a:pt x="721" y="2027"/>
                    <a:pt x="721" y="2027"/>
                  </a:cubicBezTo>
                  <a:cubicBezTo>
                    <a:pt x="721" y="2034"/>
                    <a:pt x="721" y="2040"/>
                    <a:pt x="721" y="2047"/>
                  </a:cubicBezTo>
                  <a:cubicBezTo>
                    <a:pt x="721" y="2047"/>
                    <a:pt x="721" y="2047"/>
                    <a:pt x="721" y="2047"/>
                  </a:cubicBezTo>
                  <a:cubicBezTo>
                    <a:pt x="721" y="2720"/>
                    <a:pt x="721" y="2720"/>
                    <a:pt x="721" y="2720"/>
                  </a:cubicBezTo>
                  <a:cubicBezTo>
                    <a:pt x="726" y="2720"/>
                    <a:pt x="726" y="2720"/>
                    <a:pt x="726" y="2720"/>
                  </a:cubicBezTo>
                  <a:cubicBezTo>
                    <a:pt x="726" y="2723"/>
                    <a:pt x="726" y="2726"/>
                    <a:pt x="725" y="2728"/>
                  </a:cubicBezTo>
                  <a:cubicBezTo>
                    <a:pt x="731" y="2756"/>
                    <a:pt x="725" y="2839"/>
                    <a:pt x="727" y="2878"/>
                  </a:cubicBezTo>
                  <a:cubicBezTo>
                    <a:pt x="731" y="2855"/>
                    <a:pt x="730" y="2803"/>
                    <a:pt x="730" y="2770"/>
                  </a:cubicBezTo>
                  <a:cubicBezTo>
                    <a:pt x="731" y="2770"/>
                    <a:pt x="732" y="2770"/>
                    <a:pt x="733" y="2770"/>
                  </a:cubicBezTo>
                  <a:cubicBezTo>
                    <a:pt x="732" y="2755"/>
                    <a:pt x="731" y="2738"/>
                    <a:pt x="730" y="2720"/>
                  </a:cubicBezTo>
                  <a:cubicBezTo>
                    <a:pt x="742" y="2720"/>
                    <a:pt x="742" y="2720"/>
                    <a:pt x="742" y="2720"/>
                  </a:cubicBezTo>
                  <a:cubicBezTo>
                    <a:pt x="742" y="2512"/>
                    <a:pt x="742" y="2512"/>
                    <a:pt x="742" y="2512"/>
                  </a:cubicBezTo>
                  <a:cubicBezTo>
                    <a:pt x="742" y="2513"/>
                    <a:pt x="742" y="2515"/>
                    <a:pt x="742" y="2516"/>
                  </a:cubicBezTo>
                  <a:cubicBezTo>
                    <a:pt x="742" y="2525"/>
                    <a:pt x="742" y="2532"/>
                    <a:pt x="743" y="2537"/>
                  </a:cubicBezTo>
                  <a:cubicBezTo>
                    <a:pt x="743" y="2534"/>
                    <a:pt x="743" y="2530"/>
                    <a:pt x="743" y="2527"/>
                  </a:cubicBezTo>
                  <a:cubicBezTo>
                    <a:pt x="743" y="2545"/>
                    <a:pt x="743" y="2565"/>
                    <a:pt x="744" y="2577"/>
                  </a:cubicBezTo>
                  <a:cubicBezTo>
                    <a:pt x="744" y="2576"/>
                    <a:pt x="745" y="2575"/>
                    <a:pt x="745" y="2577"/>
                  </a:cubicBezTo>
                  <a:cubicBezTo>
                    <a:pt x="743" y="2582"/>
                    <a:pt x="746" y="2584"/>
                    <a:pt x="746" y="2590"/>
                  </a:cubicBezTo>
                  <a:cubicBezTo>
                    <a:pt x="747" y="2626"/>
                    <a:pt x="753" y="2652"/>
                    <a:pt x="755" y="2683"/>
                  </a:cubicBezTo>
                  <a:cubicBezTo>
                    <a:pt x="754" y="2686"/>
                    <a:pt x="751" y="2697"/>
                    <a:pt x="754" y="2700"/>
                  </a:cubicBezTo>
                  <a:cubicBezTo>
                    <a:pt x="754" y="2695"/>
                    <a:pt x="754" y="2688"/>
                    <a:pt x="756" y="2688"/>
                  </a:cubicBezTo>
                  <a:cubicBezTo>
                    <a:pt x="756" y="2697"/>
                    <a:pt x="757" y="2710"/>
                    <a:pt x="759" y="2716"/>
                  </a:cubicBezTo>
                  <a:cubicBezTo>
                    <a:pt x="759" y="2727"/>
                    <a:pt x="758" y="2733"/>
                    <a:pt x="759" y="2743"/>
                  </a:cubicBezTo>
                  <a:cubicBezTo>
                    <a:pt x="759" y="2746"/>
                    <a:pt x="762" y="2741"/>
                    <a:pt x="762" y="2746"/>
                  </a:cubicBezTo>
                  <a:cubicBezTo>
                    <a:pt x="761" y="2762"/>
                    <a:pt x="763" y="2770"/>
                    <a:pt x="762" y="2785"/>
                  </a:cubicBezTo>
                  <a:cubicBezTo>
                    <a:pt x="764" y="2789"/>
                    <a:pt x="765" y="2806"/>
                    <a:pt x="763" y="2811"/>
                  </a:cubicBezTo>
                  <a:cubicBezTo>
                    <a:pt x="764" y="2816"/>
                    <a:pt x="765" y="2806"/>
                    <a:pt x="766" y="2810"/>
                  </a:cubicBezTo>
                  <a:cubicBezTo>
                    <a:pt x="767" y="2823"/>
                    <a:pt x="768" y="2835"/>
                    <a:pt x="766" y="2847"/>
                  </a:cubicBezTo>
                  <a:cubicBezTo>
                    <a:pt x="767" y="2850"/>
                    <a:pt x="769" y="2852"/>
                    <a:pt x="769" y="2857"/>
                  </a:cubicBezTo>
                  <a:cubicBezTo>
                    <a:pt x="769" y="2860"/>
                    <a:pt x="767" y="2856"/>
                    <a:pt x="767" y="2861"/>
                  </a:cubicBezTo>
                  <a:cubicBezTo>
                    <a:pt x="769" y="2866"/>
                    <a:pt x="770" y="2857"/>
                    <a:pt x="772" y="2859"/>
                  </a:cubicBezTo>
                  <a:cubicBezTo>
                    <a:pt x="772" y="2865"/>
                    <a:pt x="774" y="2864"/>
                    <a:pt x="775" y="2867"/>
                  </a:cubicBezTo>
                  <a:cubicBezTo>
                    <a:pt x="774" y="2876"/>
                    <a:pt x="777" y="2882"/>
                    <a:pt x="777" y="2891"/>
                  </a:cubicBezTo>
                  <a:cubicBezTo>
                    <a:pt x="778" y="2899"/>
                    <a:pt x="777" y="2909"/>
                    <a:pt x="778" y="2917"/>
                  </a:cubicBezTo>
                  <a:cubicBezTo>
                    <a:pt x="779" y="2924"/>
                    <a:pt x="781" y="2927"/>
                    <a:pt x="780" y="2935"/>
                  </a:cubicBezTo>
                  <a:cubicBezTo>
                    <a:pt x="780" y="2941"/>
                    <a:pt x="779" y="2947"/>
                    <a:pt x="779" y="2954"/>
                  </a:cubicBezTo>
                  <a:cubicBezTo>
                    <a:pt x="779" y="2958"/>
                    <a:pt x="781" y="2951"/>
                    <a:pt x="781" y="2957"/>
                  </a:cubicBezTo>
                  <a:cubicBezTo>
                    <a:pt x="781" y="2982"/>
                    <a:pt x="782" y="3007"/>
                    <a:pt x="785" y="3026"/>
                  </a:cubicBezTo>
                  <a:cubicBezTo>
                    <a:pt x="781" y="2997"/>
                    <a:pt x="785" y="2977"/>
                    <a:pt x="782" y="2951"/>
                  </a:cubicBezTo>
                  <a:cubicBezTo>
                    <a:pt x="784" y="2948"/>
                    <a:pt x="780" y="2940"/>
                    <a:pt x="784" y="2936"/>
                  </a:cubicBezTo>
                  <a:cubicBezTo>
                    <a:pt x="782" y="2935"/>
                    <a:pt x="781" y="2941"/>
                    <a:pt x="782" y="2935"/>
                  </a:cubicBezTo>
                  <a:cubicBezTo>
                    <a:pt x="782" y="2933"/>
                    <a:pt x="782" y="2932"/>
                    <a:pt x="782" y="2929"/>
                  </a:cubicBezTo>
                  <a:cubicBezTo>
                    <a:pt x="785" y="2933"/>
                    <a:pt x="785" y="2928"/>
                    <a:pt x="787" y="2926"/>
                  </a:cubicBezTo>
                  <a:cubicBezTo>
                    <a:pt x="787" y="2904"/>
                    <a:pt x="785" y="2888"/>
                    <a:pt x="785" y="2869"/>
                  </a:cubicBezTo>
                  <a:cubicBezTo>
                    <a:pt x="785" y="2866"/>
                    <a:pt x="784" y="2872"/>
                    <a:pt x="783" y="2868"/>
                  </a:cubicBezTo>
                  <a:cubicBezTo>
                    <a:pt x="783" y="2861"/>
                    <a:pt x="783" y="2855"/>
                    <a:pt x="782" y="2847"/>
                  </a:cubicBezTo>
                  <a:cubicBezTo>
                    <a:pt x="784" y="2844"/>
                    <a:pt x="785" y="2839"/>
                    <a:pt x="788" y="2842"/>
                  </a:cubicBezTo>
                  <a:cubicBezTo>
                    <a:pt x="788" y="2867"/>
                    <a:pt x="792" y="2901"/>
                    <a:pt x="792" y="2930"/>
                  </a:cubicBezTo>
                  <a:cubicBezTo>
                    <a:pt x="792" y="2939"/>
                    <a:pt x="790" y="2949"/>
                    <a:pt x="794" y="2954"/>
                  </a:cubicBezTo>
                  <a:cubicBezTo>
                    <a:pt x="793" y="2940"/>
                    <a:pt x="796" y="2930"/>
                    <a:pt x="796" y="2918"/>
                  </a:cubicBezTo>
                  <a:cubicBezTo>
                    <a:pt x="797" y="2903"/>
                    <a:pt x="794" y="2887"/>
                    <a:pt x="794" y="2873"/>
                  </a:cubicBezTo>
                  <a:cubicBezTo>
                    <a:pt x="795" y="2868"/>
                    <a:pt x="796" y="2867"/>
                    <a:pt x="796" y="2863"/>
                  </a:cubicBezTo>
                  <a:cubicBezTo>
                    <a:pt x="796" y="2860"/>
                    <a:pt x="794" y="2855"/>
                    <a:pt x="794" y="2852"/>
                  </a:cubicBezTo>
                  <a:cubicBezTo>
                    <a:pt x="794" y="2848"/>
                    <a:pt x="795" y="2848"/>
                    <a:pt x="795" y="2845"/>
                  </a:cubicBezTo>
                  <a:cubicBezTo>
                    <a:pt x="795" y="2839"/>
                    <a:pt x="793" y="2834"/>
                    <a:pt x="793" y="2827"/>
                  </a:cubicBezTo>
                  <a:cubicBezTo>
                    <a:pt x="793" y="2815"/>
                    <a:pt x="795" y="2804"/>
                    <a:pt x="795" y="2791"/>
                  </a:cubicBezTo>
                  <a:cubicBezTo>
                    <a:pt x="796" y="2789"/>
                    <a:pt x="798" y="2790"/>
                    <a:pt x="798" y="2793"/>
                  </a:cubicBezTo>
                  <a:cubicBezTo>
                    <a:pt x="798" y="2808"/>
                    <a:pt x="798" y="2811"/>
                    <a:pt x="798" y="2826"/>
                  </a:cubicBezTo>
                  <a:cubicBezTo>
                    <a:pt x="799" y="2824"/>
                    <a:pt x="799" y="2823"/>
                    <a:pt x="800" y="2823"/>
                  </a:cubicBezTo>
                  <a:cubicBezTo>
                    <a:pt x="800" y="2828"/>
                    <a:pt x="799" y="2830"/>
                    <a:pt x="800" y="2833"/>
                  </a:cubicBezTo>
                  <a:cubicBezTo>
                    <a:pt x="800" y="2822"/>
                    <a:pt x="804" y="2823"/>
                    <a:pt x="806" y="2827"/>
                  </a:cubicBezTo>
                  <a:cubicBezTo>
                    <a:pt x="805" y="2855"/>
                    <a:pt x="807" y="2890"/>
                    <a:pt x="806" y="2913"/>
                  </a:cubicBezTo>
                  <a:cubicBezTo>
                    <a:pt x="807" y="2916"/>
                    <a:pt x="808" y="2918"/>
                    <a:pt x="809" y="2922"/>
                  </a:cubicBezTo>
                  <a:cubicBezTo>
                    <a:pt x="810" y="2948"/>
                    <a:pt x="809" y="2978"/>
                    <a:pt x="810" y="3006"/>
                  </a:cubicBezTo>
                  <a:cubicBezTo>
                    <a:pt x="813" y="2974"/>
                    <a:pt x="811" y="2940"/>
                    <a:pt x="810" y="2903"/>
                  </a:cubicBezTo>
                  <a:cubicBezTo>
                    <a:pt x="810" y="2901"/>
                    <a:pt x="812" y="2902"/>
                    <a:pt x="812" y="2899"/>
                  </a:cubicBezTo>
                  <a:cubicBezTo>
                    <a:pt x="810" y="2883"/>
                    <a:pt x="810" y="2864"/>
                    <a:pt x="810" y="2852"/>
                  </a:cubicBezTo>
                  <a:cubicBezTo>
                    <a:pt x="812" y="2846"/>
                    <a:pt x="814" y="2841"/>
                    <a:pt x="817" y="2836"/>
                  </a:cubicBezTo>
                  <a:cubicBezTo>
                    <a:pt x="815" y="2796"/>
                    <a:pt x="824" y="2768"/>
                    <a:pt x="824" y="2730"/>
                  </a:cubicBezTo>
                  <a:cubicBezTo>
                    <a:pt x="825" y="2730"/>
                    <a:pt x="826" y="2727"/>
                    <a:pt x="827" y="2726"/>
                  </a:cubicBezTo>
                  <a:cubicBezTo>
                    <a:pt x="828" y="2729"/>
                    <a:pt x="830" y="2731"/>
                    <a:pt x="831" y="2735"/>
                  </a:cubicBezTo>
                  <a:cubicBezTo>
                    <a:pt x="831" y="2741"/>
                    <a:pt x="832" y="2747"/>
                    <a:pt x="831" y="2753"/>
                  </a:cubicBezTo>
                  <a:cubicBezTo>
                    <a:pt x="835" y="2784"/>
                    <a:pt x="832" y="2829"/>
                    <a:pt x="835" y="2869"/>
                  </a:cubicBezTo>
                  <a:cubicBezTo>
                    <a:pt x="837" y="2873"/>
                    <a:pt x="839" y="2870"/>
                    <a:pt x="841" y="2866"/>
                  </a:cubicBezTo>
                  <a:cubicBezTo>
                    <a:pt x="843" y="2847"/>
                    <a:pt x="839" y="2830"/>
                    <a:pt x="843" y="2810"/>
                  </a:cubicBezTo>
                  <a:cubicBezTo>
                    <a:pt x="849" y="2803"/>
                    <a:pt x="853" y="2810"/>
                    <a:pt x="853" y="2826"/>
                  </a:cubicBezTo>
                  <a:cubicBezTo>
                    <a:pt x="854" y="2852"/>
                    <a:pt x="853" y="2896"/>
                    <a:pt x="852" y="2913"/>
                  </a:cubicBezTo>
                  <a:cubicBezTo>
                    <a:pt x="856" y="2988"/>
                    <a:pt x="854" y="3063"/>
                    <a:pt x="857" y="3140"/>
                  </a:cubicBezTo>
                  <a:cubicBezTo>
                    <a:pt x="858" y="3097"/>
                    <a:pt x="855" y="3057"/>
                    <a:pt x="857" y="3019"/>
                  </a:cubicBezTo>
                  <a:cubicBezTo>
                    <a:pt x="856" y="3019"/>
                    <a:pt x="856" y="3018"/>
                    <a:pt x="856" y="3015"/>
                  </a:cubicBezTo>
                  <a:cubicBezTo>
                    <a:pt x="856" y="2977"/>
                    <a:pt x="856" y="2935"/>
                    <a:pt x="854" y="2902"/>
                  </a:cubicBezTo>
                  <a:cubicBezTo>
                    <a:pt x="858" y="2888"/>
                    <a:pt x="854" y="2861"/>
                    <a:pt x="857" y="2847"/>
                  </a:cubicBezTo>
                  <a:cubicBezTo>
                    <a:pt x="863" y="2850"/>
                    <a:pt x="866" y="2862"/>
                    <a:pt x="867" y="2876"/>
                  </a:cubicBezTo>
                  <a:cubicBezTo>
                    <a:pt x="867" y="2862"/>
                    <a:pt x="869" y="2848"/>
                    <a:pt x="869" y="2835"/>
                  </a:cubicBezTo>
                  <a:cubicBezTo>
                    <a:pt x="870" y="2825"/>
                    <a:pt x="868" y="2807"/>
                    <a:pt x="869" y="2802"/>
                  </a:cubicBezTo>
                  <a:cubicBezTo>
                    <a:pt x="869" y="2801"/>
                    <a:pt x="870" y="2803"/>
                    <a:pt x="871" y="2802"/>
                  </a:cubicBezTo>
                  <a:cubicBezTo>
                    <a:pt x="871" y="2801"/>
                    <a:pt x="870" y="2793"/>
                    <a:pt x="870" y="2793"/>
                  </a:cubicBezTo>
                  <a:cubicBezTo>
                    <a:pt x="870" y="2787"/>
                    <a:pt x="869" y="2788"/>
                    <a:pt x="869" y="2782"/>
                  </a:cubicBezTo>
                  <a:cubicBezTo>
                    <a:pt x="870" y="2773"/>
                    <a:pt x="870" y="2773"/>
                    <a:pt x="871" y="2768"/>
                  </a:cubicBezTo>
                  <a:cubicBezTo>
                    <a:pt x="872" y="2739"/>
                    <a:pt x="870" y="2710"/>
                    <a:pt x="871" y="2681"/>
                  </a:cubicBezTo>
                  <a:cubicBezTo>
                    <a:pt x="872" y="2678"/>
                    <a:pt x="871" y="2672"/>
                    <a:pt x="871" y="2672"/>
                  </a:cubicBezTo>
                  <a:cubicBezTo>
                    <a:pt x="872" y="2669"/>
                    <a:pt x="873" y="2671"/>
                    <a:pt x="873" y="2668"/>
                  </a:cubicBezTo>
                  <a:cubicBezTo>
                    <a:pt x="873" y="2666"/>
                    <a:pt x="872" y="2667"/>
                    <a:pt x="872" y="2663"/>
                  </a:cubicBezTo>
                  <a:cubicBezTo>
                    <a:pt x="873" y="2652"/>
                    <a:pt x="873" y="2639"/>
                    <a:pt x="873" y="2628"/>
                  </a:cubicBezTo>
                  <a:cubicBezTo>
                    <a:pt x="873" y="2599"/>
                    <a:pt x="874" y="2566"/>
                    <a:pt x="874" y="2542"/>
                  </a:cubicBezTo>
                  <a:cubicBezTo>
                    <a:pt x="874" y="2537"/>
                    <a:pt x="876" y="2544"/>
                    <a:pt x="876" y="2537"/>
                  </a:cubicBezTo>
                  <a:cubicBezTo>
                    <a:pt x="877" y="2497"/>
                    <a:pt x="878" y="2455"/>
                    <a:pt x="879" y="2412"/>
                  </a:cubicBezTo>
                  <a:cubicBezTo>
                    <a:pt x="879" y="2409"/>
                    <a:pt x="881" y="2411"/>
                    <a:pt x="881" y="2407"/>
                  </a:cubicBezTo>
                  <a:cubicBezTo>
                    <a:pt x="881" y="2401"/>
                    <a:pt x="879" y="2402"/>
                    <a:pt x="879" y="2397"/>
                  </a:cubicBezTo>
                  <a:cubicBezTo>
                    <a:pt x="879" y="2394"/>
                    <a:pt x="880" y="2391"/>
                    <a:pt x="881" y="2389"/>
                  </a:cubicBezTo>
                  <a:cubicBezTo>
                    <a:pt x="883" y="2340"/>
                    <a:pt x="881" y="2289"/>
                    <a:pt x="880" y="2239"/>
                  </a:cubicBezTo>
                  <a:cubicBezTo>
                    <a:pt x="880" y="2192"/>
                    <a:pt x="880" y="2144"/>
                    <a:pt x="879" y="2100"/>
                  </a:cubicBezTo>
                  <a:close/>
                  <a:moveTo>
                    <a:pt x="1024" y="1239"/>
                  </a:moveTo>
                  <a:cubicBezTo>
                    <a:pt x="1021" y="1240"/>
                    <a:pt x="1019" y="1241"/>
                    <a:pt x="1016" y="1243"/>
                  </a:cubicBezTo>
                  <a:cubicBezTo>
                    <a:pt x="1019" y="1239"/>
                    <a:pt x="1023" y="1237"/>
                    <a:pt x="1027" y="1234"/>
                  </a:cubicBezTo>
                  <a:cubicBezTo>
                    <a:pt x="1026" y="1236"/>
                    <a:pt x="1024" y="1237"/>
                    <a:pt x="1024" y="1239"/>
                  </a:cubicBezTo>
                  <a:close/>
                  <a:moveTo>
                    <a:pt x="1414" y="1021"/>
                  </a:moveTo>
                  <a:cubicBezTo>
                    <a:pt x="1413" y="1021"/>
                    <a:pt x="1413" y="1021"/>
                    <a:pt x="1412" y="1021"/>
                  </a:cubicBezTo>
                  <a:cubicBezTo>
                    <a:pt x="1412" y="1020"/>
                    <a:pt x="1412" y="1020"/>
                    <a:pt x="1412" y="1019"/>
                  </a:cubicBezTo>
                  <a:cubicBezTo>
                    <a:pt x="1413" y="1020"/>
                    <a:pt x="1413" y="1020"/>
                    <a:pt x="1414" y="1021"/>
                  </a:cubicBezTo>
                  <a:close/>
                  <a:moveTo>
                    <a:pt x="1384" y="669"/>
                  </a:moveTo>
                  <a:cubicBezTo>
                    <a:pt x="1384" y="670"/>
                    <a:pt x="1383" y="669"/>
                    <a:pt x="1382" y="668"/>
                  </a:cubicBezTo>
                  <a:cubicBezTo>
                    <a:pt x="1383" y="668"/>
                    <a:pt x="1384" y="668"/>
                    <a:pt x="1384" y="669"/>
                  </a:cubicBezTo>
                  <a:close/>
                  <a:moveTo>
                    <a:pt x="1375" y="674"/>
                  </a:moveTo>
                  <a:cubicBezTo>
                    <a:pt x="1375" y="674"/>
                    <a:pt x="1375" y="674"/>
                    <a:pt x="1375" y="673"/>
                  </a:cubicBezTo>
                  <a:cubicBezTo>
                    <a:pt x="1375" y="674"/>
                    <a:pt x="1375" y="674"/>
                    <a:pt x="1375" y="674"/>
                  </a:cubicBezTo>
                  <a:close/>
                  <a:moveTo>
                    <a:pt x="1367" y="644"/>
                  </a:moveTo>
                  <a:cubicBezTo>
                    <a:pt x="1367" y="644"/>
                    <a:pt x="1367" y="644"/>
                    <a:pt x="1367" y="645"/>
                  </a:cubicBezTo>
                  <a:cubicBezTo>
                    <a:pt x="1370" y="650"/>
                    <a:pt x="1372" y="656"/>
                    <a:pt x="1374" y="662"/>
                  </a:cubicBezTo>
                  <a:cubicBezTo>
                    <a:pt x="1372" y="660"/>
                    <a:pt x="1370" y="658"/>
                    <a:pt x="1370" y="658"/>
                  </a:cubicBezTo>
                  <a:cubicBezTo>
                    <a:pt x="1368" y="654"/>
                    <a:pt x="1367" y="650"/>
                    <a:pt x="1366" y="645"/>
                  </a:cubicBezTo>
                  <a:cubicBezTo>
                    <a:pt x="1366" y="645"/>
                    <a:pt x="1366" y="644"/>
                    <a:pt x="1367" y="644"/>
                  </a:cubicBezTo>
                  <a:close/>
                  <a:moveTo>
                    <a:pt x="1324" y="728"/>
                  </a:moveTo>
                  <a:cubicBezTo>
                    <a:pt x="1324" y="728"/>
                    <a:pt x="1324" y="728"/>
                    <a:pt x="1325" y="729"/>
                  </a:cubicBezTo>
                  <a:cubicBezTo>
                    <a:pt x="1329" y="732"/>
                    <a:pt x="1333" y="735"/>
                    <a:pt x="1338" y="738"/>
                  </a:cubicBezTo>
                  <a:cubicBezTo>
                    <a:pt x="1334" y="739"/>
                    <a:pt x="1330" y="741"/>
                    <a:pt x="1326" y="742"/>
                  </a:cubicBezTo>
                  <a:cubicBezTo>
                    <a:pt x="1323" y="743"/>
                    <a:pt x="1320" y="744"/>
                    <a:pt x="1317" y="745"/>
                  </a:cubicBezTo>
                  <a:cubicBezTo>
                    <a:pt x="1320" y="740"/>
                    <a:pt x="1322" y="734"/>
                    <a:pt x="1324" y="728"/>
                  </a:cubicBezTo>
                  <a:close/>
                  <a:moveTo>
                    <a:pt x="1264" y="619"/>
                  </a:moveTo>
                  <a:cubicBezTo>
                    <a:pt x="1265" y="620"/>
                    <a:pt x="1266" y="621"/>
                    <a:pt x="1267" y="622"/>
                  </a:cubicBezTo>
                  <a:cubicBezTo>
                    <a:pt x="1263" y="623"/>
                    <a:pt x="1260" y="624"/>
                    <a:pt x="1256" y="625"/>
                  </a:cubicBezTo>
                  <a:cubicBezTo>
                    <a:pt x="1259" y="623"/>
                    <a:pt x="1262" y="621"/>
                    <a:pt x="1264" y="619"/>
                  </a:cubicBezTo>
                  <a:close/>
                  <a:moveTo>
                    <a:pt x="1089" y="1124"/>
                  </a:moveTo>
                  <a:cubicBezTo>
                    <a:pt x="1089" y="1124"/>
                    <a:pt x="1089" y="1124"/>
                    <a:pt x="1089" y="1124"/>
                  </a:cubicBezTo>
                  <a:cubicBezTo>
                    <a:pt x="1089" y="1124"/>
                    <a:pt x="1089" y="1124"/>
                    <a:pt x="1089" y="1124"/>
                  </a:cubicBezTo>
                  <a:cubicBezTo>
                    <a:pt x="1089" y="1124"/>
                    <a:pt x="1089" y="1124"/>
                    <a:pt x="1089" y="1124"/>
                  </a:cubicBezTo>
                  <a:close/>
                  <a:moveTo>
                    <a:pt x="896" y="1070"/>
                  </a:moveTo>
                  <a:cubicBezTo>
                    <a:pt x="910" y="1061"/>
                    <a:pt x="923" y="1053"/>
                    <a:pt x="937" y="1044"/>
                  </a:cubicBezTo>
                  <a:cubicBezTo>
                    <a:pt x="941" y="1051"/>
                    <a:pt x="946" y="1058"/>
                    <a:pt x="952" y="1064"/>
                  </a:cubicBezTo>
                  <a:cubicBezTo>
                    <a:pt x="933" y="1067"/>
                    <a:pt x="915" y="1069"/>
                    <a:pt x="896" y="1070"/>
                  </a:cubicBezTo>
                  <a:close/>
                  <a:moveTo>
                    <a:pt x="892" y="247"/>
                  </a:moveTo>
                  <a:cubicBezTo>
                    <a:pt x="892" y="247"/>
                    <a:pt x="892" y="247"/>
                    <a:pt x="892" y="247"/>
                  </a:cubicBezTo>
                  <a:cubicBezTo>
                    <a:pt x="891" y="241"/>
                    <a:pt x="890" y="236"/>
                    <a:pt x="888" y="232"/>
                  </a:cubicBezTo>
                  <a:cubicBezTo>
                    <a:pt x="887" y="226"/>
                    <a:pt x="885" y="219"/>
                    <a:pt x="884" y="212"/>
                  </a:cubicBezTo>
                  <a:cubicBezTo>
                    <a:pt x="889" y="223"/>
                    <a:pt x="896" y="237"/>
                    <a:pt x="892" y="247"/>
                  </a:cubicBezTo>
                  <a:close/>
                  <a:moveTo>
                    <a:pt x="880" y="682"/>
                  </a:moveTo>
                  <a:cubicBezTo>
                    <a:pt x="883" y="669"/>
                    <a:pt x="881" y="653"/>
                    <a:pt x="882" y="637"/>
                  </a:cubicBezTo>
                  <a:cubicBezTo>
                    <a:pt x="882" y="627"/>
                    <a:pt x="882" y="616"/>
                    <a:pt x="883" y="606"/>
                  </a:cubicBezTo>
                  <a:cubicBezTo>
                    <a:pt x="934" y="592"/>
                    <a:pt x="986" y="580"/>
                    <a:pt x="1039" y="571"/>
                  </a:cubicBezTo>
                  <a:cubicBezTo>
                    <a:pt x="1016" y="608"/>
                    <a:pt x="983" y="639"/>
                    <a:pt x="948" y="666"/>
                  </a:cubicBezTo>
                  <a:cubicBezTo>
                    <a:pt x="926" y="683"/>
                    <a:pt x="903" y="699"/>
                    <a:pt x="879" y="715"/>
                  </a:cubicBezTo>
                  <a:cubicBezTo>
                    <a:pt x="880" y="704"/>
                    <a:pt x="882" y="693"/>
                    <a:pt x="880" y="682"/>
                  </a:cubicBezTo>
                  <a:close/>
                  <a:moveTo>
                    <a:pt x="660" y="1059"/>
                  </a:moveTo>
                  <a:cubicBezTo>
                    <a:pt x="657" y="1053"/>
                    <a:pt x="668" y="1043"/>
                    <a:pt x="683" y="1031"/>
                  </a:cubicBezTo>
                  <a:cubicBezTo>
                    <a:pt x="688" y="1030"/>
                    <a:pt x="693" y="1029"/>
                    <a:pt x="698" y="1028"/>
                  </a:cubicBezTo>
                  <a:cubicBezTo>
                    <a:pt x="704" y="1033"/>
                    <a:pt x="710" y="1039"/>
                    <a:pt x="714" y="1045"/>
                  </a:cubicBezTo>
                  <a:cubicBezTo>
                    <a:pt x="690" y="1058"/>
                    <a:pt x="666" y="1068"/>
                    <a:pt x="660" y="1059"/>
                  </a:cubicBezTo>
                  <a:close/>
                  <a:moveTo>
                    <a:pt x="776" y="2812"/>
                  </a:moveTo>
                  <a:cubicBezTo>
                    <a:pt x="776" y="2812"/>
                    <a:pt x="775" y="2812"/>
                    <a:pt x="775" y="2813"/>
                  </a:cubicBezTo>
                  <a:cubicBezTo>
                    <a:pt x="773" y="2810"/>
                    <a:pt x="776" y="2804"/>
                    <a:pt x="776" y="2812"/>
                  </a:cubicBezTo>
                  <a:close/>
                  <a:moveTo>
                    <a:pt x="765" y="70"/>
                  </a:moveTo>
                  <a:cubicBezTo>
                    <a:pt x="766" y="69"/>
                    <a:pt x="768" y="68"/>
                    <a:pt x="769" y="67"/>
                  </a:cubicBezTo>
                  <a:cubicBezTo>
                    <a:pt x="770" y="66"/>
                    <a:pt x="772" y="65"/>
                    <a:pt x="774" y="65"/>
                  </a:cubicBezTo>
                  <a:cubicBezTo>
                    <a:pt x="771" y="67"/>
                    <a:pt x="768" y="68"/>
                    <a:pt x="765" y="70"/>
                  </a:cubicBezTo>
                  <a:close/>
                  <a:moveTo>
                    <a:pt x="779" y="2871"/>
                  </a:moveTo>
                  <a:cubicBezTo>
                    <a:pt x="775" y="2872"/>
                    <a:pt x="777" y="2855"/>
                    <a:pt x="774" y="2855"/>
                  </a:cubicBezTo>
                  <a:cubicBezTo>
                    <a:pt x="774" y="2848"/>
                    <a:pt x="774" y="2845"/>
                    <a:pt x="772" y="2842"/>
                  </a:cubicBezTo>
                  <a:cubicBezTo>
                    <a:pt x="774" y="2829"/>
                    <a:pt x="771" y="2826"/>
                    <a:pt x="772" y="2816"/>
                  </a:cubicBezTo>
                  <a:cubicBezTo>
                    <a:pt x="775" y="2819"/>
                    <a:pt x="774" y="2814"/>
                    <a:pt x="777" y="2815"/>
                  </a:cubicBezTo>
                  <a:cubicBezTo>
                    <a:pt x="777" y="2826"/>
                    <a:pt x="780" y="2842"/>
                    <a:pt x="778" y="2851"/>
                  </a:cubicBezTo>
                  <a:cubicBezTo>
                    <a:pt x="778" y="2853"/>
                    <a:pt x="781" y="2849"/>
                    <a:pt x="781" y="2852"/>
                  </a:cubicBezTo>
                  <a:cubicBezTo>
                    <a:pt x="780" y="2857"/>
                    <a:pt x="779" y="2863"/>
                    <a:pt x="779" y="2871"/>
                  </a:cubicBezTo>
                  <a:close/>
                </a:path>
              </a:pathLst>
            </a:custGeom>
            <a:solidFill>
              <a:srgbClr val="EFD1A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26" name="Freeform 74">
              <a:extLst>
                <a:ext uri="{FF2B5EF4-FFF2-40B4-BE49-F238E27FC236}">
                  <a16:creationId xmlns:a16="http://schemas.microsoft.com/office/drawing/2014/main" xmlns="" id="{D8F07330-67DB-4276-BEA2-EA8531E5C55F}"/>
                </a:ext>
              </a:extLst>
            </p:cNvPr>
            <p:cNvSpPr>
              <a:spLocks/>
            </p:cNvSpPr>
            <p:nvPr/>
          </p:nvSpPr>
          <p:spPr bwMode="auto">
            <a:xfrm>
              <a:off x="5941037" y="3856161"/>
              <a:ext cx="0" cy="0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27" name="Freeform 75">
              <a:extLst>
                <a:ext uri="{FF2B5EF4-FFF2-40B4-BE49-F238E27FC236}">
                  <a16:creationId xmlns:a16="http://schemas.microsoft.com/office/drawing/2014/main" xmlns="" id="{43C936A2-B822-467A-90C2-C09D979A563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55325" y="2070223"/>
              <a:ext cx="690563" cy="1296988"/>
            </a:xfrm>
            <a:custGeom>
              <a:avLst/>
              <a:gdLst>
                <a:gd name="T0" fmla="*/ 586 w 631"/>
                <a:gd name="T1" fmla="*/ 688 h 1187"/>
                <a:gd name="T2" fmla="*/ 542 w 631"/>
                <a:gd name="T3" fmla="*/ 579 h 1187"/>
                <a:gd name="T4" fmla="*/ 591 w 631"/>
                <a:gd name="T5" fmla="*/ 483 h 1187"/>
                <a:gd name="T6" fmla="*/ 582 w 631"/>
                <a:gd name="T7" fmla="*/ 391 h 1187"/>
                <a:gd name="T8" fmla="*/ 531 w 631"/>
                <a:gd name="T9" fmla="*/ 347 h 1187"/>
                <a:gd name="T10" fmla="*/ 466 w 631"/>
                <a:gd name="T11" fmla="*/ 297 h 1187"/>
                <a:gd name="T12" fmla="*/ 459 w 631"/>
                <a:gd name="T13" fmla="*/ 275 h 1187"/>
                <a:gd name="T14" fmla="*/ 481 w 631"/>
                <a:gd name="T15" fmla="*/ 210 h 1187"/>
                <a:gd name="T16" fmla="*/ 580 w 631"/>
                <a:gd name="T17" fmla="*/ 166 h 1187"/>
                <a:gd name="T18" fmla="*/ 617 w 631"/>
                <a:gd name="T19" fmla="*/ 132 h 1187"/>
                <a:gd name="T20" fmla="*/ 604 w 631"/>
                <a:gd name="T21" fmla="*/ 49 h 1187"/>
                <a:gd name="T22" fmla="*/ 583 w 631"/>
                <a:gd name="T23" fmla="*/ 35 h 1187"/>
                <a:gd name="T24" fmla="*/ 531 w 631"/>
                <a:gd name="T25" fmla="*/ 15 h 1187"/>
                <a:gd name="T26" fmla="*/ 383 w 631"/>
                <a:gd name="T27" fmla="*/ 63 h 1187"/>
                <a:gd name="T28" fmla="*/ 208 w 631"/>
                <a:gd name="T29" fmla="*/ 130 h 1187"/>
                <a:gd name="T30" fmla="*/ 254 w 631"/>
                <a:gd name="T31" fmla="*/ 313 h 1187"/>
                <a:gd name="T32" fmla="*/ 274 w 631"/>
                <a:gd name="T33" fmla="*/ 310 h 1187"/>
                <a:gd name="T34" fmla="*/ 323 w 631"/>
                <a:gd name="T35" fmla="*/ 321 h 1187"/>
                <a:gd name="T36" fmla="*/ 233 w 631"/>
                <a:gd name="T37" fmla="*/ 383 h 1187"/>
                <a:gd name="T38" fmla="*/ 66 w 631"/>
                <a:gd name="T39" fmla="*/ 436 h 1187"/>
                <a:gd name="T40" fmla="*/ 12 w 631"/>
                <a:gd name="T41" fmla="*/ 527 h 1187"/>
                <a:gd name="T42" fmla="*/ 93 w 631"/>
                <a:gd name="T43" fmla="*/ 619 h 1187"/>
                <a:gd name="T44" fmla="*/ 201 w 631"/>
                <a:gd name="T45" fmla="*/ 595 h 1187"/>
                <a:gd name="T46" fmla="*/ 251 w 631"/>
                <a:gd name="T47" fmla="*/ 594 h 1187"/>
                <a:gd name="T48" fmla="*/ 241 w 631"/>
                <a:gd name="T49" fmla="*/ 629 h 1187"/>
                <a:gd name="T50" fmla="*/ 199 w 631"/>
                <a:gd name="T51" fmla="*/ 665 h 1187"/>
                <a:gd name="T52" fmla="*/ 75 w 631"/>
                <a:gd name="T53" fmla="*/ 712 h 1187"/>
                <a:gd name="T54" fmla="*/ 17 w 631"/>
                <a:gd name="T55" fmla="*/ 720 h 1187"/>
                <a:gd name="T56" fmla="*/ 109 w 631"/>
                <a:gd name="T57" fmla="*/ 902 h 1187"/>
                <a:gd name="T58" fmla="*/ 189 w 631"/>
                <a:gd name="T59" fmla="*/ 804 h 1187"/>
                <a:gd name="T60" fmla="*/ 288 w 631"/>
                <a:gd name="T61" fmla="*/ 737 h 1187"/>
                <a:gd name="T62" fmla="*/ 309 w 631"/>
                <a:gd name="T63" fmla="*/ 955 h 1187"/>
                <a:gd name="T64" fmla="*/ 358 w 631"/>
                <a:gd name="T65" fmla="*/ 1180 h 1187"/>
                <a:gd name="T66" fmla="*/ 431 w 631"/>
                <a:gd name="T67" fmla="*/ 1083 h 1187"/>
                <a:gd name="T68" fmla="*/ 445 w 631"/>
                <a:gd name="T69" fmla="*/ 815 h 1187"/>
                <a:gd name="T70" fmla="*/ 470 w 631"/>
                <a:gd name="T71" fmla="*/ 753 h 1187"/>
                <a:gd name="T72" fmla="*/ 524 w 631"/>
                <a:gd name="T73" fmla="*/ 744 h 1187"/>
                <a:gd name="T74" fmla="*/ 182 w 631"/>
                <a:gd name="T75" fmla="*/ 164 h 1187"/>
                <a:gd name="T76" fmla="*/ 151 w 631"/>
                <a:gd name="T77" fmla="*/ 198 h 1187"/>
                <a:gd name="T78" fmla="*/ 182 w 631"/>
                <a:gd name="T79" fmla="*/ 164 h 1187"/>
                <a:gd name="T80" fmla="*/ 248 w 631"/>
                <a:gd name="T81" fmla="*/ 132 h 1187"/>
                <a:gd name="T82" fmla="*/ 264 w 631"/>
                <a:gd name="T83" fmla="*/ 129 h 1187"/>
                <a:gd name="T84" fmla="*/ 26 w 631"/>
                <a:gd name="T85" fmla="*/ 540 h 1187"/>
                <a:gd name="T86" fmla="*/ 33 w 631"/>
                <a:gd name="T87" fmla="*/ 551 h 1187"/>
                <a:gd name="T88" fmla="*/ 30 w 631"/>
                <a:gd name="T89" fmla="*/ 565 h 1187"/>
                <a:gd name="T90" fmla="*/ 30 w 631"/>
                <a:gd name="T91" fmla="*/ 730 h 1187"/>
                <a:gd name="T92" fmla="*/ 29 w 631"/>
                <a:gd name="T93" fmla="*/ 738 h 1187"/>
                <a:gd name="T94" fmla="*/ 253 w 631"/>
                <a:gd name="T95" fmla="*/ 573 h 1187"/>
                <a:gd name="T96" fmla="*/ 246 w 631"/>
                <a:gd name="T97" fmla="*/ 576 h 1187"/>
                <a:gd name="T98" fmla="*/ 185 w 631"/>
                <a:gd name="T99" fmla="*/ 405 h 1187"/>
                <a:gd name="T100" fmla="*/ 167 w 631"/>
                <a:gd name="T101" fmla="*/ 409 h 1187"/>
                <a:gd name="T102" fmla="*/ 320 w 631"/>
                <a:gd name="T103" fmla="*/ 376 h 1187"/>
                <a:gd name="T104" fmla="*/ 320 w 631"/>
                <a:gd name="T105" fmla="*/ 377 h 1187"/>
                <a:gd name="T106" fmla="*/ 347 w 631"/>
                <a:gd name="T107" fmla="*/ 791 h 1187"/>
                <a:gd name="T108" fmla="*/ 344 w 631"/>
                <a:gd name="T109" fmla="*/ 723 h 1187"/>
                <a:gd name="T110" fmla="*/ 347 w 631"/>
                <a:gd name="T111" fmla="*/ 778 h 1187"/>
                <a:gd name="T112" fmla="*/ 432 w 631"/>
                <a:gd name="T113" fmla="*/ 990 h 1187"/>
                <a:gd name="T114" fmla="*/ 435 w 631"/>
                <a:gd name="T115" fmla="*/ 901 h 1187"/>
                <a:gd name="T116" fmla="*/ 505 w 631"/>
                <a:gd name="T117" fmla="*/ 679 h 1187"/>
                <a:gd name="T118" fmla="*/ 505 w 631"/>
                <a:gd name="T119" fmla="*/ 679 h 1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31" h="1187">
                  <a:moveTo>
                    <a:pt x="560" y="740"/>
                  </a:moveTo>
                  <a:cubicBezTo>
                    <a:pt x="582" y="731"/>
                    <a:pt x="590" y="710"/>
                    <a:pt x="586" y="688"/>
                  </a:cubicBezTo>
                  <a:cubicBezTo>
                    <a:pt x="587" y="684"/>
                    <a:pt x="587" y="679"/>
                    <a:pt x="587" y="674"/>
                  </a:cubicBezTo>
                  <a:cubicBezTo>
                    <a:pt x="585" y="635"/>
                    <a:pt x="546" y="616"/>
                    <a:pt x="542" y="579"/>
                  </a:cubicBezTo>
                  <a:cubicBezTo>
                    <a:pt x="539" y="548"/>
                    <a:pt x="565" y="526"/>
                    <a:pt x="581" y="502"/>
                  </a:cubicBezTo>
                  <a:cubicBezTo>
                    <a:pt x="585" y="496"/>
                    <a:pt x="588" y="489"/>
                    <a:pt x="591" y="483"/>
                  </a:cubicBezTo>
                  <a:cubicBezTo>
                    <a:pt x="605" y="468"/>
                    <a:pt x="606" y="444"/>
                    <a:pt x="600" y="425"/>
                  </a:cubicBezTo>
                  <a:cubicBezTo>
                    <a:pt x="597" y="412"/>
                    <a:pt x="590" y="401"/>
                    <a:pt x="582" y="391"/>
                  </a:cubicBezTo>
                  <a:cubicBezTo>
                    <a:pt x="582" y="391"/>
                    <a:pt x="582" y="391"/>
                    <a:pt x="582" y="391"/>
                  </a:cubicBezTo>
                  <a:cubicBezTo>
                    <a:pt x="568" y="372"/>
                    <a:pt x="550" y="358"/>
                    <a:pt x="531" y="347"/>
                  </a:cubicBezTo>
                  <a:cubicBezTo>
                    <a:pt x="513" y="338"/>
                    <a:pt x="494" y="331"/>
                    <a:pt x="480" y="317"/>
                  </a:cubicBezTo>
                  <a:cubicBezTo>
                    <a:pt x="474" y="311"/>
                    <a:pt x="469" y="304"/>
                    <a:pt x="466" y="297"/>
                  </a:cubicBezTo>
                  <a:cubicBezTo>
                    <a:pt x="465" y="293"/>
                    <a:pt x="464" y="290"/>
                    <a:pt x="463" y="287"/>
                  </a:cubicBezTo>
                  <a:cubicBezTo>
                    <a:pt x="462" y="283"/>
                    <a:pt x="461" y="279"/>
                    <a:pt x="459" y="275"/>
                  </a:cubicBezTo>
                  <a:cubicBezTo>
                    <a:pt x="455" y="256"/>
                    <a:pt x="455" y="236"/>
                    <a:pt x="455" y="219"/>
                  </a:cubicBezTo>
                  <a:cubicBezTo>
                    <a:pt x="464" y="217"/>
                    <a:pt x="473" y="213"/>
                    <a:pt x="481" y="210"/>
                  </a:cubicBezTo>
                  <a:cubicBezTo>
                    <a:pt x="506" y="199"/>
                    <a:pt x="530" y="188"/>
                    <a:pt x="555" y="177"/>
                  </a:cubicBezTo>
                  <a:cubicBezTo>
                    <a:pt x="564" y="174"/>
                    <a:pt x="572" y="171"/>
                    <a:pt x="580" y="166"/>
                  </a:cubicBezTo>
                  <a:cubicBezTo>
                    <a:pt x="580" y="166"/>
                    <a:pt x="581" y="166"/>
                    <a:pt x="581" y="166"/>
                  </a:cubicBezTo>
                  <a:cubicBezTo>
                    <a:pt x="598" y="158"/>
                    <a:pt x="610" y="146"/>
                    <a:pt x="617" y="132"/>
                  </a:cubicBezTo>
                  <a:cubicBezTo>
                    <a:pt x="631" y="110"/>
                    <a:pt x="631" y="83"/>
                    <a:pt x="615" y="61"/>
                  </a:cubicBezTo>
                  <a:cubicBezTo>
                    <a:pt x="611" y="57"/>
                    <a:pt x="608" y="53"/>
                    <a:pt x="604" y="49"/>
                  </a:cubicBezTo>
                  <a:cubicBezTo>
                    <a:pt x="599" y="45"/>
                    <a:pt x="595" y="42"/>
                    <a:pt x="590" y="38"/>
                  </a:cubicBezTo>
                  <a:cubicBezTo>
                    <a:pt x="588" y="37"/>
                    <a:pt x="585" y="36"/>
                    <a:pt x="583" y="35"/>
                  </a:cubicBezTo>
                  <a:cubicBezTo>
                    <a:pt x="568" y="26"/>
                    <a:pt x="550" y="20"/>
                    <a:pt x="533" y="15"/>
                  </a:cubicBezTo>
                  <a:cubicBezTo>
                    <a:pt x="532" y="15"/>
                    <a:pt x="532" y="15"/>
                    <a:pt x="531" y="15"/>
                  </a:cubicBezTo>
                  <a:cubicBezTo>
                    <a:pt x="532" y="12"/>
                    <a:pt x="530" y="8"/>
                    <a:pt x="526" y="8"/>
                  </a:cubicBezTo>
                  <a:cubicBezTo>
                    <a:pt x="471" y="0"/>
                    <a:pt x="427" y="34"/>
                    <a:pt x="383" y="63"/>
                  </a:cubicBezTo>
                  <a:cubicBezTo>
                    <a:pt x="356" y="81"/>
                    <a:pt x="327" y="93"/>
                    <a:pt x="295" y="102"/>
                  </a:cubicBezTo>
                  <a:cubicBezTo>
                    <a:pt x="266" y="111"/>
                    <a:pt x="236" y="118"/>
                    <a:pt x="208" y="130"/>
                  </a:cubicBezTo>
                  <a:cubicBezTo>
                    <a:pt x="163" y="149"/>
                    <a:pt x="120" y="186"/>
                    <a:pt x="135" y="240"/>
                  </a:cubicBezTo>
                  <a:cubicBezTo>
                    <a:pt x="149" y="293"/>
                    <a:pt x="204" y="316"/>
                    <a:pt x="254" y="313"/>
                  </a:cubicBezTo>
                  <a:cubicBezTo>
                    <a:pt x="261" y="312"/>
                    <a:pt x="267" y="311"/>
                    <a:pt x="273" y="310"/>
                  </a:cubicBezTo>
                  <a:cubicBezTo>
                    <a:pt x="273" y="310"/>
                    <a:pt x="274" y="310"/>
                    <a:pt x="274" y="310"/>
                  </a:cubicBezTo>
                  <a:cubicBezTo>
                    <a:pt x="287" y="312"/>
                    <a:pt x="301" y="312"/>
                    <a:pt x="315" y="313"/>
                  </a:cubicBezTo>
                  <a:cubicBezTo>
                    <a:pt x="318" y="315"/>
                    <a:pt x="321" y="318"/>
                    <a:pt x="323" y="321"/>
                  </a:cubicBezTo>
                  <a:cubicBezTo>
                    <a:pt x="321" y="331"/>
                    <a:pt x="320" y="341"/>
                    <a:pt x="320" y="352"/>
                  </a:cubicBezTo>
                  <a:cubicBezTo>
                    <a:pt x="305" y="381"/>
                    <a:pt x="262" y="380"/>
                    <a:pt x="233" y="383"/>
                  </a:cubicBezTo>
                  <a:cubicBezTo>
                    <a:pt x="194" y="386"/>
                    <a:pt x="155" y="393"/>
                    <a:pt x="119" y="407"/>
                  </a:cubicBezTo>
                  <a:cubicBezTo>
                    <a:pt x="99" y="407"/>
                    <a:pt x="79" y="418"/>
                    <a:pt x="66" y="436"/>
                  </a:cubicBezTo>
                  <a:cubicBezTo>
                    <a:pt x="66" y="437"/>
                    <a:pt x="65" y="438"/>
                    <a:pt x="65" y="438"/>
                  </a:cubicBezTo>
                  <a:cubicBezTo>
                    <a:pt x="37" y="461"/>
                    <a:pt x="16" y="491"/>
                    <a:pt x="12" y="527"/>
                  </a:cubicBezTo>
                  <a:cubicBezTo>
                    <a:pt x="7" y="568"/>
                    <a:pt x="28" y="600"/>
                    <a:pt x="63" y="613"/>
                  </a:cubicBezTo>
                  <a:cubicBezTo>
                    <a:pt x="71" y="619"/>
                    <a:pt x="82" y="620"/>
                    <a:pt x="93" y="619"/>
                  </a:cubicBezTo>
                  <a:cubicBezTo>
                    <a:pt x="119" y="620"/>
                    <a:pt x="145" y="612"/>
                    <a:pt x="170" y="604"/>
                  </a:cubicBezTo>
                  <a:cubicBezTo>
                    <a:pt x="180" y="602"/>
                    <a:pt x="191" y="599"/>
                    <a:pt x="201" y="595"/>
                  </a:cubicBezTo>
                  <a:cubicBezTo>
                    <a:pt x="216" y="590"/>
                    <a:pt x="237" y="586"/>
                    <a:pt x="247" y="593"/>
                  </a:cubicBezTo>
                  <a:cubicBezTo>
                    <a:pt x="248" y="593"/>
                    <a:pt x="249" y="594"/>
                    <a:pt x="251" y="594"/>
                  </a:cubicBezTo>
                  <a:cubicBezTo>
                    <a:pt x="251" y="602"/>
                    <a:pt x="252" y="609"/>
                    <a:pt x="252" y="617"/>
                  </a:cubicBezTo>
                  <a:cubicBezTo>
                    <a:pt x="251" y="621"/>
                    <a:pt x="244" y="626"/>
                    <a:pt x="241" y="629"/>
                  </a:cubicBezTo>
                  <a:cubicBezTo>
                    <a:pt x="235" y="635"/>
                    <a:pt x="229" y="641"/>
                    <a:pt x="223" y="647"/>
                  </a:cubicBezTo>
                  <a:cubicBezTo>
                    <a:pt x="215" y="653"/>
                    <a:pt x="207" y="659"/>
                    <a:pt x="199" y="665"/>
                  </a:cubicBezTo>
                  <a:cubicBezTo>
                    <a:pt x="171" y="678"/>
                    <a:pt x="141" y="688"/>
                    <a:pt x="112" y="699"/>
                  </a:cubicBezTo>
                  <a:cubicBezTo>
                    <a:pt x="101" y="704"/>
                    <a:pt x="88" y="708"/>
                    <a:pt x="75" y="712"/>
                  </a:cubicBezTo>
                  <a:cubicBezTo>
                    <a:pt x="58" y="715"/>
                    <a:pt x="41" y="715"/>
                    <a:pt x="24" y="714"/>
                  </a:cubicBezTo>
                  <a:cubicBezTo>
                    <a:pt x="21" y="714"/>
                    <a:pt x="17" y="717"/>
                    <a:pt x="17" y="720"/>
                  </a:cubicBezTo>
                  <a:cubicBezTo>
                    <a:pt x="8" y="773"/>
                    <a:pt x="0" y="833"/>
                    <a:pt x="31" y="881"/>
                  </a:cubicBezTo>
                  <a:cubicBezTo>
                    <a:pt x="45" y="902"/>
                    <a:pt x="97" y="942"/>
                    <a:pt x="109" y="902"/>
                  </a:cubicBezTo>
                  <a:cubicBezTo>
                    <a:pt x="112" y="899"/>
                    <a:pt x="114" y="896"/>
                    <a:pt x="116" y="892"/>
                  </a:cubicBezTo>
                  <a:cubicBezTo>
                    <a:pt x="132" y="857"/>
                    <a:pt x="159" y="829"/>
                    <a:pt x="189" y="804"/>
                  </a:cubicBezTo>
                  <a:cubicBezTo>
                    <a:pt x="195" y="802"/>
                    <a:pt x="200" y="800"/>
                    <a:pt x="205" y="797"/>
                  </a:cubicBezTo>
                  <a:cubicBezTo>
                    <a:pt x="236" y="781"/>
                    <a:pt x="264" y="761"/>
                    <a:pt x="288" y="737"/>
                  </a:cubicBezTo>
                  <a:cubicBezTo>
                    <a:pt x="299" y="732"/>
                    <a:pt x="311" y="727"/>
                    <a:pt x="323" y="725"/>
                  </a:cubicBezTo>
                  <a:cubicBezTo>
                    <a:pt x="339" y="802"/>
                    <a:pt x="331" y="877"/>
                    <a:pt x="309" y="955"/>
                  </a:cubicBezTo>
                  <a:cubicBezTo>
                    <a:pt x="291" y="1018"/>
                    <a:pt x="269" y="1104"/>
                    <a:pt x="320" y="1160"/>
                  </a:cubicBezTo>
                  <a:cubicBezTo>
                    <a:pt x="330" y="1170"/>
                    <a:pt x="344" y="1178"/>
                    <a:pt x="358" y="1180"/>
                  </a:cubicBezTo>
                  <a:cubicBezTo>
                    <a:pt x="377" y="1187"/>
                    <a:pt x="398" y="1171"/>
                    <a:pt x="405" y="1154"/>
                  </a:cubicBezTo>
                  <a:cubicBezTo>
                    <a:pt x="419" y="1133"/>
                    <a:pt x="425" y="1104"/>
                    <a:pt x="431" y="1083"/>
                  </a:cubicBezTo>
                  <a:cubicBezTo>
                    <a:pt x="452" y="1004"/>
                    <a:pt x="453" y="922"/>
                    <a:pt x="447" y="841"/>
                  </a:cubicBezTo>
                  <a:cubicBezTo>
                    <a:pt x="447" y="833"/>
                    <a:pt x="446" y="824"/>
                    <a:pt x="445" y="815"/>
                  </a:cubicBezTo>
                  <a:cubicBezTo>
                    <a:pt x="447" y="806"/>
                    <a:pt x="449" y="797"/>
                    <a:pt x="452" y="788"/>
                  </a:cubicBezTo>
                  <a:cubicBezTo>
                    <a:pt x="456" y="776"/>
                    <a:pt x="461" y="762"/>
                    <a:pt x="470" y="753"/>
                  </a:cubicBezTo>
                  <a:cubicBezTo>
                    <a:pt x="480" y="743"/>
                    <a:pt x="491" y="746"/>
                    <a:pt x="505" y="746"/>
                  </a:cubicBezTo>
                  <a:cubicBezTo>
                    <a:pt x="511" y="746"/>
                    <a:pt x="518" y="745"/>
                    <a:pt x="524" y="744"/>
                  </a:cubicBezTo>
                  <a:cubicBezTo>
                    <a:pt x="536" y="744"/>
                    <a:pt x="548" y="744"/>
                    <a:pt x="560" y="740"/>
                  </a:cubicBezTo>
                  <a:close/>
                  <a:moveTo>
                    <a:pt x="182" y="164"/>
                  </a:moveTo>
                  <a:cubicBezTo>
                    <a:pt x="154" y="190"/>
                    <a:pt x="145" y="234"/>
                    <a:pt x="166" y="266"/>
                  </a:cubicBezTo>
                  <a:cubicBezTo>
                    <a:pt x="150" y="247"/>
                    <a:pt x="142" y="222"/>
                    <a:pt x="151" y="198"/>
                  </a:cubicBezTo>
                  <a:cubicBezTo>
                    <a:pt x="159" y="176"/>
                    <a:pt x="179" y="160"/>
                    <a:pt x="200" y="150"/>
                  </a:cubicBezTo>
                  <a:cubicBezTo>
                    <a:pt x="194" y="154"/>
                    <a:pt x="188" y="158"/>
                    <a:pt x="182" y="164"/>
                  </a:cubicBezTo>
                  <a:close/>
                  <a:moveTo>
                    <a:pt x="264" y="129"/>
                  </a:moveTo>
                  <a:cubicBezTo>
                    <a:pt x="259" y="130"/>
                    <a:pt x="253" y="131"/>
                    <a:pt x="248" y="132"/>
                  </a:cubicBezTo>
                  <a:cubicBezTo>
                    <a:pt x="254" y="130"/>
                    <a:pt x="261" y="128"/>
                    <a:pt x="267" y="126"/>
                  </a:cubicBezTo>
                  <a:cubicBezTo>
                    <a:pt x="266" y="127"/>
                    <a:pt x="265" y="128"/>
                    <a:pt x="264" y="129"/>
                  </a:cubicBezTo>
                  <a:close/>
                  <a:moveTo>
                    <a:pt x="30" y="565"/>
                  </a:moveTo>
                  <a:cubicBezTo>
                    <a:pt x="27" y="557"/>
                    <a:pt x="26" y="549"/>
                    <a:pt x="26" y="540"/>
                  </a:cubicBezTo>
                  <a:cubicBezTo>
                    <a:pt x="26" y="541"/>
                    <a:pt x="26" y="541"/>
                    <a:pt x="26" y="541"/>
                  </a:cubicBezTo>
                  <a:cubicBezTo>
                    <a:pt x="29" y="544"/>
                    <a:pt x="31" y="548"/>
                    <a:pt x="33" y="551"/>
                  </a:cubicBezTo>
                  <a:cubicBezTo>
                    <a:pt x="34" y="562"/>
                    <a:pt x="37" y="572"/>
                    <a:pt x="41" y="582"/>
                  </a:cubicBezTo>
                  <a:cubicBezTo>
                    <a:pt x="37" y="578"/>
                    <a:pt x="33" y="572"/>
                    <a:pt x="30" y="565"/>
                  </a:cubicBezTo>
                  <a:close/>
                  <a:moveTo>
                    <a:pt x="29" y="738"/>
                  </a:moveTo>
                  <a:cubicBezTo>
                    <a:pt x="30" y="735"/>
                    <a:pt x="30" y="733"/>
                    <a:pt x="30" y="730"/>
                  </a:cubicBezTo>
                  <a:cubicBezTo>
                    <a:pt x="33" y="730"/>
                    <a:pt x="36" y="730"/>
                    <a:pt x="39" y="730"/>
                  </a:cubicBezTo>
                  <a:cubicBezTo>
                    <a:pt x="35" y="733"/>
                    <a:pt x="32" y="735"/>
                    <a:pt x="29" y="738"/>
                  </a:cubicBezTo>
                  <a:close/>
                  <a:moveTo>
                    <a:pt x="246" y="576"/>
                  </a:moveTo>
                  <a:cubicBezTo>
                    <a:pt x="248" y="575"/>
                    <a:pt x="251" y="574"/>
                    <a:pt x="253" y="573"/>
                  </a:cubicBezTo>
                  <a:cubicBezTo>
                    <a:pt x="253" y="575"/>
                    <a:pt x="253" y="577"/>
                    <a:pt x="253" y="578"/>
                  </a:cubicBezTo>
                  <a:cubicBezTo>
                    <a:pt x="251" y="577"/>
                    <a:pt x="248" y="577"/>
                    <a:pt x="246" y="576"/>
                  </a:cubicBezTo>
                  <a:close/>
                  <a:moveTo>
                    <a:pt x="167" y="409"/>
                  </a:moveTo>
                  <a:cubicBezTo>
                    <a:pt x="173" y="407"/>
                    <a:pt x="179" y="406"/>
                    <a:pt x="185" y="405"/>
                  </a:cubicBezTo>
                  <a:cubicBezTo>
                    <a:pt x="211" y="400"/>
                    <a:pt x="239" y="399"/>
                    <a:pt x="266" y="395"/>
                  </a:cubicBezTo>
                  <a:cubicBezTo>
                    <a:pt x="233" y="402"/>
                    <a:pt x="199" y="402"/>
                    <a:pt x="167" y="409"/>
                  </a:cubicBezTo>
                  <a:close/>
                  <a:moveTo>
                    <a:pt x="320" y="377"/>
                  </a:moveTo>
                  <a:cubicBezTo>
                    <a:pt x="320" y="376"/>
                    <a:pt x="320" y="376"/>
                    <a:pt x="320" y="376"/>
                  </a:cubicBezTo>
                  <a:cubicBezTo>
                    <a:pt x="320" y="376"/>
                    <a:pt x="320" y="376"/>
                    <a:pt x="320" y="376"/>
                  </a:cubicBezTo>
                  <a:cubicBezTo>
                    <a:pt x="320" y="376"/>
                    <a:pt x="320" y="376"/>
                    <a:pt x="320" y="377"/>
                  </a:cubicBezTo>
                  <a:close/>
                  <a:moveTo>
                    <a:pt x="347" y="778"/>
                  </a:moveTo>
                  <a:cubicBezTo>
                    <a:pt x="347" y="782"/>
                    <a:pt x="347" y="787"/>
                    <a:pt x="347" y="791"/>
                  </a:cubicBezTo>
                  <a:cubicBezTo>
                    <a:pt x="346" y="768"/>
                    <a:pt x="343" y="745"/>
                    <a:pt x="338" y="723"/>
                  </a:cubicBezTo>
                  <a:cubicBezTo>
                    <a:pt x="340" y="723"/>
                    <a:pt x="342" y="723"/>
                    <a:pt x="344" y="723"/>
                  </a:cubicBezTo>
                  <a:cubicBezTo>
                    <a:pt x="344" y="723"/>
                    <a:pt x="344" y="724"/>
                    <a:pt x="344" y="725"/>
                  </a:cubicBezTo>
                  <a:cubicBezTo>
                    <a:pt x="350" y="739"/>
                    <a:pt x="347" y="764"/>
                    <a:pt x="347" y="778"/>
                  </a:cubicBezTo>
                  <a:close/>
                  <a:moveTo>
                    <a:pt x="435" y="940"/>
                  </a:moveTo>
                  <a:cubicBezTo>
                    <a:pt x="434" y="957"/>
                    <a:pt x="433" y="973"/>
                    <a:pt x="432" y="990"/>
                  </a:cubicBezTo>
                  <a:cubicBezTo>
                    <a:pt x="433" y="961"/>
                    <a:pt x="433" y="933"/>
                    <a:pt x="435" y="905"/>
                  </a:cubicBezTo>
                  <a:cubicBezTo>
                    <a:pt x="435" y="904"/>
                    <a:pt x="435" y="902"/>
                    <a:pt x="435" y="901"/>
                  </a:cubicBezTo>
                  <a:cubicBezTo>
                    <a:pt x="435" y="914"/>
                    <a:pt x="435" y="927"/>
                    <a:pt x="435" y="940"/>
                  </a:cubicBezTo>
                  <a:close/>
                  <a:moveTo>
                    <a:pt x="505" y="679"/>
                  </a:moveTo>
                  <a:cubicBezTo>
                    <a:pt x="505" y="679"/>
                    <a:pt x="505" y="679"/>
                    <a:pt x="505" y="679"/>
                  </a:cubicBezTo>
                  <a:cubicBezTo>
                    <a:pt x="503" y="683"/>
                    <a:pt x="504" y="682"/>
                    <a:pt x="505" y="679"/>
                  </a:cubicBezTo>
                  <a:close/>
                </a:path>
              </a:pathLst>
            </a:custGeom>
            <a:solidFill>
              <a:srgbClr val="EFD1A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92" name="Freeform 76">
              <a:extLst>
                <a:ext uri="{FF2B5EF4-FFF2-40B4-BE49-F238E27FC236}">
                  <a16:creationId xmlns:a16="http://schemas.microsoft.com/office/drawing/2014/main" xmlns="" id="{FC57470F-CA4E-4C4F-BDCD-F8EB5EA08DA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30000" y="2082923"/>
              <a:ext cx="1071563" cy="1171575"/>
            </a:xfrm>
            <a:custGeom>
              <a:avLst/>
              <a:gdLst>
                <a:gd name="T0" fmla="*/ 963 w 980"/>
                <a:gd name="T1" fmla="*/ 824 h 1072"/>
                <a:gd name="T2" fmla="*/ 934 w 980"/>
                <a:gd name="T3" fmla="*/ 821 h 1072"/>
                <a:gd name="T4" fmla="*/ 664 w 980"/>
                <a:gd name="T5" fmla="*/ 767 h 1072"/>
                <a:gd name="T6" fmla="*/ 485 w 980"/>
                <a:gd name="T7" fmla="*/ 577 h 1072"/>
                <a:gd name="T8" fmla="*/ 421 w 980"/>
                <a:gd name="T9" fmla="*/ 194 h 1072"/>
                <a:gd name="T10" fmla="*/ 413 w 980"/>
                <a:gd name="T11" fmla="*/ 43 h 1072"/>
                <a:gd name="T12" fmla="*/ 375 w 980"/>
                <a:gd name="T13" fmla="*/ 6 h 1072"/>
                <a:gd name="T14" fmla="*/ 299 w 980"/>
                <a:gd name="T15" fmla="*/ 49 h 1072"/>
                <a:gd name="T16" fmla="*/ 268 w 980"/>
                <a:gd name="T17" fmla="*/ 280 h 1072"/>
                <a:gd name="T18" fmla="*/ 280 w 980"/>
                <a:gd name="T19" fmla="*/ 375 h 1072"/>
                <a:gd name="T20" fmla="*/ 178 w 980"/>
                <a:gd name="T21" fmla="*/ 349 h 1072"/>
                <a:gd name="T22" fmla="*/ 240 w 980"/>
                <a:gd name="T23" fmla="*/ 557 h 1072"/>
                <a:gd name="T24" fmla="*/ 284 w 980"/>
                <a:gd name="T25" fmla="*/ 568 h 1072"/>
                <a:gd name="T26" fmla="*/ 245 w 980"/>
                <a:gd name="T27" fmla="*/ 721 h 1072"/>
                <a:gd name="T28" fmla="*/ 145 w 980"/>
                <a:gd name="T29" fmla="*/ 772 h 1072"/>
                <a:gd name="T30" fmla="*/ 3 w 980"/>
                <a:gd name="T31" fmla="*/ 855 h 1072"/>
                <a:gd name="T32" fmla="*/ 49 w 980"/>
                <a:gd name="T33" fmla="*/ 893 h 1072"/>
                <a:gd name="T34" fmla="*/ 63 w 980"/>
                <a:gd name="T35" fmla="*/ 915 h 1072"/>
                <a:gd name="T36" fmla="*/ 185 w 980"/>
                <a:gd name="T37" fmla="*/ 931 h 1072"/>
                <a:gd name="T38" fmla="*/ 338 w 980"/>
                <a:gd name="T39" fmla="*/ 794 h 1072"/>
                <a:gd name="T40" fmla="*/ 351 w 980"/>
                <a:gd name="T41" fmla="*/ 763 h 1072"/>
                <a:gd name="T42" fmla="*/ 363 w 980"/>
                <a:gd name="T43" fmla="*/ 730 h 1072"/>
                <a:gd name="T44" fmla="*/ 375 w 980"/>
                <a:gd name="T45" fmla="*/ 744 h 1072"/>
                <a:gd name="T46" fmla="*/ 440 w 980"/>
                <a:gd name="T47" fmla="*/ 911 h 1072"/>
                <a:gd name="T48" fmla="*/ 510 w 980"/>
                <a:gd name="T49" fmla="*/ 1005 h 1072"/>
                <a:gd name="T50" fmla="*/ 547 w 980"/>
                <a:gd name="T51" fmla="*/ 1032 h 1072"/>
                <a:gd name="T52" fmla="*/ 830 w 980"/>
                <a:gd name="T53" fmla="*/ 1015 h 1072"/>
                <a:gd name="T54" fmla="*/ 869 w 980"/>
                <a:gd name="T55" fmla="*/ 973 h 1072"/>
                <a:gd name="T56" fmla="*/ 970 w 980"/>
                <a:gd name="T57" fmla="*/ 874 h 1072"/>
                <a:gd name="T58" fmla="*/ 194 w 980"/>
                <a:gd name="T59" fmla="*/ 358 h 1072"/>
                <a:gd name="T60" fmla="*/ 193 w 980"/>
                <a:gd name="T61" fmla="*/ 357 h 1072"/>
                <a:gd name="T62" fmla="*/ 194 w 980"/>
                <a:gd name="T63" fmla="*/ 358 h 1072"/>
                <a:gd name="T64" fmla="*/ 205 w 980"/>
                <a:gd name="T65" fmla="*/ 534 h 1072"/>
                <a:gd name="T66" fmla="*/ 213 w 980"/>
                <a:gd name="T67" fmla="*/ 544 h 1072"/>
                <a:gd name="T68" fmla="*/ 29 w 980"/>
                <a:gd name="T69" fmla="*/ 876 h 1072"/>
                <a:gd name="T70" fmla="*/ 81 w 980"/>
                <a:gd name="T71" fmla="*/ 821 h 1072"/>
                <a:gd name="T72" fmla="*/ 83 w 980"/>
                <a:gd name="T73" fmla="*/ 815 h 1072"/>
                <a:gd name="T74" fmla="*/ 110 w 980"/>
                <a:gd name="T75" fmla="*/ 875 h 1072"/>
                <a:gd name="T76" fmla="*/ 114 w 980"/>
                <a:gd name="T77" fmla="*/ 879 h 1072"/>
                <a:gd name="T78" fmla="*/ 276 w 980"/>
                <a:gd name="T79" fmla="*/ 711 h 1072"/>
                <a:gd name="T80" fmla="*/ 269 w 980"/>
                <a:gd name="T81" fmla="*/ 720 h 1072"/>
                <a:gd name="T82" fmla="*/ 276 w 980"/>
                <a:gd name="T83" fmla="*/ 711 h 1072"/>
                <a:gd name="T84" fmla="*/ 308 w 980"/>
                <a:gd name="T85" fmla="*/ 805 h 1072"/>
                <a:gd name="T86" fmla="*/ 301 w 980"/>
                <a:gd name="T87" fmla="*/ 821 h 1072"/>
                <a:gd name="T88" fmla="*/ 320 w 980"/>
                <a:gd name="T89" fmla="*/ 48 h 1072"/>
                <a:gd name="T90" fmla="*/ 329 w 980"/>
                <a:gd name="T91" fmla="*/ 45 h 1072"/>
                <a:gd name="T92" fmla="*/ 390 w 980"/>
                <a:gd name="T93" fmla="*/ 744 h 1072"/>
                <a:gd name="T94" fmla="*/ 392 w 980"/>
                <a:gd name="T95" fmla="*/ 747 h 1072"/>
                <a:gd name="T96" fmla="*/ 402 w 980"/>
                <a:gd name="T97" fmla="*/ 796 h 1072"/>
                <a:gd name="T98" fmla="*/ 403 w 980"/>
                <a:gd name="T99" fmla="*/ 797 h 1072"/>
                <a:gd name="T100" fmla="*/ 402 w 980"/>
                <a:gd name="T101" fmla="*/ 796 h 1072"/>
                <a:gd name="T102" fmla="*/ 398 w 980"/>
                <a:gd name="T103" fmla="*/ 62 h 1072"/>
                <a:gd name="T104" fmla="*/ 406 w 980"/>
                <a:gd name="T105" fmla="*/ 80 h 1072"/>
                <a:gd name="T106" fmla="*/ 409 w 980"/>
                <a:gd name="T107" fmla="*/ 427 h 1072"/>
                <a:gd name="T108" fmla="*/ 411 w 980"/>
                <a:gd name="T109" fmla="*/ 428 h 1072"/>
                <a:gd name="T110" fmla="*/ 442 w 980"/>
                <a:gd name="T111" fmla="*/ 517 h 1072"/>
                <a:gd name="T112" fmla="*/ 450 w 980"/>
                <a:gd name="T113" fmla="*/ 532 h 1072"/>
                <a:gd name="T114" fmla="*/ 535 w 980"/>
                <a:gd name="T115" fmla="*/ 1004 h 1072"/>
                <a:gd name="T116" fmla="*/ 539 w 980"/>
                <a:gd name="T117" fmla="*/ 1007 h 1072"/>
                <a:gd name="T118" fmla="*/ 581 w 980"/>
                <a:gd name="T119" fmla="*/ 757 h 1072"/>
                <a:gd name="T120" fmla="*/ 558 w 980"/>
                <a:gd name="T121" fmla="*/ 738 h 1072"/>
                <a:gd name="T122" fmla="*/ 636 w 980"/>
                <a:gd name="T123" fmla="*/ 775 h 10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80" h="1072">
                  <a:moveTo>
                    <a:pt x="970" y="828"/>
                  </a:moveTo>
                  <a:cubicBezTo>
                    <a:pt x="969" y="825"/>
                    <a:pt x="966" y="824"/>
                    <a:pt x="963" y="824"/>
                  </a:cubicBezTo>
                  <a:cubicBezTo>
                    <a:pt x="959" y="824"/>
                    <a:pt x="954" y="823"/>
                    <a:pt x="950" y="823"/>
                  </a:cubicBezTo>
                  <a:cubicBezTo>
                    <a:pt x="945" y="821"/>
                    <a:pt x="940" y="820"/>
                    <a:pt x="934" y="821"/>
                  </a:cubicBezTo>
                  <a:cubicBezTo>
                    <a:pt x="877" y="814"/>
                    <a:pt x="820" y="805"/>
                    <a:pt x="763" y="792"/>
                  </a:cubicBezTo>
                  <a:cubicBezTo>
                    <a:pt x="730" y="785"/>
                    <a:pt x="697" y="777"/>
                    <a:pt x="664" y="767"/>
                  </a:cubicBezTo>
                  <a:cubicBezTo>
                    <a:pt x="633" y="759"/>
                    <a:pt x="599" y="751"/>
                    <a:pt x="573" y="731"/>
                  </a:cubicBezTo>
                  <a:cubicBezTo>
                    <a:pt x="528" y="695"/>
                    <a:pt x="507" y="628"/>
                    <a:pt x="485" y="577"/>
                  </a:cubicBezTo>
                  <a:cubicBezTo>
                    <a:pt x="461" y="520"/>
                    <a:pt x="439" y="461"/>
                    <a:pt x="418" y="403"/>
                  </a:cubicBezTo>
                  <a:cubicBezTo>
                    <a:pt x="419" y="333"/>
                    <a:pt x="420" y="263"/>
                    <a:pt x="421" y="194"/>
                  </a:cubicBezTo>
                  <a:cubicBezTo>
                    <a:pt x="422" y="160"/>
                    <a:pt x="423" y="126"/>
                    <a:pt x="422" y="93"/>
                  </a:cubicBezTo>
                  <a:cubicBezTo>
                    <a:pt x="422" y="76"/>
                    <a:pt x="420" y="58"/>
                    <a:pt x="413" y="43"/>
                  </a:cubicBezTo>
                  <a:cubicBezTo>
                    <a:pt x="414" y="39"/>
                    <a:pt x="414" y="33"/>
                    <a:pt x="413" y="28"/>
                  </a:cubicBezTo>
                  <a:cubicBezTo>
                    <a:pt x="409" y="13"/>
                    <a:pt x="390" y="0"/>
                    <a:pt x="375" y="6"/>
                  </a:cubicBezTo>
                  <a:cubicBezTo>
                    <a:pt x="370" y="8"/>
                    <a:pt x="366" y="10"/>
                    <a:pt x="362" y="13"/>
                  </a:cubicBezTo>
                  <a:cubicBezTo>
                    <a:pt x="338" y="14"/>
                    <a:pt x="314" y="30"/>
                    <a:pt x="299" y="49"/>
                  </a:cubicBezTo>
                  <a:cubicBezTo>
                    <a:pt x="267" y="91"/>
                    <a:pt x="253" y="148"/>
                    <a:pt x="254" y="200"/>
                  </a:cubicBezTo>
                  <a:cubicBezTo>
                    <a:pt x="255" y="227"/>
                    <a:pt x="259" y="254"/>
                    <a:pt x="268" y="280"/>
                  </a:cubicBezTo>
                  <a:cubicBezTo>
                    <a:pt x="276" y="302"/>
                    <a:pt x="306" y="340"/>
                    <a:pt x="294" y="364"/>
                  </a:cubicBezTo>
                  <a:cubicBezTo>
                    <a:pt x="289" y="367"/>
                    <a:pt x="284" y="371"/>
                    <a:pt x="280" y="375"/>
                  </a:cubicBezTo>
                  <a:cubicBezTo>
                    <a:pt x="264" y="374"/>
                    <a:pt x="245" y="345"/>
                    <a:pt x="231" y="339"/>
                  </a:cubicBezTo>
                  <a:cubicBezTo>
                    <a:pt x="214" y="331"/>
                    <a:pt x="193" y="337"/>
                    <a:pt x="178" y="349"/>
                  </a:cubicBezTo>
                  <a:cubicBezTo>
                    <a:pt x="138" y="380"/>
                    <a:pt x="152" y="442"/>
                    <a:pt x="166" y="483"/>
                  </a:cubicBezTo>
                  <a:cubicBezTo>
                    <a:pt x="177" y="514"/>
                    <a:pt x="197" y="582"/>
                    <a:pt x="240" y="557"/>
                  </a:cubicBezTo>
                  <a:cubicBezTo>
                    <a:pt x="249" y="552"/>
                    <a:pt x="256" y="545"/>
                    <a:pt x="265" y="540"/>
                  </a:cubicBezTo>
                  <a:cubicBezTo>
                    <a:pt x="281" y="532"/>
                    <a:pt x="281" y="556"/>
                    <a:pt x="284" y="568"/>
                  </a:cubicBezTo>
                  <a:cubicBezTo>
                    <a:pt x="290" y="601"/>
                    <a:pt x="292" y="640"/>
                    <a:pt x="281" y="672"/>
                  </a:cubicBezTo>
                  <a:cubicBezTo>
                    <a:pt x="275" y="692"/>
                    <a:pt x="261" y="708"/>
                    <a:pt x="245" y="721"/>
                  </a:cubicBezTo>
                  <a:cubicBezTo>
                    <a:pt x="221" y="730"/>
                    <a:pt x="200" y="743"/>
                    <a:pt x="179" y="758"/>
                  </a:cubicBezTo>
                  <a:cubicBezTo>
                    <a:pt x="167" y="763"/>
                    <a:pt x="156" y="767"/>
                    <a:pt x="145" y="772"/>
                  </a:cubicBezTo>
                  <a:cubicBezTo>
                    <a:pt x="115" y="785"/>
                    <a:pt x="84" y="798"/>
                    <a:pt x="53" y="812"/>
                  </a:cubicBezTo>
                  <a:cubicBezTo>
                    <a:pt x="32" y="820"/>
                    <a:pt x="7" y="831"/>
                    <a:pt x="3" y="855"/>
                  </a:cubicBezTo>
                  <a:cubicBezTo>
                    <a:pt x="0" y="872"/>
                    <a:pt x="9" y="887"/>
                    <a:pt x="25" y="892"/>
                  </a:cubicBezTo>
                  <a:cubicBezTo>
                    <a:pt x="33" y="894"/>
                    <a:pt x="41" y="893"/>
                    <a:pt x="49" y="893"/>
                  </a:cubicBezTo>
                  <a:cubicBezTo>
                    <a:pt x="49" y="894"/>
                    <a:pt x="49" y="895"/>
                    <a:pt x="50" y="895"/>
                  </a:cubicBezTo>
                  <a:cubicBezTo>
                    <a:pt x="54" y="902"/>
                    <a:pt x="58" y="908"/>
                    <a:pt x="63" y="915"/>
                  </a:cubicBezTo>
                  <a:cubicBezTo>
                    <a:pt x="69" y="922"/>
                    <a:pt x="76" y="928"/>
                    <a:pt x="84" y="933"/>
                  </a:cubicBezTo>
                  <a:cubicBezTo>
                    <a:pt x="102" y="973"/>
                    <a:pt x="157" y="947"/>
                    <a:pt x="185" y="931"/>
                  </a:cubicBezTo>
                  <a:cubicBezTo>
                    <a:pt x="229" y="904"/>
                    <a:pt x="274" y="876"/>
                    <a:pt x="308" y="837"/>
                  </a:cubicBezTo>
                  <a:cubicBezTo>
                    <a:pt x="320" y="824"/>
                    <a:pt x="330" y="809"/>
                    <a:pt x="338" y="794"/>
                  </a:cubicBezTo>
                  <a:cubicBezTo>
                    <a:pt x="346" y="788"/>
                    <a:pt x="350" y="779"/>
                    <a:pt x="351" y="766"/>
                  </a:cubicBezTo>
                  <a:cubicBezTo>
                    <a:pt x="351" y="765"/>
                    <a:pt x="351" y="764"/>
                    <a:pt x="351" y="763"/>
                  </a:cubicBezTo>
                  <a:cubicBezTo>
                    <a:pt x="353" y="757"/>
                    <a:pt x="355" y="751"/>
                    <a:pt x="357" y="744"/>
                  </a:cubicBezTo>
                  <a:cubicBezTo>
                    <a:pt x="358" y="741"/>
                    <a:pt x="360" y="734"/>
                    <a:pt x="363" y="730"/>
                  </a:cubicBezTo>
                  <a:cubicBezTo>
                    <a:pt x="366" y="728"/>
                    <a:pt x="369" y="727"/>
                    <a:pt x="372" y="725"/>
                  </a:cubicBezTo>
                  <a:cubicBezTo>
                    <a:pt x="376" y="728"/>
                    <a:pt x="375" y="739"/>
                    <a:pt x="375" y="744"/>
                  </a:cubicBezTo>
                  <a:cubicBezTo>
                    <a:pt x="374" y="773"/>
                    <a:pt x="386" y="798"/>
                    <a:pt x="397" y="824"/>
                  </a:cubicBezTo>
                  <a:cubicBezTo>
                    <a:pt x="410" y="854"/>
                    <a:pt x="424" y="883"/>
                    <a:pt x="440" y="911"/>
                  </a:cubicBezTo>
                  <a:cubicBezTo>
                    <a:pt x="452" y="932"/>
                    <a:pt x="465" y="953"/>
                    <a:pt x="481" y="971"/>
                  </a:cubicBezTo>
                  <a:cubicBezTo>
                    <a:pt x="480" y="987"/>
                    <a:pt x="490" y="1003"/>
                    <a:pt x="510" y="1005"/>
                  </a:cubicBezTo>
                  <a:cubicBezTo>
                    <a:pt x="511" y="1005"/>
                    <a:pt x="511" y="1005"/>
                    <a:pt x="512" y="1005"/>
                  </a:cubicBezTo>
                  <a:cubicBezTo>
                    <a:pt x="523" y="1015"/>
                    <a:pt x="534" y="1024"/>
                    <a:pt x="547" y="1032"/>
                  </a:cubicBezTo>
                  <a:cubicBezTo>
                    <a:pt x="595" y="1063"/>
                    <a:pt x="652" y="1072"/>
                    <a:pt x="708" y="1065"/>
                  </a:cubicBezTo>
                  <a:cubicBezTo>
                    <a:pt x="753" y="1058"/>
                    <a:pt x="797" y="1045"/>
                    <a:pt x="830" y="1015"/>
                  </a:cubicBezTo>
                  <a:cubicBezTo>
                    <a:pt x="832" y="1014"/>
                    <a:pt x="833" y="1014"/>
                    <a:pt x="834" y="1013"/>
                  </a:cubicBezTo>
                  <a:cubicBezTo>
                    <a:pt x="848" y="1001"/>
                    <a:pt x="858" y="987"/>
                    <a:pt x="869" y="973"/>
                  </a:cubicBezTo>
                  <a:cubicBezTo>
                    <a:pt x="879" y="961"/>
                    <a:pt x="889" y="954"/>
                    <a:pt x="904" y="948"/>
                  </a:cubicBezTo>
                  <a:cubicBezTo>
                    <a:pt x="934" y="936"/>
                    <a:pt x="980" y="915"/>
                    <a:pt x="970" y="874"/>
                  </a:cubicBezTo>
                  <a:cubicBezTo>
                    <a:pt x="976" y="859"/>
                    <a:pt x="977" y="844"/>
                    <a:pt x="970" y="828"/>
                  </a:cubicBezTo>
                  <a:close/>
                  <a:moveTo>
                    <a:pt x="194" y="358"/>
                  </a:moveTo>
                  <a:cubicBezTo>
                    <a:pt x="193" y="358"/>
                    <a:pt x="191" y="358"/>
                    <a:pt x="190" y="359"/>
                  </a:cubicBezTo>
                  <a:cubicBezTo>
                    <a:pt x="191" y="358"/>
                    <a:pt x="192" y="358"/>
                    <a:pt x="193" y="357"/>
                  </a:cubicBezTo>
                  <a:cubicBezTo>
                    <a:pt x="193" y="357"/>
                    <a:pt x="194" y="357"/>
                    <a:pt x="195" y="356"/>
                  </a:cubicBezTo>
                  <a:cubicBezTo>
                    <a:pt x="194" y="357"/>
                    <a:pt x="194" y="357"/>
                    <a:pt x="194" y="358"/>
                  </a:cubicBezTo>
                  <a:close/>
                  <a:moveTo>
                    <a:pt x="213" y="544"/>
                  </a:moveTo>
                  <a:cubicBezTo>
                    <a:pt x="210" y="542"/>
                    <a:pt x="207" y="538"/>
                    <a:pt x="205" y="534"/>
                  </a:cubicBezTo>
                  <a:cubicBezTo>
                    <a:pt x="210" y="540"/>
                    <a:pt x="216" y="545"/>
                    <a:pt x="224" y="547"/>
                  </a:cubicBezTo>
                  <a:cubicBezTo>
                    <a:pt x="220" y="548"/>
                    <a:pt x="216" y="547"/>
                    <a:pt x="213" y="544"/>
                  </a:cubicBezTo>
                  <a:close/>
                  <a:moveTo>
                    <a:pt x="24" y="846"/>
                  </a:moveTo>
                  <a:cubicBezTo>
                    <a:pt x="21" y="856"/>
                    <a:pt x="22" y="867"/>
                    <a:pt x="29" y="876"/>
                  </a:cubicBezTo>
                  <a:cubicBezTo>
                    <a:pt x="15" y="870"/>
                    <a:pt x="16" y="856"/>
                    <a:pt x="24" y="846"/>
                  </a:cubicBezTo>
                  <a:close/>
                  <a:moveTo>
                    <a:pt x="81" y="821"/>
                  </a:moveTo>
                  <a:cubicBezTo>
                    <a:pt x="74" y="824"/>
                    <a:pt x="66" y="826"/>
                    <a:pt x="57" y="826"/>
                  </a:cubicBezTo>
                  <a:cubicBezTo>
                    <a:pt x="66" y="823"/>
                    <a:pt x="74" y="819"/>
                    <a:pt x="83" y="815"/>
                  </a:cubicBezTo>
                  <a:cubicBezTo>
                    <a:pt x="82" y="817"/>
                    <a:pt x="82" y="819"/>
                    <a:pt x="81" y="821"/>
                  </a:cubicBezTo>
                  <a:close/>
                  <a:moveTo>
                    <a:pt x="110" y="875"/>
                  </a:moveTo>
                  <a:cubicBezTo>
                    <a:pt x="111" y="875"/>
                    <a:pt x="111" y="875"/>
                    <a:pt x="112" y="875"/>
                  </a:cubicBezTo>
                  <a:cubicBezTo>
                    <a:pt x="112" y="876"/>
                    <a:pt x="113" y="878"/>
                    <a:pt x="114" y="879"/>
                  </a:cubicBezTo>
                  <a:cubicBezTo>
                    <a:pt x="113" y="878"/>
                    <a:pt x="111" y="877"/>
                    <a:pt x="110" y="875"/>
                  </a:cubicBezTo>
                  <a:close/>
                  <a:moveTo>
                    <a:pt x="276" y="711"/>
                  </a:moveTo>
                  <a:cubicBezTo>
                    <a:pt x="274" y="715"/>
                    <a:pt x="273" y="719"/>
                    <a:pt x="273" y="722"/>
                  </a:cubicBezTo>
                  <a:cubicBezTo>
                    <a:pt x="272" y="721"/>
                    <a:pt x="270" y="721"/>
                    <a:pt x="269" y="720"/>
                  </a:cubicBezTo>
                  <a:cubicBezTo>
                    <a:pt x="272" y="717"/>
                    <a:pt x="274" y="714"/>
                    <a:pt x="277" y="710"/>
                  </a:cubicBezTo>
                  <a:cubicBezTo>
                    <a:pt x="277" y="711"/>
                    <a:pt x="276" y="711"/>
                    <a:pt x="276" y="711"/>
                  </a:cubicBezTo>
                  <a:close/>
                  <a:moveTo>
                    <a:pt x="301" y="821"/>
                  </a:moveTo>
                  <a:cubicBezTo>
                    <a:pt x="304" y="816"/>
                    <a:pt x="306" y="810"/>
                    <a:pt x="308" y="805"/>
                  </a:cubicBezTo>
                  <a:cubicBezTo>
                    <a:pt x="310" y="805"/>
                    <a:pt x="312" y="804"/>
                    <a:pt x="314" y="804"/>
                  </a:cubicBezTo>
                  <a:cubicBezTo>
                    <a:pt x="310" y="810"/>
                    <a:pt x="306" y="815"/>
                    <a:pt x="301" y="821"/>
                  </a:cubicBezTo>
                  <a:close/>
                  <a:moveTo>
                    <a:pt x="329" y="45"/>
                  </a:moveTo>
                  <a:cubicBezTo>
                    <a:pt x="326" y="45"/>
                    <a:pt x="323" y="47"/>
                    <a:pt x="320" y="48"/>
                  </a:cubicBezTo>
                  <a:cubicBezTo>
                    <a:pt x="325" y="44"/>
                    <a:pt x="330" y="40"/>
                    <a:pt x="335" y="36"/>
                  </a:cubicBezTo>
                  <a:cubicBezTo>
                    <a:pt x="333" y="39"/>
                    <a:pt x="331" y="42"/>
                    <a:pt x="329" y="45"/>
                  </a:cubicBezTo>
                  <a:close/>
                  <a:moveTo>
                    <a:pt x="391" y="756"/>
                  </a:moveTo>
                  <a:cubicBezTo>
                    <a:pt x="391" y="752"/>
                    <a:pt x="390" y="748"/>
                    <a:pt x="390" y="744"/>
                  </a:cubicBezTo>
                  <a:cubicBezTo>
                    <a:pt x="391" y="743"/>
                    <a:pt x="391" y="742"/>
                    <a:pt x="391" y="741"/>
                  </a:cubicBezTo>
                  <a:cubicBezTo>
                    <a:pt x="391" y="743"/>
                    <a:pt x="391" y="745"/>
                    <a:pt x="392" y="747"/>
                  </a:cubicBezTo>
                  <a:cubicBezTo>
                    <a:pt x="391" y="750"/>
                    <a:pt x="391" y="753"/>
                    <a:pt x="391" y="756"/>
                  </a:cubicBezTo>
                  <a:close/>
                  <a:moveTo>
                    <a:pt x="402" y="796"/>
                  </a:moveTo>
                  <a:cubicBezTo>
                    <a:pt x="402" y="796"/>
                    <a:pt x="402" y="796"/>
                    <a:pt x="402" y="796"/>
                  </a:cubicBezTo>
                  <a:cubicBezTo>
                    <a:pt x="402" y="796"/>
                    <a:pt x="403" y="796"/>
                    <a:pt x="403" y="797"/>
                  </a:cubicBezTo>
                  <a:cubicBezTo>
                    <a:pt x="404" y="799"/>
                    <a:pt x="404" y="801"/>
                    <a:pt x="405" y="803"/>
                  </a:cubicBezTo>
                  <a:cubicBezTo>
                    <a:pt x="404" y="801"/>
                    <a:pt x="403" y="798"/>
                    <a:pt x="402" y="796"/>
                  </a:cubicBezTo>
                  <a:close/>
                  <a:moveTo>
                    <a:pt x="399" y="64"/>
                  </a:moveTo>
                  <a:cubicBezTo>
                    <a:pt x="399" y="64"/>
                    <a:pt x="398" y="63"/>
                    <a:pt x="398" y="62"/>
                  </a:cubicBezTo>
                  <a:cubicBezTo>
                    <a:pt x="399" y="61"/>
                    <a:pt x="401" y="60"/>
                    <a:pt x="402" y="59"/>
                  </a:cubicBezTo>
                  <a:cubicBezTo>
                    <a:pt x="405" y="66"/>
                    <a:pt x="406" y="73"/>
                    <a:pt x="406" y="80"/>
                  </a:cubicBezTo>
                  <a:cubicBezTo>
                    <a:pt x="404" y="75"/>
                    <a:pt x="402" y="70"/>
                    <a:pt x="399" y="64"/>
                  </a:cubicBezTo>
                  <a:close/>
                  <a:moveTo>
                    <a:pt x="409" y="427"/>
                  </a:moveTo>
                  <a:cubicBezTo>
                    <a:pt x="409" y="425"/>
                    <a:pt x="409" y="423"/>
                    <a:pt x="408" y="421"/>
                  </a:cubicBezTo>
                  <a:cubicBezTo>
                    <a:pt x="409" y="423"/>
                    <a:pt x="410" y="426"/>
                    <a:pt x="411" y="428"/>
                  </a:cubicBezTo>
                  <a:cubicBezTo>
                    <a:pt x="410" y="428"/>
                    <a:pt x="410" y="427"/>
                    <a:pt x="409" y="427"/>
                  </a:cubicBezTo>
                  <a:close/>
                  <a:moveTo>
                    <a:pt x="442" y="517"/>
                  </a:moveTo>
                  <a:cubicBezTo>
                    <a:pt x="442" y="514"/>
                    <a:pt x="442" y="512"/>
                    <a:pt x="441" y="509"/>
                  </a:cubicBezTo>
                  <a:cubicBezTo>
                    <a:pt x="444" y="516"/>
                    <a:pt x="447" y="524"/>
                    <a:pt x="450" y="532"/>
                  </a:cubicBezTo>
                  <a:cubicBezTo>
                    <a:pt x="448" y="527"/>
                    <a:pt x="445" y="522"/>
                    <a:pt x="442" y="517"/>
                  </a:cubicBezTo>
                  <a:close/>
                  <a:moveTo>
                    <a:pt x="535" y="1004"/>
                  </a:moveTo>
                  <a:cubicBezTo>
                    <a:pt x="535" y="1004"/>
                    <a:pt x="536" y="1004"/>
                    <a:pt x="536" y="1004"/>
                  </a:cubicBezTo>
                  <a:cubicBezTo>
                    <a:pt x="537" y="1005"/>
                    <a:pt x="538" y="1006"/>
                    <a:pt x="539" y="1007"/>
                  </a:cubicBezTo>
                  <a:cubicBezTo>
                    <a:pt x="538" y="1006"/>
                    <a:pt x="536" y="1005"/>
                    <a:pt x="535" y="1004"/>
                  </a:cubicBezTo>
                  <a:close/>
                  <a:moveTo>
                    <a:pt x="581" y="757"/>
                  </a:moveTo>
                  <a:cubicBezTo>
                    <a:pt x="579" y="756"/>
                    <a:pt x="577" y="755"/>
                    <a:pt x="575" y="754"/>
                  </a:cubicBezTo>
                  <a:cubicBezTo>
                    <a:pt x="569" y="749"/>
                    <a:pt x="564" y="744"/>
                    <a:pt x="558" y="738"/>
                  </a:cubicBezTo>
                  <a:cubicBezTo>
                    <a:pt x="557" y="737"/>
                    <a:pt x="556" y="735"/>
                    <a:pt x="554" y="733"/>
                  </a:cubicBezTo>
                  <a:cubicBezTo>
                    <a:pt x="577" y="754"/>
                    <a:pt x="604" y="766"/>
                    <a:pt x="636" y="775"/>
                  </a:cubicBezTo>
                  <a:cubicBezTo>
                    <a:pt x="617" y="771"/>
                    <a:pt x="599" y="765"/>
                    <a:pt x="581" y="757"/>
                  </a:cubicBezTo>
                  <a:close/>
                </a:path>
              </a:pathLst>
            </a:custGeom>
            <a:solidFill>
              <a:srgbClr val="EFD1A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93" name="Freeform 77">
              <a:extLst>
                <a:ext uri="{FF2B5EF4-FFF2-40B4-BE49-F238E27FC236}">
                  <a16:creationId xmlns:a16="http://schemas.microsoft.com/office/drawing/2014/main" xmlns="" id="{5D23AF75-B730-452A-9CDF-5F55287BDBC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98312" y="2360736"/>
              <a:ext cx="244475" cy="233363"/>
            </a:xfrm>
            <a:custGeom>
              <a:avLst/>
              <a:gdLst>
                <a:gd name="T0" fmla="*/ 56 w 223"/>
                <a:gd name="T1" fmla="*/ 161 h 213"/>
                <a:gd name="T2" fmla="*/ 149 w 223"/>
                <a:gd name="T3" fmla="*/ 194 h 213"/>
                <a:gd name="T4" fmla="*/ 196 w 223"/>
                <a:gd name="T5" fmla="*/ 196 h 213"/>
                <a:gd name="T6" fmla="*/ 212 w 223"/>
                <a:gd name="T7" fmla="*/ 179 h 213"/>
                <a:gd name="T8" fmla="*/ 206 w 223"/>
                <a:gd name="T9" fmla="*/ 101 h 213"/>
                <a:gd name="T10" fmla="*/ 188 w 223"/>
                <a:gd name="T11" fmla="*/ 65 h 213"/>
                <a:gd name="T12" fmla="*/ 172 w 223"/>
                <a:gd name="T13" fmla="*/ 40 h 213"/>
                <a:gd name="T14" fmla="*/ 150 w 223"/>
                <a:gd name="T15" fmla="*/ 7 h 213"/>
                <a:gd name="T16" fmla="*/ 135 w 223"/>
                <a:gd name="T17" fmla="*/ 11 h 213"/>
                <a:gd name="T18" fmla="*/ 112 w 223"/>
                <a:gd name="T19" fmla="*/ 22 h 213"/>
                <a:gd name="T20" fmla="*/ 76 w 223"/>
                <a:gd name="T21" fmla="*/ 56 h 213"/>
                <a:gd name="T22" fmla="*/ 32 w 223"/>
                <a:gd name="T23" fmla="*/ 73 h 213"/>
                <a:gd name="T24" fmla="*/ 3 w 223"/>
                <a:gd name="T25" fmla="*/ 115 h 213"/>
                <a:gd name="T26" fmla="*/ 56 w 223"/>
                <a:gd name="T27" fmla="*/ 161 h 213"/>
                <a:gd name="T28" fmla="*/ 202 w 223"/>
                <a:gd name="T29" fmla="*/ 157 h 213"/>
                <a:gd name="T30" fmla="*/ 201 w 223"/>
                <a:gd name="T31" fmla="*/ 162 h 213"/>
                <a:gd name="T32" fmla="*/ 201 w 223"/>
                <a:gd name="T33" fmla="*/ 160 h 213"/>
                <a:gd name="T34" fmla="*/ 200 w 223"/>
                <a:gd name="T35" fmla="*/ 159 h 213"/>
                <a:gd name="T36" fmla="*/ 202 w 223"/>
                <a:gd name="T37" fmla="*/ 157 h 213"/>
                <a:gd name="T38" fmla="*/ 143 w 223"/>
                <a:gd name="T39" fmla="*/ 88 h 213"/>
                <a:gd name="T40" fmla="*/ 143 w 223"/>
                <a:gd name="T41" fmla="*/ 88 h 213"/>
                <a:gd name="T42" fmla="*/ 140 w 223"/>
                <a:gd name="T43" fmla="*/ 27 h 213"/>
                <a:gd name="T44" fmla="*/ 140 w 223"/>
                <a:gd name="T45" fmla="*/ 27 h 213"/>
                <a:gd name="T46" fmla="*/ 136 w 223"/>
                <a:gd name="T47" fmla="*/ 27 h 213"/>
                <a:gd name="T48" fmla="*/ 140 w 223"/>
                <a:gd name="T49" fmla="*/ 27 h 213"/>
                <a:gd name="T50" fmla="*/ 127 w 223"/>
                <a:gd name="T51" fmla="*/ 109 h 213"/>
                <a:gd name="T52" fmla="*/ 125 w 223"/>
                <a:gd name="T53" fmla="*/ 113 h 213"/>
                <a:gd name="T54" fmla="*/ 123 w 223"/>
                <a:gd name="T55" fmla="*/ 113 h 213"/>
                <a:gd name="T56" fmla="*/ 127 w 223"/>
                <a:gd name="T57" fmla="*/ 109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23" h="213">
                  <a:moveTo>
                    <a:pt x="56" y="161"/>
                  </a:moveTo>
                  <a:cubicBezTo>
                    <a:pt x="86" y="172"/>
                    <a:pt x="117" y="186"/>
                    <a:pt x="149" y="194"/>
                  </a:cubicBezTo>
                  <a:cubicBezTo>
                    <a:pt x="160" y="213"/>
                    <a:pt x="183" y="209"/>
                    <a:pt x="196" y="196"/>
                  </a:cubicBezTo>
                  <a:cubicBezTo>
                    <a:pt x="202" y="193"/>
                    <a:pt x="208" y="188"/>
                    <a:pt x="212" y="179"/>
                  </a:cubicBezTo>
                  <a:cubicBezTo>
                    <a:pt x="223" y="154"/>
                    <a:pt x="217" y="125"/>
                    <a:pt x="206" y="101"/>
                  </a:cubicBezTo>
                  <a:cubicBezTo>
                    <a:pt x="201" y="88"/>
                    <a:pt x="194" y="77"/>
                    <a:pt x="188" y="65"/>
                  </a:cubicBezTo>
                  <a:cubicBezTo>
                    <a:pt x="184" y="56"/>
                    <a:pt x="179" y="47"/>
                    <a:pt x="172" y="40"/>
                  </a:cubicBezTo>
                  <a:cubicBezTo>
                    <a:pt x="165" y="29"/>
                    <a:pt x="157" y="18"/>
                    <a:pt x="150" y="7"/>
                  </a:cubicBezTo>
                  <a:cubicBezTo>
                    <a:pt x="145" y="0"/>
                    <a:pt x="134" y="5"/>
                    <a:pt x="135" y="11"/>
                  </a:cubicBezTo>
                  <a:cubicBezTo>
                    <a:pt x="127" y="12"/>
                    <a:pt x="119" y="15"/>
                    <a:pt x="112" y="22"/>
                  </a:cubicBezTo>
                  <a:cubicBezTo>
                    <a:pt x="99" y="32"/>
                    <a:pt x="90" y="46"/>
                    <a:pt x="76" y="56"/>
                  </a:cubicBezTo>
                  <a:cubicBezTo>
                    <a:pt x="62" y="66"/>
                    <a:pt x="48" y="68"/>
                    <a:pt x="32" y="73"/>
                  </a:cubicBezTo>
                  <a:cubicBezTo>
                    <a:pt x="13" y="80"/>
                    <a:pt x="0" y="94"/>
                    <a:pt x="3" y="115"/>
                  </a:cubicBezTo>
                  <a:cubicBezTo>
                    <a:pt x="8" y="142"/>
                    <a:pt x="33" y="153"/>
                    <a:pt x="56" y="161"/>
                  </a:cubicBezTo>
                  <a:close/>
                  <a:moveTo>
                    <a:pt x="202" y="157"/>
                  </a:moveTo>
                  <a:cubicBezTo>
                    <a:pt x="202" y="158"/>
                    <a:pt x="202" y="160"/>
                    <a:pt x="201" y="162"/>
                  </a:cubicBezTo>
                  <a:cubicBezTo>
                    <a:pt x="201" y="161"/>
                    <a:pt x="201" y="161"/>
                    <a:pt x="201" y="160"/>
                  </a:cubicBezTo>
                  <a:cubicBezTo>
                    <a:pt x="200" y="160"/>
                    <a:pt x="200" y="160"/>
                    <a:pt x="200" y="159"/>
                  </a:cubicBezTo>
                  <a:cubicBezTo>
                    <a:pt x="201" y="158"/>
                    <a:pt x="202" y="158"/>
                    <a:pt x="202" y="157"/>
                  </a:cubicBezTo>
                  <a:close/>
                  <a:moveTo>
                    <a:pt x="143" y="88"/>
                  </a:moveTo>
                  <a:cubicBezTo>
                    <a:pt x="147" y="82"/>
                    <a:pt x="146" y="88"/>
                    <a:pt x="143" y="88"/>
                  </a:cubicBezTo>
                  <a:close/>
                  <a:moveTo>
                    <a:pt x="140" y="27"/>
                  </a:moveTo>
                  <a:cubicBezTo>
                    <a:pt x="140" y="27"/>
                    <a:pt x="140" y="27"/>
                    <a:pt x="140" y="27"/>
                  </a:cubicBezTo>
                  <a:cubicBezTo>
                    <a:pt x="138" y="27"/>
                    <a:pt x="137" y="27"/>
                    <a:pt x="136" y="27"/>
                  </a:cubicBezTo>
                  <a:cubicBezTo>
                    <a:pt x="137" y="26"/>
                    <a:pt x="138" y="26"/>
                    <a:pt x="140" y="27"/>
                  </a:cubicBezTo>
                  <a:close/>
                  <a:moveTo>
                    <a:pt x="127" y="109"/>
                  </a:moveTo>
                  <a:cubicBezTo>
                    <a:pt x="126" y="110"/>
                    <a:pt x="126" y="112"/>
                    <a:pt x="125" y="113"/>
                  </a:cubicBezTo>
                  <a:cubicBezTo>
                    <a:pt x="124" y="113"/>
                    <a:pt x="124" y="113"/>
                    <a:pt x="123" y="113"/>
                  </a:cubicBezTo>
                  <a:cubicBezTo>
                    <a:pt x="124" y="111"/>
                    <a:pt x="125" y="110"/>
                    <a:pt x="127" y="109"/>
                  </a:cubicBezTo>
                  <a:close/>
                </a:path>
              </a:pathLst>
            </a:custGeom>
            <a:solidFill>
              <a:srgbClr val="EFD1A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94" name="Rectangle 78">
              <a:extLst>
                <a:ext uri="{FF2B5EF4-FFF2-40B4-BE49-F238E27FC236}">
                  <a16:creationId xmlns:a16="http://schemas.microsoft.com/office/drawing/2014/main" xmlns="" id="{BB222E9A-A0F1-4716-859F-667C71DDAE4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574572" y="2514810"/>
              <a:ext cx="64594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H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96" name="Rectangle 79">
              <a:extLst>
                <a:ext uri="{FF2B5EF4-FFF2-40B4-BE49-F238E27FC236}">
                  <a16:creationId xmlns:a16="http://schemas.microsoft.com/office/drawing/2014/main" xmlns="" id="{E1CE25D1-0F51-4201-8D5F-D35C6C5BA3B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575365" y="2594186"/>
              <a:ext cx="64594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A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97" name="Rectangle 80">
              <a:extLst>
                <a:ext uri="{FF2B5EF4-FFF2-40B4-BE49-F238E27FC236}">
                  <a16:creationId xmlns:a16="http://schemas.microsoft.com/office/drawing/2014/main" xmlns="" id="{B179A220-0A04-414B-90F1-500D630F05E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578954" y="2664035"/>
              <a:ext cx="57416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P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98" name="Rectangle 81">
              <a:extLst>
                <a:ext uri="{FF2B5EF4-FFF2-40B4-BE49-F238E27FC236}">
                  <a16:creationId xmlns:a16="http://schemas.microsoft.com/office/drawing/2014/main" xmlns="" id="{B0CFBA09-CA20-4C9F-9207-CCE45A966BD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578954" y="2729122"/>
              <a:ext cx="57416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P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99" name="Rectangle 82">
              <a:extLst>
                <a:ext uri="{FF2B5EF4-FFF2-40B4-BE49-F238E27FC236}">
                  <a16:creationId xmlns:a16="http://schemas.microsoft.com/office/drawing/2014/main" xmlns="" id="{1BBCF2BA-D76A-47CF-A1A4-8EF61788005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576801" y="2794210"/>
              <a:ext cx="61723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Y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00" name="Rectangle 83">
              <a:extLst>
                <a:ext uri="{FF2B5EF4-FFF2-40B4-BE49-F238E27FC236}">
                  <a16:creationId xmlns:a16="http://schemas.microsoft.com/office/drawing/2014/main" xmlns="" id="{92527306-1597-49A1-9F46-1B1D3E0B4CA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31749" y="2541797"/>
              <a:ext cx="110527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MI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01" name="Rectangle 84">
              <a:extLst>
                <a:ext uri="{FF2B5EF4-FFF2-40B4-BE49-F238E27FC236}">
                  <a16:creationId xmlns:a16="http://schemas.microsoft.com/office/drawing/2014/main" xmlns="" id="{FB585C39-D6E8-4212-86D2-BB4360AD2D5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55434" y="2651335"/>
              <a:ext cx="63158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D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02" name="Rectangle 85">
              <a:extLst>
                <a:ext uri="{FF2B5EF4-FFF2-40B4-BE49-F238E27FC236}">
                  <a16:creationId xmlns:a16="http://schemas.microsoft.com/office/drawing/2014/main" xmlns="" id="{381B7A27-A4D6-4883-BF53-E6FBBE6BE54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59739" y="2708485"/>
              <a:ext cx="54545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-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03" name="Rectangle 86">
              <a:extLst>
                <a:ext uri="{FF2B5EF4-FFF2-40B4-BE49-F238E27FC236}">
                  <a16:creationId xmlns:a16="http://schemas.microsoft.com/office/drawing/2014/main" xmlns="" id="{D3F4848A-B22B-49D3-A44E-226136DF429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54715" y="2759285"/>
              <a:ext cx="64594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A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04" name="Rectangle 87">
              <a:extLst>
                <a:ext uri="{FF2B5EF4-FFF2-40B4-BE49-F238E27FC236}">
                  <a16:creationId xmlns:a16="http://schemas.microsoft.com/office/drawing/2014/main" xmlns="" id="{49ACDE34-C2DB-4F10-BB3A-D601B40EE37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28084" y="2865648"/>
              <a:ext cx="116269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UT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05" name="Rectangle 88">
              <a:extLst>
                <a:ext uri="{FF2B5EF4-FFF2-40B4-BE49-F238E27FC236}">
                  <a16:creationId xmlns:a16="http://schemas.microsoft.com/office/drawing/2014/main" xmlns="" id="{6D9FF551-333C-40FA-B204-85E2DE716BA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54639" y="2976772"/>
              <a:ext cx="63158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U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06" name="Rectangle 89">
              <a:extLst>
                <a:ext uri="{FF2B5EF4-FFF2-40B4-BE49-F238E27FC236}">
                  <a16:creationId xmlns:a16="http://schemas.microsoft.com/office/drawing/2014/main" xmlns="" id="{B3BEACCE-EAB5-4C29-BA81-2DA98BE9FB3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08706" y="3106947"/>
              <a:ext cx="155024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MN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07" name="Rectangle 90">
              <a:extLst>
                <a:ext uri="{FF2B5EF4-FFF2-40B4-BE49-F238E27FC236}">
                  <a16:creationId xmlns:a16="http://schemas.microsoft.com/office/drawing/2014/main" xmlns="" id="{4D380EB0-4213-4F60-83F2-C58CC175430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59665" y="3256172"/>
              <a:ext cx="53111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F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08" name="Rectangle 91">
              <a:extLst>
                <a:ext uri="{FF2B5EF4-FFF2-40B4-BE49-F238E27FC236}">
                  <a16:creationId xmlns:a16="http://schemas.microsoft.com/office/drawing/2014/main" xmlns="" id="{3DD96B8F-8DFB-4131-A7BB-F82E7B6B0F1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59022" y="3319672"/>
              <a:ext cx="55982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E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09" name="Rectangle 92">
              <a:extLst>
                <a:ext uri="{FF2B5EF4-FFF2-40B4-BE49-F238E27FC236}">
                  <a16:creationId xmlns:a16="http://schemas.microsoft.com/office/drawing/2014/main" xmlns="" id="{E46784BB-CB76-4A2A-92E2-009117C9743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58228" y="3381586"/>
              <a:ext cx="55982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S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10" name="Rectangle 93">
              <a:extLst>
                <a:ext uri="{FF2B5EF4-FFF2-40B4-BE49-F238E27FC236}">
                  <a16:creationId xmlns:a16="http://schemas.microsoft.com/office/drawing/2014/main" xmlns="" id="{3D1B38D5-5331-4324-8ABF-92AF2FCBEA5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45385" y="3462547"/>
              <a:ext cx="83254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TI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11" name="Rectangle 94">
              <a:extLst>
                <a:ext uri="{FF2B5EF4-FFF2-40B4-BE49-F238E27FC236}">
                  <a16:creationId xmlns:a16="http://schemas.microsoft.com/office/drawing/2014/main" xmlns="" id="{55068EEF-7FB7-4E18-96B7-625428C4A61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52564" y="3554623"/>
              <a:ext cx="68900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V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12" name="Rectangle 95">
              <a:extLst>
                <a:ext uri="{FF2B5EF4-FFF2-40B4-BE49-F238E27FC236}">
                  <a16:creationId xmlns:a16="http://schemas.microsoft.com/office/drawing/2014/main" xmlns="" id="{0FBFE9BF-4DC9-49C6-A64C-9E763A7F02F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54715" y="3614947"/>
              <a:ext cx="64594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A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13" name="Rectangle 96">
              <a:extLst>
                <a:ext uri="{FF2B5EF4-FFF2-40B4-BE49-F238E27FC236}">
                  <a16:creationId xmlns:a16="http://schemas.microsoft.com/office/drawing/2014/main" xmlns="" id="{2A0BF267-2F43-411B-B558-FC8CCC1839F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62535" y="3684798"/>
              <a:ext cx="47369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L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14" name="Rectangle 97">
              <a:extLst>
                <a:ext uri="{FF2B5EF4-FFF2-40B4-BE49-F238E27FC236}">
                  <a16:creationId xmlns:a16="http://schemas.microsoft.com/office/drawing/2014/main" xmlns="" id="{A64B1D6A-7D10-4F0F-9BA2-0F7E4E47B4F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4687637" y="2764003"/>
              <a:ext cx="1227276" cy="1777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花好月圆 团团圆圆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15" name="Freeform 98">
              <a:extLst>
                <a:ext uri="{FF2B5EF4-FFF2-40B4-BE49-F238E27FC236}">
                  <a16:creationId xmlns:a16="http://schemas.microsoft.com/office/drawing/2014/main" xmlns="" id="{11E7D1C2-4772-41F5-8F85-448D9A0694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07725" y="3265611"/>
              <a:ext cx="1138238" cy="660400"/>
            </a:xfrm>
            <a:custGeom>
              <a:avLst/>
              <a:gdLst>
                <a:gd name="T0" fmla="*/ 982 w 1041"/>
                <a:gd name="T1" fmla="*/ 305 h 603"/>
                <a:gd name="T2" fmla="*/ 703 w 1041"/>
                <a:gd name="T3" fmla="*/ 48 h 603"/>
                <a:gd name="T4" fmla="*/ 589 w 1041"/>
                <a:gd name="T5" fmla="*/ 285 h 603"/>
                <a:gd name="T6" fmla="*/ 299 w 1041"/>
                <a:gd name="T7" fmla="*/ 312 h 603"/>
                <a:gd name="T8" fmla="*/ 0 w 1041"/>
                <a:gd name="T9" fmla="*/ 467 h 603"/>
                <a:gd name="T10" fmla="*/ 74 w 1041"/>
                <a:gd name="T11" fmla="*/ 438 h 603"/>
                <a:gd name="T12" fmla="*/ 551 w 1041"/>
                <a:gd name="T13" fmla="*/ 509 h 603"/>
                <a:gd name="T14" fmla="*/ 804 w 1041"/>
                <a:gd name="T15" fmla="*/ 523 h 603"/>
                <a:gd name="T16" fmla="*/ 1026 w 1041"/>
                <a:gd name="T17" fmla="*/ 497 h 603"/>
                <a:gd name="T18" fmla="*/ 415 w 1041"/>
                <a:gd name="T19" fmla="*/ 328 h 603"/>
                <a:gd name="T20" fmla="*/ 666 w 1041"/>
                <a:gd name="T21" fmla="*/ 306 h 603"/>
                <a:gd name="T22" fmla="*/ 326 w 1041"/>
                <a:gd name="T23" fmla="*/ 336 h 603"/>
                <a:gd name="T24" fmla="*/ 353 w 1041"/>
                <a:gd name="T25" fmla="*/ 414 h 603"/>
                <a:gd name="T26" fmla="*/ 765 w 1041"/>
                <a:gd name="T27" fmla="*/ 458 h 603"/>
                <a:gd name="T28" fmla="*/ 353 w 1041"/>
                <a:gd name="T29" fmla="*/ 414 h 603"/>
                <a:gd name="T30" fmla="*/ 676 w 1041"/>
                <a:gd name="T31" fmla="*/ 435 h 603"/>
                <a:gd name="T32" fmla="*/ 342 w 1041"/>
                <a:gd name="T33" fmla="*/ 376 h 603"/>
                <a:gd name="T34" fmla="*/ 705 w 1041"/>
                <a:gd name="T35" fmla="*/ 311 h 603"/>
                <a:gd name="T36" fmla="*/ 784 w 1041"/>
                <a:gd name="T37" fmla="*/ 218 h 603"/>
                <a:gd name="T38" fmla="*/ 835 w 1041"/>
                <a:gd name="T39" fmla="*/ 339 h 603"/>
                <a:gd name="T40" fmla="*/ 900 w 1041"/>
                <a:gd name="T41" fmla="*/ 549 h 603"/>
                <a:gd name="T42" fmla="*/ 844 w 1041"/>
                <a:gd name="T43" fmla="*/ 365 h 603"/>
                <a:gd name="T44" fmla="*/ 864 w 1041"/>
                <a:gd name="T45" fmla="*/ 463 h 603"/>
                <a:gd name="T46" fmla="*/ 847 w 1041"/>
                <a:gd name="T47" fmla="*/ 484 h 603"/>
                <a:gd name="T48" fmla="*/ 946 w 1041"/>
                <a:gd name="T49" fmla="*/ 451 h 603"/>
                <a:gd name="T50" fmla="*/ 760 w 1041"/>
                <a:gd name="T51" fmla="*/ 192 h 603"/>
                <a:gd name="T52" fmla="*/ 616 w 1041"/>
                <a:gd name="T53" fmla="*/ 151 h 603"/>
                <a:gd name="T54" fmla="*/ 643 w 1041"/>
                <a:gd name="T55" fmla="*/ 229 h 603"/>
                <a:gd name="T56" fmla="*/ 638 w 1041"/>
                <a:gd name="T57" fmla="*/ 187 h 603"/>
                <a:gd name="T58" fmla="*/ 734 w 1041"/>
                <a:gd name="T59" fmla="*/ 209 h 603"/>
                <a:gd name="T60" fmla="*/ 638 w 1041"/>
                <a:gd name="T61" fmla="*/ 271 h 603"/>
                <a:gd name="T62" fmla="*/ 608 w 1041"/>
                <a:gd name="T63" fmla="*/ 72 h 603"/>
                <a:gd name="T64" fmla="*/ 846 w 1041"/>
                <a:gd name="T65" fmla="*/ 145 h 603"/>
                <a:gd name="T66" fmla="*/ 963 w 1041"/>
                <a:gd name="T67" fmla="*/ 362 h 603"/>
                <a:gd name="T68" fmla="*/ 900 w 1041"/>
                <a:gd name="T69" fmla="*/ 549 h 6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41" h="603">
                  <a:moveTo>
                    <a:pt x="998" y="368"/>
                  </a:moveTo>
                  <a:cubicBezTo>
                    <a:pt x="985" y="348"/>
                    <a:pt x="979" y="330"/>
                    <a:pt x="982" y="305"/>
                  </a:cubicBezTo>
                  <a:cubicBezTo>
                    <a:pt x="991" y="229"/>
                    <a:pt x="951" y="148"/>
                    <a:pt x="880" y="128"/>
                  </a:cubicBezTo>
                  <a:cubicBezTo>
                    <a:pt x="816" y="110"/>
                    <a:pt x="761" y="80"/>
                    <a:pt x="703" y="48"/>
                  </a:cubicBezTo>
                  <a:cubicBezTo>
                    <a:pt x="617" y="0"/>
                    <a:pt x="526" y="67"/>
                    <a:pt x="540" y="165"/>
                  </a:cubicBezTo>
                  <a:cubicBezTo>
                    <a:pt x="546" y="205"/>
                    <a:pt x="570" y="242"/>
                    <a:pt x="589" y="285"/>
                  </a:cubicBezTo>
                  <a:cubicBezTo>
                    <a:pt x="557" y="290"/>
                    <a:pt x="522" y="297"/>
                    <a:pt x="487" y="300"/>
                  </a:cubicBezTo>
                  <a:cubicBezTo>
                    <a:pt x="424" y="305"/>
                    <a:pt x="361" y="304"/>
                    <a:pt x="299" y="312"/>
                  </a:cubicBezTo>
                  <a:cubicBezTo>
                    <a:pt x="202" y="324"/>
                    <a:pt x="111" y="356"/>
                    <a:pt x="35" y="422"/>
                  </a:cubicBezTo>
                  <a:cubicBezTo>
                    <a:pt x="21" y="435"/>
                    <a:pt x="12" y="452"/>
                    <a:pt x="0" y="467"/>
                  </a:cubicBezTo>
                  <a:cubicBezTo>
                    <a:pt x="4" y="470"/>
                    <a:pt x="7" y="473"/>
                    <a:pt x="11" y="475"/>
                  </a:cubicBezTo>
                  <a:cubicBezTo>
                    <a:pt x="32" y="463"/>
                    <a:pt x="53" y="451"/>
                    <a:pt x="74" y="438"/>
                  </a:cubicBezTo>
                  <a:cubicBezTo>
                    <a:pt x="138" y="399"/>
                    <a:pt x="206" y="396"/>
                    <a:pt x="275" y="419"/>
                  </a:cubicBezTo>
                  <a:cubicBezTo>
                    <a:pt x="367" y="449"/>
                    <a:pt x="458" y="481"/>
                    <a:pt x="551" y="509"/>
                  </a:cubicBezTo>
                  <a:cubicBezTo>
                    <a:pt x="617" y="529"/>
                    <a:pt x="686" y="535"/>
                    <a:pt x="753" y="510"/>
                  </a:cubicBezTo>
                  <a:cubicBezTo>
                    <a:pt x="776" y="501"/>
                    <a:pt x="789" y="503"/>
                    <a:pt x="804" y="523"/>
                  </a:cubicBezTo>
                  <a:cubicBezTo>
                    <a:pt x="814" y="536"/>
                    <a:pt x="828" y="547"/>
                    <a:pt x="842" y="557"/>
                  </a:cubicBezTo>
                  <a:cubicBezTo>
                    <a:pt x="912" y="603"/>
                    <a:pt x="1002" y="575"/>
                    <a:pt x="1026" y="497"/>
                  </a:cubicBezTo>
                  <a:cubicBezTo>
                    <a:pt x="1041" y="450"/>
                    <a:pt x="1023" y="407"/>
                    <a:pt x="998" y="368"/>
                  </a:cubicBezTo>
                  <a:close/>
                  <a:moveTo>
                    <a:pt x="415" y="328"/>
                  </a:moveTo>
                  <a:cubicBezTo>
                    <a:pt x="482" y="327"/>
                    <a:pt x="549" y="328"/>
                    <a:pt x="613" y="300"/>
                  </a:cubicBezTo>
                  <a:cubicBezTo>
                    <a:pt x="626" y="295"/>
                    <a:pt x="644" y="303"/>
                    <a:pt x="666" y="306"/>
                  </a:cubicBezTo>
                  <a:cubicBezTo>
                    <a:pt x="625" y="347"/>
                    <a:pt x="579" y="350"/>
                    <a:pt x="534" y="349"/>
                  </a:cubicBezTo>
                  <a:cubicBezTo>
                    <a:pt x="464" y="349"/>
                    <a:pt x="395" y="344"/>
                    <a:pt x="326" y="336"/>
                  </a:cubicBezTo>
                  <a:cubicBezTo>
                    <a:pt x="355" y="333"/>
                    <a:pt x="385" y="329"/>
                    <a:pt x="415" y="328"/>
                  </a:cubicBezTo>
                  <a:close/>
                  <a:moveTo>
                    <a:pt x="353" y="414"/>
                  </a:moveTo>
                  <a:cubicBezTo>
                    <a:pt x="487" y="431"/>
                    <a:pt x="618" y="504"/>
                    <a:pt x="760" y="443"/>
                  </a:cubicBezTo>
                  <a:cubicBezTo>
                    <a:pt x="762" y="448"/>
                    <a:pt x="763" y="453"/>
                    <a:pt x="765" y="458"/>
                  </a:cubicBezTo>
                  <a:cubicBezTo>
                    <a:pt x="766" y="463"/>
                    <a:pt x="767" y="468"/>
                    <a:pt x="769" y="477"/>
                  </a:cubicBezTo>
                  <a:cubicBezTo>
                    <a:pt x="618" y="530"/>
                    <a:pt x="487" y="457"/>
                    <a:pt x="353" y="414"/>
                  </a:cubicBezTo>
                  <a:close/>
                  <a:moveTo>
                    <a:pt x="778" y="377"/>
                  </a:moveTo>
                  <a:cubicBezTo>
                    <a:pt x="757" y="425"/>
                    <a:pt x="717" y="436"/>
                    <a:pt x="676" y="435"/>
                  </a:cubicBezTo>
                  <a:cubicBezTo>
                    <a:pt x="612" y="434"/>
                    <a:pt x="547" y="424"/>
                    <a:pt x="484" y="413"/>
                  </a:cubicBezTo>
                  <a:cubicBezTo>
                    <a:pt x="433" y="404"/>
                    <a:pt x="385" y="388"/>
                    <a:pt x="342" y="376"/>
                  </a:cubicBezTo>
                  <a:cubicBezTo>
                    <a:pt x="399" y="376"/>
                    <a:pt x="464" y="376"/>
                    <a:pt x="529" y="377"/>
                  </a:cubicBezTo>
                  <a:cubicBezTo>
                    <a:pt x="596" y="377"/>
                    <a:pt x="656" y="362"/>
                    <a:pt x="705" y="311"/>
                  </a:cubicBezTo>
                  <a:cubicBezTo>
                    <a:pt x="730" y="286"/>
                    <a:pt x="764" y="271"/>
                    <a:pt x="765" y="230"/>
                  </a:cubicBezTo>
                  <a:cubicBezTo>
                    <a:pt x="766" y="225"/>
                    <a:pt x="777" y="219"/>
                    <a:pt x="784" y="218"/>
                  </a:cubicBezTo>
                  <a:cubicBezTo>
                    <a:pt x="828" y="207"/>
                    <a:pt x="872" y="239"/>
                    <a:pt x="876" y="286"/>
                  </a:cubicBezTo>
                  <a:cubicBezTo>
                    <a:pt x="880" y="322"/>
                    <a:pt x="870" y="330"/>
                    <a:pt x="835" y="339"/>
                  </a:cubicBezTo>
                  <a:cubicBezTo>
                    <a:pt x="813" y="344"/>
                    <a:pt x="786" y="359"/>
                    <a:pt x="778" y="377"/>
                  </a:cubicBezTo>
                  <a:close/>
                  <a:moveTo>
                    <a:pt x="900" y="549"/>
                  </a:moveTo>
                  <a:cubicBezTo>
                    <a:pt x="839" y="536"/>
                    <a:pt x="793" y="487"/>
                    <a:pt x="791" y="434"/>
                  </a:cubicBezTo>
                  <a:cubicBezTo>
                    <a:pt x="789" y="392"/>
                    <a:pt x="810" y="365"/>
                    <a:pt x="844" y="365"/>
                  </a:cubicBezTo>
                  <a:cubicBezTo>
                    <a:pt x="884" y="365"/>
                    <a:pt x="925" y="407"/>
                    <a:pt x="922" y="442"/>
                  </a:cubicBezTo>
                  <a:cubicBezTo>
                    <a:pt x="918" y="473"/>
                    <a:pt x="894" y="482"/>
                    <a:pt x="864" y="463"/>
                  </a:cubicBezTo>
                  <a:cubicBezTo>
                    <a:pt x="856" y="459"/>
                    <a:pt x="846" y="459"/>
                    <a:pt x="838" y="456"/>
                  </a:cubicBezTo>
                  <a:cubicBezTo>
                    <a:pt x="841" y="466"/>
                    <a:pt x="842" y="481"/>
                    <a:pt x="847" y="484"/>
                  </a:cubicBezTo>
                  <a:cubicBezTo>
                    <a:pt x="868" y="491"/>
                    <a:pt x="892" y="501"/>
                    <a:pt x="910" y="496"/>
                  </a:cubicBezTo>
                  <a:cubicBezTo>
                    <a:pt x="925" y="492"/>
                    <a:pt x="942" y="469"/>
                    <a:pt x="946" y="451"/>
                  </a:cubicBezTo>
                  <a:cubicBezTo>
                    <a:pt x="956" y="405"/>
                    <a:pt x="928" y="374"/>
                    <a:pt x="891" y="349"/>
                  </a:cubicBezTo>
                  <a:cubicBezTo>
                    <a:pt x="927" y="244"/>
                    <a:pt x="869" y="177"/>
                    <a:pt x="760" y="192"/>
                  </a:cubicBezTo>
                  <a:cubicBezTo>
                    <a:pt x="744" y="158"/>
                    <a:pt x="722" y="128"/>
                    <a:pt x="680" y="122"/>
                  </a:cubicBezTo>
                  <a:cubicBezTo>
                    <a:pt x="651" y="118"/>
                    <a:pt x="630" y="127"/>
                    <a:pt x="616" y="151"/>
                  </a:cubicBezTo>
                  <a:cubicBezTo>
                    <a:pt x="602" y="177"/>
                    <a:pt x="609" y="200"/>
                    <a:pt x="626" y="222"/>
                  </a:cubicBezTo>
                  <a:cubicBezTo>
                    <a:pt x="629" y="226"/>
                    <a:pt x="637" y="227"/>
                    <a:pt x="643" y="229"/>
                  </a:cubicBezTo>
                  <a:cubicBezTo>
                    <a:pt x="644" y="222"/>
                    <a:pt x="648" y="215"/>
                    <a:pt x="647" y="209"/>
                  </a:cubicBezTo>
                  <a:cubicBezTo>
                    <a:pt x="646" y="201"/>
                    <a:pt x="640" y="194"/>
                    <a:pt x="638" y="187"/>
                  </a:cubicBezTo>
                  <a:cubicBezTo>
                    <a:pt x="633" y="161"/>
                    <a:pt x="651" y="143"/>
                    <a:pt x="676" y="149"/>
                  </a:cubicBezTo>
                  <a:cubicBezTo>
                    <a:pt x="708" y="156"/>
                    <a:pt x="730" y="177"/>
                    <a:pt x="734" y="209"/>
                  </a:cubicBezTo>
                  <a:cubicBezTo>
                    <a:pt x="736" y="228"/>
                    <a:pt x="730" y="254"/>
                    <a:pt x="718" y="266"/>
                  </a:cubicBezTo>
                  <a:cubicBezTo>
                    <a:pt x="696" y="288"/>
                    <a:pt x="666" y="286"/>
                    <a:pt x="638" y="271"/>
                  </a:cubicBezTo>
                  <a:cubicBezTo>
                    <a:pt x="591" y="245"/>
                    <a:pt x="567" y="204"/>
                    <a:pt x="564" y="152"/>
                  </a:cubicBezTo>
                  <a:cubicBezTo>
                    <a:pt x="562" y="117"/>
                    <a:pt x="577" y="89"/>
                    <a:pt x="608" y="72"/>
                  </a:cubicBezTo>
                  <a:cubicBezTo>
                    <a:pt x="646" y="50"/>
                    <a:pt x="687" y="60"/>
                    <a:pt x="716" y="86"/>
                  </a:cubicBezTo>
                  <a:cubicBezTo>
                    <a:pt x="755" y="120"/>
                    <a:pt x="795" y="137"/>
                    <a:pt x="846" y="145"/>
                  </a:cubicBezTo>
                  <a:cubicBezTo>
                    <a:pt x="923" y="157"/>
                    <a:pt x="969" y="243"/>
                    <a:pt x="954" y="319"/>
                  </a:cubicBezTo>
                  <a:cubicBezTo>
                    <a:pt x="951" y="332"/>
                    <a:pt x="958" y="348"/>
                    <a:pt x="963" y="362"/>
                  </a:cubicBezTo>
                  <a:cubicBezTo>
                    <a:pt x="975" y="398"/>
                    <a:pt x="997" y="432"/>
                    <a:pt x="1001" y="469"/>
                  </a:cubicBezTo>
                  <a:cubicBezTo>
                    <a:pt x="1007" y="524"/>
                    <a:pt x="955" y="561"/>
                    <a:pt x="900" y="549"/>
                  </a:cubicBezTo>
                  <a:close/>
                </a:path>
              </a:pathLst>
            </a:custGeom>
            <a:solidFill>
              <a:srgbClr val="EFD1A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xmlns="" id="{8AACD066-DB49-4D14-B546-BB51EF3AA282}"/>
              </a:ext>
            </a:extLst>
          </p:cNvPr>
          <p:cNvGrpSpPr/>
          <p:nvPr/>
        </p:nvGrpSpPr>
        <p:grpSpPr>
          <a:xfrm flipV="1">
            <a:off x="0" y="0"/>
            <a:ext cx="12192000" cy="6858000"/>
            <a:chOff x="0" y="0"/>
            <a:chExt cx="12192000" cy="6858000"/>
          </a:xfrm>
        </p:grpSpPr>
        <p:sp>
          <p:nvSpPr>
            <p:cNvPr id="76" name="任意多边形: 形状 75">
              <a:extLst>
                <a:ext uri="{FF2B5EF4-FFF2-40B4-BE49-F238E27FC236}">
                  <a16:creationId xmlns:a16="http://schemas.microsoft.com/office/drawing/2014/main" xmlns="" id="{A930CCF0-9E89-4140-AD33-07F2728B33E2}"/>
                </a:ext>
              </a:extLst>
            </p:cNvPr>
            <p:cNvSpPr/>
            <p:nvPr/>
          </p:nvSpPr>
          <p:spPr>
            <a:xfrm flipH="1" flipV="1">
              <a:off x="7587370" y="0"/>
              <a:ext cx="4604630" cy="6858000"/>
            </a:xfrm>
            <a:custGeom>
              <a:avLst/>
              <a:gdLst>
                <a:gd name="connsiteX0" fmla="*/ 4604630 w 4604630"/>
                <a:gd name="connsiteY0" fmla="*/ 6858000 h 6858000"/>
                <a:gd name="connsiteX1" fmla="*/ 0 w 4604630"/>
                <a:gd name="connsiteY1" fmla="*/ 6858000 h 6858000"/>
                <a:gd name="connsiteX2" fmla="*/ 0 w 4604630"/>
                <a:gd name="connsiteY2" fmla="*/ 0 h 6858000"/>
                <a:gd name="connsiteX3" fmla="*/ 367240 w 4604630"/>
                <a:gd name="connsiteY3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04630" h="6858000">
                  <a:moveTo>
                    <a:pt x="4604630" y="6858000"/>
                  </a:moveTo>
                  <a:lnTo>
                    <a:pt x="0" y="6858000"/>
                  </a:lnTo>
                  <a:lnTo>
                    <a:pt x="0" y="0"/>
                  </a:lnTo>
                  <a:lnTo>
                    <a:pt x="367240" y="0"/>
                  </a:lnTo>
                  <a:close/>
                </a:path>
              </a:pathLst>
            </a:custGeom>
            <a:solidFill>
              <a:srgbClr val="F88200"/>
            </a:solidFill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72" name="任意多边形: 形状 71">
              <a:extLst>
                <a:ext uri="{FF2B5EF4-FFF2-40B4-BE49-F238E27FC236}">
                  <a16:creationId xmlns:a16="http://schemas.microsoft.com/office/drawing/2014/main" xmlns="" id="{E1520E44-6728-4433-A1D7-6AA661A1133F}"/>
                </a:ext>
              </a:extLst>
            </p:cNvPr>
            <p:cNvSpPr/>
            <p:nvPr/>
          </p:nvSpPr>
          <p:spPr>
            <a:xfrm>
              <a:off x="0" y="0"/>
              <a:ext cx="11260582" cy="6858000"/>
            </a:xfrm>
            <a:custGeom>
              <a:avLst/>
              <a:gdLst>
                <a:gd name="connsiteX0" fmla="*/ 0 w 11260582"/>
                <a:gd name="connsiteY0" fmla="*/ 0 h 6858000"/>
                <a:gd name="connsiteX1" fmla="*/ 3204522 w 11260582"/>
                <a:gd name="connsiteY1" fmla="*/ 0 h 6858000"/>
                <a:gd name="connsiteX2" fmla="*/ 11260582 w 11260582"/>
                <a:gd name="connsiteY2" fmla="*/ 6858000 h 6858000"/>
                <a:gd name="connsiteX3" fmla="*/ 0 w 11260582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60582" h="6858000">
                  <a:moveTo>
                    <a:pt x="0" y="0"/>
                  </a:moveTo>
                  <a:lnTo>
                    <a:pt x="3204522" y="0"/>
                  </a:lnTo>
                  <a:lnTo>
                    <a:pt x="1126058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F3C900"/>
            </a:solidFill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74" name="任意多边形: 形状 73">
              <a:extLst>
                <a:ext uri="{FF2B5EF4-FFF2-40B4-BE49-F238E27FC236}">
                  <a16:creationId xmlns:a16="http://schemas.microsoft.com/office/drawing/2014/main" xmlns="" id="{22267BB3-C7A0-4D71-809F-0BAD1676ADDE}"/>
                </a:ext>
              </a:extLst>
            </p:cNvPr>
            <p:cNvSpPr/>
            <p:nvPr/>
          </p:nvSpPr>
          <p:spPr>
            <a:xfrm>
              <a:off x="0" y="1867238"/>
              <a:ext cx="11260582" cy="4990762"/>
            </a:xfrm>
            <a:custGeom>
              <a:avLst/>
              <a:gdLst>
                <a:gd name="connsiteX0" fmla="*/ 5406732 w 11260582"/>
                <a:gd name="connsiteY0" fmla="*/ 0 h 4990762"/>
                <a:gd name="connsiteX1" fmla="*/ 11260582 w 11260582"/>
                <a:gd name="connsiteY1" fmla="*/ 4990762 h 4990762"/>
                <a:gd name="connsiteX2" fmla="*/ 0 w 11260582"/>
                <a:gd name="connsiteY2" fmla="*/ 4990762 h 4990762"/>
                <a:gd name="connsiteX3" fmla="*/ 0 w 11260582"/>
                <a:gd name="connsiteY3" fmla="*/ 4609567 h 4990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60582" h="4990762">
                  <a:moveTo>
                    <a:pt x="5406732" y="0"/>
                  </a:moveTo>
                  <a:lnTo>
                    <a:pt x="11260582" y="4990762"/>
                  </a:lnTo>
                  <a:lnTo>
                    <a:pt x="0" y="4990762"/>
                  </a:lnTo>
                  <a:lnTo>
                    <a:pt x="0" y="4609567"/>
                  </a:lnTo>
                  <a:close/>
                </a:path>
              </a:pathLst>
            </a:custGeom>
            <a:solidFill>
              <a:srgbClr val="B9C9E7"/>
            </a:solidFill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xmlns="" id="{BF943CFD-86D3-46E0-A20B-E9D43FDF0D06}"/>
              </a:ext>
            </a:extLst>
          </p:cNvPr>
          <p:cNvGrpSpPr/>
          <p:nvPr/>
        </p:nvGrpSpPr>
        <p:grpSpPr>
          <a:xfrm rot="5400000">
            <a:off x="3259587" y="331026"/>
            <a:ext cx="1068196" cy="406144"/>
            <a:chOff x="5014913" y="3255963"/>
            <a:chExt cx="2163763" cy="568325"/>
          </a:xfrm>
        </p:grpSpPr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xmlns="" id="{E57B2D7C-814C-46D6-8287-D3D1412C9EB7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4913" y="3255963"/>
              <a:ext cx="2163763" cy="117475"/>
            </a:xfrm>
            <a:custGeom>
              <a:avLst/>
              <a:gdLst>
                <a:gd name="T0" fmla="*/ 0 w 1363"/>
                <a:gd name="T1" fmla="*/ 0 h 74"/>
                <a:gd name="T2" fmla="*/ 151 w 1363"/>
                <a:gd name="T3" fmla="*/ 74 h 74"/>
                <a:gd name="T4" fmla="*/ 302 w 1363"/>
                <a:gd name="T5" fmla="*/ 0 h 74"/>
                <a:gd name="T6" fmla="*/ 455 w 1363"/>
                <a:gd name="T7" fmla="*/ 74 h 74"/>
                <a:gd name="T8" fmla="*/ 606 w 1363"/>
                <a:gd name="T9" fmla="*/ 0 h 74"/>
                <a:gd name="T10" fmla="*/ 757 w 1363"/>
                <a:gd name="T11" fmla="*/ 74 h 74"/>
                <a:gd name="T12" fmla="*/ 909 w 1363"/>
                <a:gd name="T13" fmla="*/ 0 h 74"/>
                <a:gd name="T14" fmla="*/ 1060 w 1363"/>
                <a:gd name="T15" fmla="*/ 74 h 74"/>
                <a:gd name="T16" fmla="*/ 1211 w 1363"/>
                <a:gd name="T17" fmla="*/ 0 h 74"/>
                <a:gd name="T18" fmla="*/ 1363 w 1363"/>
                <a:gd name="T19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63" h="74">
                  <a:moveTo>
                    <a:pt x="0" y="0"/>
                  </a:moveTo>
                  <a:lnTo>
                    <a:pt x="151" y="74"/>
                  </a:lnTo>
                  <a:lnTo>
                    <a:pt x="302" y="0"/>
                  </a:lnTo>
                  <a:lnTo>
                    <a:pt x="455" y="74"/>
                  </a:lnTo>
                  <a:lnTo>
                    <a:pt x="606" y="0"/>
                  </a:lnTo>
                  <a:lnTo>
                    <a:pt x="757" y="74"/>
                  </a:lnTo>
                  <a:lnTo>
                    <a:pt x="909" y="0"/>
                  </a:lnTo>
                  <a:lnTo>
                    <a:pt x="1060" y="74"/>
                  </a:lnTo>
                  <a:lnTo>
                    <a:pt x="1211" y="0"/>
                  </a:lnTo>
                  <a:lnTo>
                    <a:pt x="1363" y="74"/>
                  </a:lnTo>
                </a:path>
              </a:pathLst>
            </a:custGeom>
            <a:noFill/>
            <a:ln w="58738" cap="rnd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xmlns="" id="{926FBF88-0783-48D1-8585-9322E377C324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4913" y="3482976"/>
              <a:ext cx="2163763" cy="115888"/>
            </a:xfrm>
            <a:custGeom>
              <a:avLst/>
              <a:gdLst>
                <a:gd name="T0" fmla="*/ 0 w 1363"/>
                <a:gd name="T1" fmla="*/ 0 h 73"/>
                <a:gd name="T2" fmla="*/ 151 w 1363"/>
                <a:gd name="T3" fmla="*/ 73 h 73"/>
                <a:gd name="T4" fmla="*/ 302 w 1363"/>
                <a:gd name="T5" fmla="*/ 0 h 73"/>
                <a:gd name="T6" fmla="*/ 455 w 1363"/>
                <a:gd name="T7" fmla="*/ 73 h 73"/>
                <a:gd name="T8" fmla="*/ 606 w 1363"/>
                <a:gd name="T9" fmla="*/ 0 h 73"/>
                <a:gd name="T10" fmla="*/ 757 w 1363"/>
                <a:gd name="T11" fmla="*/ 73 h 73"/>
                <a:gd name="T12" fmla="*/ 909 w 1363"/>
                <a:gd name="T13" fmla="*/ 0 h 73"/>
                <a:gd name="T14" fmla="*/ 1060 w 1363"/>
                <a:gd name="T15" fmla="*/ 73 h 73"/>
                <a:gd name="T16" fmla="*/ 1211 w 1363"/>
                <a:gd name="T17" fmla="*/ 0 h 73"/>
                <a:gd name="T18" fmla="*/ 1363 w 1363"/>
                <a:gd name="T19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63" h="73">
                  <a:moveTo>
                    <a:pt x="0" y="0"/>
                  </a:moveTo>
                  <a:lnTo>
                    <a:pt x="151" y="73"/>
                  </a:lnTo>
                  <a:lnTo>
                    <a:pt x="302" y="0"/>
                  </a:lnTo>
                  <a:lnTo>
                    <a:pt x="455" y="73"/>
                  </a:lnTo>
                  <a:lnTo>
                    <a:pt x="606" y="0"/>
                  </a:lnTo>
                  <a:lnTo>
                    <a:pt x="757" y="73"/>
                  </a:lnTo>
                  <a:lnTo>
                    <a:pt x="909" y="0"/>
                  </a:lnTo>
                  <a:lnTo>
                    <a:pt x="1060" y="73"/>
                  </a:lnTo>
                  <a:lnTo>
                    <a:pt x="1211" y="0"/>
                  </a:lnTo>
                  <a:lnTo>
                    <a:pt x="1363" y="73"/>
                  </a:lnTo>
                </a:path>
              </a:pathLst>
            </a:custGeom>
            <a:noFill/>
            <a:ln w="58738" cap="rnd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xmlns="" id="{A9BD7925-63B1-4A6D-9A10-22F6DC81AA92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4913" y="3706813"/>
              <a:ext cx="2163763" cy="117475"/>
            </a:xfrm>
            <a:custGeom>
              <a:avLst/>
              <a:gdLst>
                <a:gd name="T0" fmla="*/ 0 w 1363"/>
                <a:gd name="T1" fmla="*/ 0 h 74"/>
                <a:gd name="T2" fmla="*/ 151 w 1363"/>
                <a:gd name="T3" fmla="*/ 74 h 74"/>
                <a:gd name="T4" fmla="*/ 302 w 1363"/>
                <a:gd name="T5" fmla="*/ 0 h 74"/>
                <a:gd name="T6" fmla="*/ 455 w 1363"/>
                <a:gd name="T7" fmla="*/ 74 h 74"/>
                <a:gd name="T8" fmla="*/ 606 w 1363"/>
                <a:gd name="T9" fmla="*/ 0 h 74"/>
                <a:gd name="T10" fmla="*/ 757 w 1363"/>
                <a:gd name="T11" fmla="*/ 74 h 74"/>
                <a:gd name="T12" fmla="*/ 909 w 1363"/>
                <a:gd name="T13" fmla="*/ 0 h 74"/>
                <a:gd name="T14" fmla="*/ 1060 w 1363"/>
                <a:gd name="T15" fmla="*/ 74 h 74"/>
                <a:gd name="T16" fmla="*/ 1211 w 1363"/>
                <a:gd name="T17" fmla="*/ 0 h 74"/>
                <a:gd name="T18" fmla="*/ 1363 w 1363"/>
                <a:gd name="T19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63" h="74">
                  <a:moveTo>
                    <a:pt x="0" y="0"/>
                  </a:moveTo>
                  <a:lnTo>
                    <a:pt x="151" y="74"/>
                  </a:lnTo>
                  <a:lnTo>
                    <a:pt x="302" y="0"/>
                  </a:lnTo>
                  <a:lnTo>
                    <a:pt x="455" y="74"/>
                  </a:lnTo>
                  <a:lnTo>
                    <a:pt x="606" y="0"/>
                  </a:lnTo>
                  <a:lnTo>
                    <a:pt x="757" y="74"/>
                  </a:lnTo>
                  <a:lnTo>
                    <a:pt x="909" y="0"/>
                  </a:lnTo>
                  <a:lnTo>
                    <a:pt x="1060" y="74"/>
                  </a:lnTo>
                  <a:lnTo>
                    <a:pt x="1211" y="0"/>
                  </a:lnTo>
                  <a:lnTo>
                    <a:pt x="1363" y="74"/>
                  </a:lnTo>
                </a:path>
              </a:pathLst>
            </a:custGeom>
            <a:noFill/>
            <a:ln w="58738" cap="rnd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</p:grpSp>
      <p:pic>
        <p:nvPicPr>
          <p:cNvPr id="166" name="图片 165">
            <a:extLst>
              <a:ext uri="{FF2B5EF4-FFF2-40B4-BE49-F238E27FC236}">
                <a16:creationId xmlns:a16="http://schemas.microsoft.com/office/drawing/2014/main" xmlns="" id="{0B58F1A8-BAB3-4D54-9E20-0EA734634CBC}"/>
              </a:ext>
            </a:extLst>
          </p:cNvPr>
          <p:cNvPicPr>
            <a:picLocks noChangeAspect="1"/>
          </p:cNvPicPr>
          <p:nvPr/>
        </p:nvPicPr>
        <p:blipFill>
          <a:blip r:embed="rId5">
            <a:biLevel thresh="75000"/>
          </a:blip>
          <a:srcRect b="48901"/>
          <a:stretch>
            <a:fillRect/>
          </a:stretch>
        </p:blipFill>
        <p:spPr>
          <a:xfrm>
            <a:off x="982848" y="6053098"/>
            <a:ext cx="1664097" cy="804902"/>
          </a:xfrm>
          <a:custGeom>
            <a:avLst/>
            <a:gdLst>
              <a:gd name="connsiteX0" fmla="*/ 0 w 1664097"/>
              <a:gd name="connsiteY0" fmla="*/ 0 h 804902"/>
              <a:gd name="connsiteX1" fmla="*/ 1664097 w 1664097"/>
              <a:gd name="connsiteY1" fmla="*/ 0 h 804902"/>
              <a:gd name="connsiteX2" fmla="*/ 1664097 w 1664097"/>
              <a:gd name="connsiteY2" fmla="*/ 804902 h 804902"/>
              <a:gd name="connsiteX3" fmla="*/ 0 w 1664097"/>
              <a:gd name="connsiteY3" fmla="*/ 804902 h 804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64097" h="804902">
                <a:moveTo>
                  <a:pt x="0" y="0"/>
                </a:moveTo>
                <a:lnTo>
                  <a:pt x="1664097" y="0"/>
                </a:lnTo>
                <a:lnTo>
                  <a:pt x="1664097" y="804902"/>
                </a:lnTo>
                <a:lnTo>
                  <a:pt x="0" y="804902"/>
                </a:lnTo>
                <a:close/>
              </a:path>
            </a:pathLst>
          </a:custGeom>
        </p:spPr>
      </p:pic>
      <p:pic>
        <p:nvPicPr>
          <p:cNvPr id="329" name="图片 328">
            <a:extLst>
              <a:ext uri="{FF2B5EF4-FFF2-40B4-BE49-F238E27FC236}">
                <a16:creationId xmlns:a16="http://schemas.microsoft.com/office/drawing/2014/main" xmlns="" id="{C6E3D7F1-1671-4925-B335-943B542D860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biLevel thresh="75000"/>
          </a:blip>
          <a:srcRect b="82089"/>
          <a:stretch/>
        </p:blipFill>
        <p:spPr>
          <a:xfrm flipV="1">
            <a:off x="5049411" y="6116067"/>
            <a:ext cx="1776786" cy="320796"/>
          </a:xfrm>
          <a:prstGeom prst="rect">
            <a:avLst/>
          </a:prstGeom>
        </p:spPr>
      </p:pic>
      <p:sp>
        <p:nvSpPr>
          <p:cNvPr id="171" name="矩形: 圆角 170">
            <a:extLst>
              <a:ext uri="{FF2B5EF4-FFF2-40B4-BE49-F238E27FC236}">
                <a16:creationId xmlns:a16="http://schemas.microsoft.com/office/drawing/2014/main" xmlns="" id="{2B62B09B-F356-4687-A592-40993E72C81F}"/>
              </a:ext>
            </a:extLst>
          </p:cNvPr>
          <p:cNvSpPr/>
          <p:nvPr/>
        </p:nvSpPr>
        <p:spPr>
          <a:xfrm>
            <a:off x="4601660" y="1439011"/>
            <a:ext cx="5470382" cy="4235072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00号-方方先锋体" panose="00000500000000000000" pitchFamily="2" charset="-122"/>
              <a:ea typeface="字魂100号-方方先锋体" panose="00000500000000000000" pitchFamily="2" charset="-122"/>
              <a:cs typeface="+mn-cs"/>
            </a:endParaRPr>
          </a:p>
        </p:txBody>
      </p:sp>
      <p:grpSp>
        <p:nvGrpSpPr>
          <p:cNvPr id="173" name="组合 172">
            <a:extLst>
              <a:ext uri="{FF2B5EF4-FFF2-40B4-BE49-F238E27FC236}">
                <a16:creationId xmlns:a16="http://schemas.microsoft.com/office/drawing/2014/main" xmlns="" id="{65B12C96-250B-4A63-BC7F-8C46437EB06A}"/>
              </a:ext>
            </a:extLst>
          </p:cNvPr>
          <p:cNvGrpSpPr/>
          <p:nvPr/>
        </p:nvGrpSpPr>
        <p:grpSpPr>
          <a:xfrm>
            <a:off x="6387376" y="4171183"/>
            <a:ext cx="2040600" cy="671422"/>
            <a:chOff x="1222973" y="4859763"/>
            <a:chExt cx="3437681" cy="1131106"/>
          </a:xfrm>
        </p:grpSpPr>
        <p:grpSp>
          <p:nvGrpSpPr>
            <p:cNvPr id="174" name="组合 173">
              <a:extLst>
                <a:ext uri="{FF2B5EF4-FFF2-40B4-BE49-F238E27FC236}">
                  <a16:creationId xmlns:a16="http://schemas.microsoft.com/office/drawing/2014/main" xmlns="" id="{A4D16749-596B-44BC-BF1C-1E4F4EC256DE}"/>
                </a:ext>
              </a:extLst>
            </p:cNvPr>
            <p:cNvGrpSpPr/>
            <p:nvPr/>
          </p:nvGrpSpPr>
          <p:grpSpPr>
            <a:xfrm flipV="1">
              <a:off x="1222973" y="4859763"/>
              <a:ext cx="3437681" cy="119100"/>
              <a:chOff x="4143737" y="-536918"/>
              <a:chExt cx="3006813" cy="104172"/>
            </a:xfrm>
          </p:grpSpPr>
          <p:sp>
            <p:nvSpPr>
              <p:cNvPr id="292" name="椭圆 291">
                <a:extLst>
                  <a:ext uri="{FF2B5EF4-FFF2-40B4-BE49-F238E27FC236}">
                    <a16:creationId xmlns:a16="http://schemas.microsoft.com/office/drawing/2014/main" xmlns="" id="{E0482A97-96CE-41B7-84D5-D4FD0C9EDC30}"/>
                  </a:ext>
                </a:extLst>
              </p:cNvPr>
              <p:cNvSpPr/>
              <p:nvPr/>
            </p:nvSpPr>
            <p:spPr>
              <a:xfrm>
                <a:off x="4143737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93" name="椭圆 292">
                <a:extLst>
                  <a:ext uri="{FF2B5EF4-FFF2-40B4-BE49-F238E27FC236}">
                    <a16:creationId xmlns:a16="http://schemas.microsoft.com/office/drawing/2014/main" xmlns="" id="{B8DE070D-F5F4-4DBB-B729-3E5C988D54CB}"/>
                  </a:ext>
                </a:extLst>
              </p:cNvPr>
              <p:cNvSpPr/>
              <p:nvPr/>
            </p:nvSpPr>
            <p:spPr>
              <a:xfrm>
                <a:off x="4281958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94" name="椭圆 293">
                <a:extLst>
                  <a:ext uri="{FF2B5EF4-FFF2-40B4-BE49-F238E27FC236}">
                    <a16:creationId xmlns:a16="http://schemas.microsoft.com/office/drawing/2014/main" xmlns="" id="{3D690AE4-BD78-44F3-8AB8-9372200EBBB6}"/>
                  </a:ext>
                </a:extLst>
              </p:cNvPr>
              <p:cNvSpPr/>
              <p:nvPr/>
            </p:nvSpPr>
            <p:spPr>
              <a:xfrm>
                <a:off x="4420179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95" name="椭圆 294">
                <a:extLst>
                  <a:ext uri="{FF2B5EF4-FFF2-40B4-BE49-F238E27FC236}">
                    <a16:creationId xmlns:a16="http://schemas.microsoft.com/office/drawing/2014/main" xmlns="" id="{212DE18C-E2B7-4CC1-8493-54280135D2C6}"/>
                  </a:ext>
                </a:extLst>
              </p:cNvPr>
              <p:cNvSpPr/>
              <p:nvPr/>
            </p:nvSpPr>
            <p:spPr>
              <a:xfrm>
                <a:off x="4558400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96" name="椭圆 295">
                <a:extLst>
                  <a:ext uri="{FF2B5EF4-FFF2-40B4-BE49-F238E27FC236}">
                    <a16:creationId xmlns:a16="http://schemas.microsoft.com/office/drawing/2014/main" xmlns="" id="{DA66D552-F948-4EC7-9B4E-8EC65062FE29}"/>
                  </a:ext>
                </a:extLst>
              </p:cNvPr>
              <p:cNvSpPr/>
              <p:nvPr/>
            </p:nvSpPr>
            <p:spPr>
              <a:xfrm>
                <a:off x="4696621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97" name="椭圆 296">
                <a:extLst>
                  <a:ext uri="{FF2B5EF4-FFF2-40B4-BE49-F238E27FC236}">
                    <a16:creationId xmlns:a16="http://schemas.microsoft.com/office/drawing/2014/main" xmlns="" id="{77D5FAC4-C638-4177-B43D-B6A2998E1533}"/>
                  </a:ext>
                </a:extLst>
              </p:cNvPr>
              <p:cNvSpPr/>
              <p:nvPr/>
            </p:nvSpPr>
            <p:spPr>
              <a:xfrm>
                <a:off x="4834842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98" name="椭圆 297">
                <a:extLst>
                  <a:ext uri="{FF2B5EF4-FFF2-40B4-BE49-F238E27FC236}">
                    <a16:creationId xmlns:a16="http://schemas.microsoft.com/office/drawing/2014/main" xmlns="" id="{0C269ECB-0EE4-466D-AFD4-5640204023B5}"/>
                  </a:ext>
                </a:extLst>
              </p:cNvPr>
              <p:cNvSpPr/>
              <p:nvPr/>
            </p:nvSpPr>
            <p:spPr>
              <a:xfrm>
                <a:off x="4973063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99" name="椭圆 298">
                <a:extLst>
                  <a:ext uri="{FF2B5EF4-FFF2-40B4-BE49-F238E27FC236}">
                    <a16:creationId xmlns:a16="http://schemas.microsoft.com/office/drawing/2014/main" xmlns="" id="{DAFE652D-6B67-41D2-BAFE-DDF4D0FD2427}"/>
                  </a:ext>
                </a:extLst>
              </p:cNvPr>
              <p:cNvSpPr/>
              <p:nvPr/>
            </p:nvSpPr>
            <p:spPr>
              <a:xfrm>
                <a:off x="5111284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300" name="椭圆 299">
                <a:extLst>
                  <a:ext uri="{FF2B5EF4-FFF2-40B4-BE49-F238E27FC236}">
                    <a16:creationId xmlns:a16="http://schemas.microsoft.com/office/drawing/2014/main" xmlns="" id="{C71EFD45-FAAB-4C3A-9A18-11F053925E2C}"/>
                  </a:ext>
                </a:extLst>
              </p:cNvPr>
              <p:cNvSpPr/>
              <p:nvPr/>
            </p:nvSpPr>
            <p:spPr>
              <a:xfrm>
                <a:off x="5249505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301" name="椭圆 300">
                <a:extLst>
                  <a:ext uri="{FF2B5EF4-FFF2-40B4-BE49-F238E27FC236}">
                    <a16:creationId xmlns:a16="http://schemas.microsoft.com/office/drawing/2014/main" xmlns="" id="{E5E26984-EB4E-4672-923D-436BFF6850BE}"/>
                  </a:ext>
                </a:extLst>
              </p:cNvPr>
              <p:cNvSpPr/>
              <p:nvPr/>
            </p:nvSpPr>
            <p:spPr>
              <a:xfrm>
                <a:off x="5387726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302" name="椭圆 301">
                <a:extLst>
                  <a:ext uri="{FF2B5EF4-FFF2-40B4-BE49-F238E27FC236}">
                    <a16:creationId xmlns:a16="http://schemas.microsoft.com/office/drawing/2014/main" xmlns="" id="{ACD51AFE-B8D6-4875-A80B-CC32467712BE}"/>
                  </a:ext>
                </a:extLst>
              </p:cNvPr>
              <p:cNvSpPr/>
              <p:nvPr/>
            </p:nvSpPr>
            <p:spPr>
              <a:xfrm>
                <a:off x="5525947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303" name="椭圆 302">
                <a:extLst>
                  <a:ext uri="{FF2B5EF4-FFF2-40B4-BE49-F238E27FC236}">
                    <a16:creationId xmlns:a16="http://schemas.microsoft.com/office/drawing/2014/main" xmlns="" id="{CA5F03DF-F7D9-4DA4-AF3A-5CFBE8E78F0B}"/>
                  </a:ext>
                </a:extLst>
              </p:cNvPr>
              <p:cNvSpPr/>
              <p:nvPr/>
            </p:nvSpPr>
            <p:spPr>
              <a:xfrm>
                <a:off x="5664168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304" name="椭圆 303">
                <a:extLst>
                  <a:ext uri="{FF2B5EF4-FFF2-40B4-BE49-F238E27FC236}">
                    <a16:creationId xmlns:a16="http://schemas.microsoft.com/office/drawing/2014/main" xmlns="" id="{EA3E87D8-8332-490C-B370-138E5796D314}"/>
                  </a:ext>
                </a:extLst>
              </p:cNvPr>
              <p:cNvSpPr/>
              <p:nvPr/>
            </p:nvSpPr>
            <p:spPr>
              <a:xfrm>
                <a:off x="5802389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305" name="椭圆 304">
                <a:extLst>
                  <a:ext uri="{FF2B5EF4-FFF2-40B4-BE49-F238E27FC236}">
                    <a16:creationId xmlns:a16="http://schemas.microsoft.com/office/drawing/2014/main" xmlns="" id="{1EE8945F-CC07-4770-A964-013006CDF18C}"/>
                  </a:ext>
                </a:extLst>
              </p:cNvPr>
              <p:cNvSpPr/>
              <p:nvPr/>
            </p:nvSpPr>
            <p:spPr>
              <a:xfrm>
                <a:off x="5940610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306" name="椭圆 305">
                <a:extLst>
                  <a:ext uri="{FF2B5EF4-FFF2-40B4-BE49-F238E27FC236}">
                    <a16:creationId xmlns:a16="http://schemas.microsoft.com/office/drawing/2014/main" xmlns="" id="{3746640A-80E5-424E-BE2B-C9CFA94C1AC2}"/>
                  </a:ext>
                </a:extLst>
              </p:cNvPr>
              <p:cNvSpPr/>
              <p:nvPr/>
            </p:nvSpPr>
            <p:spPr>
              <a:xfrm>
                <a:off x="6078831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307" name="椭圆 306">
                <a:extLst>
                  <a:ext uri="{FF2B5EF4-FFF2-40B4-BE49-F238E27FC236}">
                    <a16:creationId xmlns:a16="http://schemas.microsoft.com/office/drawing/2014/main" xmlns="" id="{3E54F574-BEDB-49CB-BDB7-4FC9401EB5FE}"/>
                  </a:ext>
                </a:extLst>
              </p:cNvPr>
              <p:cNvSpPr/>
              <p:nvPr/>
            </p:nvSpPr>
            <p:spPr>
              <a:xfrm>
                <a:off x="6217052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308" name="椭圆 307">
                <a:extLst>
                  <a:ext uri="{FF2B5EF4-FFF2-40B4-BE49-F238E27FC236}">
                    <a16:creationId xmlns:a16="http://schemas.microsoft.com/office/drawing/2014/main" xmlns="" id="{6175D4DC-614C-4B6D-9A46-3D139FD82327}"/>
                  </a:ext>
                </a:extLst>
              </p:cNvPr>
              <p:cNvSpPr/>
              <p:nvPr/>
            </p:nvSpPr>
            <p:spPr>
              <a:xfrm>
                <a:off x="6355273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309" name="椭圆 308">
                <a:extLst>
                  <a:ext uri="{FF2B5EF4-FFF2-40B4-BE49-F238E27FC236}">
                    <a16:creationId xmlns:a16="http://schemas.microsoft.com/office/drawing/2014/main" xmlns="" id="{F9545B38-1935-41DE-9D85-F3E29FE75EB2}"/>
                  </a:ext>
                </a:extLst>
              </p:cNvPr>
              <p:cNvSpPr/>
              <p:nvPr/>
            </p:nvSpPr>
            <p:spPr>
              <a:xfrm>
                <a:off x="6493494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310" name="椭圆 309">
                <a:extLst>
                  <a:ext uri="{FF2B5EF4-FFF2-40B4-BE49-F238E27FC236}">
                    <a16:creationId xmlns:a16="http://schemas.microsoft.com/office/drawing/2014/main" xmlns="" id="{98F1B932-C0C8-46C4-88EC-F36E8994FA9D}"/>
                  </a:ext>
                </a:extLst>
              </p:cNvPr>
              <p:cNvSpPr/>
              <p:nvPr/>
            </p:nvSpPr>
            <p:spPr>
              <a:xfrm>
                <a:off x="6631715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311" name="椭圆 310">
                <a:extLst>
                  <a:ext uri="{FF2B5EF4-FFF2-40B4-BE49-F238E27FC236}">
                    <a16:creationId xmlns:a16="http://schemas.microsoft.com/office/drawing/2014/main" xmlns="" id="{23D17B51-E8D8-4B5E-9E80-AB9681EA3A37}"/>
                  </a:ext>
                </a:extLst>
              </p:cNvPr>
              <p:cNvSpPr/>
              <p:nvPr/>
            </p:nvSpPr>
            <p:spPr>
              <a:xfrm>
                <a:off x="6769936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312" name="椭圆 311">
                <a:extLst>
                  <a:ext uri="{FF2B5EF4-FFF2-40B4-BE49-F238E27FC236}">
                    <a16:creationId xmlns:a16="http://schemas.microsoft.com/office/drawing/2014/main" xmlns="" id="{A837042D-2E60-473F-BF07-7CB92C128BDB}"/>
                  </a:ext>
                </a:extLst>
              </p:cNvPr>
              <p:cNvSpPr/>
              <p:nvPr/>
            </p:nvSpPr>
            <p:spPr>
              <a:xfrm>
                <a:off x="6908157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313" name="椭圆 312">
                <a:extLst>
                  <a:ext uri="{FF2B5EF4-FFF2-40B4-BE49-F238E27FC236}">
                    <a16:creationId xmlns:a16="http://schemas.microsoft.com/office/drawing/2014/main" xmlns="" id="{4C5D540F-07C1-423F-A55F-CC758CC59E04}"/>
                  </a:ext>
                </a:extLst>
              </p:cNvPr>
              <p:cNvSpPr/>
              <p:nvPr/>
            </p:nvSpPr>
            <p:spPr>
              <a:xfrm>
                <a:off x="7046378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</p:grpSp>
        <p:grpSp>
          <p:nvGrpSpPr>
            <p:cNvPr id="175" name="组合 174">
              <a:extLst>
                <a:ext uri="{FF2B5EF4-FFF2-40B4-BE49-F238E27FC236}">
                  <a16:creationId xmlns:a16="http://schemas.microsoft.com/office/drawing/2014/main" xmlns="" id="{691DC913-5F01-40BA-8B4E-54684514536F}"/>
                </a:ext>
              </a:extLst>
            </p:cNvPr>
            <p:cNvGrpSpPr/>
            <p:nvPr/>
          </p:nvGrpSpPr>
          <p:grpSpPr>
            <a:xfrm flipV="1">
              <a:off x="1222973" y="5112764"/>
              <a:ext cx="3437681" cy="119100"/>
              <a:chOff x="4143737" y="-536918"/>
              <a:chExt cx="3006813" cy="104172"/>
            </a:xfrm>
          </p:grpSpPr>
          <p:sp>
            <p:nvSpPr>
              <p:cNvPr id="270" name="椭圆 269">
                <a:extLst>
                  <a:ext uri="{FF2B5EF4-FFF2-40B4-BE49-F238E27FC236}">
                    <a16:creationId xmlns:a16="http://schemas.microsoft.com/office/drawing/2014/main" xmlns="" id="{1AEEEF60-3AFD-4BD5-83EA-08579FCF9954}"/>
                  </a:ext>
                </a:extLst>
              </p:cNvPr>
              <p:cNvSpPr/>
              <p:nvPr/>
            </p:nvSpPr>
            <p:spPr>
              <a:xfrm>
                <a:off x="4143737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71" name="椭圆 270">
                <a:extLst>
                  <a:ext uri="{FF2B5EF4-FFF2-40B4-BE49-F238E27FC236}">
                    <a16:creationId xmlns:a16="http://schemas.microsoft.com/office/drawing/2014/main" xmlns="" id="{E230473C-CD3D-4479-8D30-D8F099EEFEB3}"/>
                  </a:ext>
                </a:extLst>
              </p:cNvPr>
              <p:cNvSpPr/>
              <p:nvPr/>
            </p:nvSpPr>
            <p:spPr>
              <a:xfrm>
                <a:off x="4281958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72" name="椭圆 271">
                <a:extLst>
                  <a:ext uri="{FF2B5EF4-FFF2-40B4-BE49-F238E27FC236}">
                    <a16:creationId xmlns:a16="http://schemas.microsoft.com/office/drawing/2014/main" xmlns="" id="{B517435D-D6EB-4ABC-9C27-A22A5C2E4264}"/>
                  </a:ext>
                </a:extLst>
              </p:cNvPr>
              <p:cNvSpPr/>
              <p:nvPr/>
            </p:nvSpPr>
            <p:spPr>
              <a:xfrm>
                <a:off x="4420179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73" name="椭圆 272">
                <a:extLst>
                  <a:ext uri="{FF2B5EF4-FFF2-40B4-BE49-F238E27FC236}">
                    <a16:creationId xmlns:a16="http://schemas.microsoft.com/office/drawing/2014/main" xmlns="" id="{A1F551FE-B61B-4757-9D6D-C5CEAD3E0533}"/>
                  </a:ext>
                </a:extLst>
              </p:cNvPr>
              <p:cNvSpPr/>
              <p:nvPr/>
            </p:nvSpPr>
            <p:spPr>
              <a:xfrm>
                <a:off x="4558400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74" name="椭圆 273">
                <a:extLst>
                  <a:ext uri="{FF2B5EF4-FFF2-40B4-BE49-F238E27FC236}">
                    <a16:creationId xmlns:a16="http://schemas.microsoft.com/office/drawing/2014/main" xmlns="" id="{70B1932B-2FCD-4378-97A5-33F5FBDFB0D8}"/>
                  </a:ext>
                </a:extLst>
              </p:cNvPr>
              <p:cNvSpPr/>
              <p:nvPr/>
            </p:nvSpPr>
            <p:spPr>
              <a:xfrm>
                <a:off x="4696621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75" name="椭圆 274">
                <a:extLst>
                  <a:ext uri="{FF2B5EF4-FFF2-40B4-BE49-F238E27FC236}">
                    <a16:creationId xmlns:a16="http://schemas.microsoft.com/office/drawing/2014/main" xmlns="" id="{2EC527AF-D2DC-4190-9AE4-0C4126EB5D87}"/>
                  </a:ext>
                </a:extLst>
              </p:cNvPr>
              <p:cNvSpPr/>
              <p:nvPr/>
            </p:nvSpPr>
            <p:spPr>
              <a:xfrm>
                <a:off x="4834842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76" name="椭圆 275">
                <a:extLst>
                  <a:ext uri="{FF2B5EF4-FFF2-40B4-BE49-F238E27FC236}">
                    <a16:creationId xmlns:a16="http://schemas.microsoft.com/office/drawing/2014/main" xmlns="" id="{3F42839B-CFCF-421F-82E8-4C5EA9DBE6F9}"/>
                  </a:ext>
                </a:extLst>
              </p:cNvPr>
              <p:cNvSpPr/>
              <p:nvPr/>
            </p:nvSpPr>
            <p:spPr>
              <a:xfrm>
                <a:off x="4973063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77" name="椭圆 276">
                <a:extLst>
                  <a:ext uri="{FF2B5EF4-FFF2-40B4-BE49-F238E27FC236}">
                    <a16:creationId xmlns:a16="http://schemas.microsoft.com/office/drawing/2014/main" xmlns="" id="{CED0CAE0-E1CE-4016-8ECC-7C679AE1F2BC}"/>
                  </a:ext>
                </a:extLst>
              </p:cNvPr>
              <p:cNvSpPr/>
              <p:nvPr/>
            </p:nvSpPr>
            <p:spPr>
              <a:xfrm>
                <a:off x="5111284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78" name="椭圆 277">
                <a:extLst>
                  <a:ext uri="{FF2B5EF4-FFF2-40B4-BE49-F238E27FC236}">
                    <a16:creationId xmlns:a16="http://schemas.microsoft.com/office/drawing/2014/main" xmlns="" id="{9292CC0E-F573-45EE-85E5-F0A774367C81}"/>
                  </a:ext>
                </a:extLst>
              </p:cNvPr>
              <p:cNvSpPr/>
              <p:nvPr/>
            </p:nvSpPr>
            <p:spPr>
              <a:xfrm>
                <a:off x="5249505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79" name="椭圆 278">
                <a:extLst>
                  <a:ext uri="{FF2B5EF4-FFF2-40B4-BE49-F238E27FC236}">
                    <a16:creationId xmlns:a16="http://schemas.microsoft.com/office/drawing/2014/main" xmlns="" id="{FE6307CA-13BA-4C5F-A10D-03A23B9AA4A3}"/>
                  </a:ext>
                </a:extLst>
              </p:cNvPr>
              <p:cNvSpPr/>
              <p:nvPr/>
            </p:nvSpPr>
            <p:spPr>
              <a:xfrm>
                <a:off x="5387726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80" name="椭圆 279">
                <a:extLst>
                  <a:ext uri="{FF2B5EF4-FFF2-40B4-BE49-F238E27FC236}">
                    <a16:creationId xmlns:a16="http://schemas.microsoft.com/office/drawing/2014/main" xmlns="" id="{8502CADD-8503-4716-B25F-237B5A5D67A7}"/>
                  </a:ext>
                </a:extLst>
              </p:cNvPr>
              <p:cNvSpPr/>
              <p:nvPr/>
            </p:nvSpPr>
            <p:spPr>
              <a:xfrm>
                <a:off x="5525947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81" name="椭圆 280">
                <a:extLst>
                  <a:ext uri="{FF2B5EF4-FFF2-40B4-BE49-F238E27FC236}">
                    <a16:creationId xmlns:a16="http://schemas.microsoft.com/office/drawing/2014/main" xmlns="" id="{2CDC2444-F730-4E66-A83E-1F94378966B1}"/>
                  </a:ext>
                </a:extLst>
              </p:cNvPr>
              <p:cNvSpPr/>
              <p:nvPr/>
            </p:nvSpPr>
            <p:spPr>
              <a:xfrm>
                <a:off x="5664168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82" name="椭圆 281">
                <a:extLst>
                  <a:ext uri="{FF2B5EF4-FFF2-40B4-BE49-F238E27FC236}">
                    <a16:creationId xmlns:a16="http://schemas.microsoft.com/office/drawing/2014/main" xmlns="" id="{A66722BF-8628-4B8E-ACD6-A1D12FC0FC87}"/>
                  </a:ext>
                </a:extLst>
              </p:cNvPr>
              <p:cNvSpPr/>
              <p:nvPr/>
            </p:nvSpPr>
            <p:spPr>
              <a:xfrm>
                <a:off x="5802389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83" name="椭圆 282">
                <a:extLst>
                  <a:ext uri="{FF2B5EF4-FFF2-40B4-BE49-F238E27FC236}">
                    <a16:creationId xmlns:a16="http://schemas.microsoft.com/office/drawing/2014/main" xmlns="" id="{5A872C5E-D523-42BF-879F-294AAA32CC8C}"/>
                  </a:ext>
                </a:extLst>
              </p:cNvPr>
              <p:cNvSpPr/>
              <p:nvPr/>
            </p:nvSpPr>
            <p:spPr>
              <a:xfrm>
                <a:off x="5940610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84" name="椭圆 283">
                <a:extLst>
                  <a:ext uri="{FF2B5EF4-FFF2-40B4-BE49-F238E27FC236}">
                    <a16:creationId xmlns:a16="http://schemas.microsoft.com/office/drawing/2014/main" xmlns="" id="{7BD22A22-F108-4759-9A40-2C1CBDDB205E}"/>
                  </a:ext>
                </a:extLst>
              </p:cNvPr>
              <p:cNvSpPr/>
              <p:nvPr/>
            </p:nvSpPr>
            <p:spPr>
              <a:xfrm>
                <a:off x="6078831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85" name="椭圆 284">
                <a:extLst>
                  <a:ext uri="{FF2B5EF4-FFF2-40B4-BE49-F238E27FC236}">
                    <a16:creationId xmlns:a16="http://schemas.microsoft.com/office/drawing/2014/main" xmlns="" id="{159C45CA-4645-4FC4-9B36-1C2A81A20475}"/>
                  </a:ext>
                </a:extLst>
              </p:cNvPr>
              <p:cNvSpPr/>
              <p:nvPr/>
            </p:nvSpPr>
            <p:spPr>
              <a:xfrm>
                <a:off x="6217052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86" name="椭圆 285">
                <a:extLst>
                  <a:ext uri="{FF2B5EF4-FFF2-40B4-BE49-F238E27FC236}">
                    <a16:creationId xmlns:a16="http://schemas.microsoft.com/office/drawing/2014/main" xmlns="" id="{9713D972-7093-40E2-BC36-630C54122F00}"/>
                  </a:ext>
                </a:extLst>
              </p:cNvPr>
              <p:cNvSpPr/>
              <p:nvPr/>
            </p:nvSpPr>
            <p:spPr>
              <a:xfrm>
                <a:off x="6355273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87" name="椭圆 286">
                <a:extLst>
                  <a:ext uri="{FF2B5EF4-FFF2-40B4-BE49-F238E27FC236}">
                    <a16:creationId xmlns:a16="http://schemas.microsoft.com/office/drawing/2014/main" xmlns="" id="{3BFEEC0E-506E-4EA8-BFC9-C6764D29BA91}"/>
                  </a:ext>
                </a:extLst>
              </p:cNvPr>
              <p:cNvSpPr/>
              <p:nvPr/>
            </p:nvSpPr>
            <p:spPr>
              <a:xfrm>
                <a:off x="6493494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88" name="椭圆 287">
                <a:extLst>
                  <a:ext uri="{FF2B5EF4-FFF2-40B4-BE49-F238E27FC236}">
                    <a16:creationId xmlns:a16="http://schemas.microsoft.com/office/drawing/2014/main" xmlns="" id="{47E61571-74EB-489B-9C37-150B9A948A75}"/>
                  </a:ext>
                </a:extLst>
              </p:cNvPr>
              <p:cNvSpPr/>
              <p:nvPr/>
            </p:nvSpPr>
            <p:spPr>
              <a:xfrm>
                <a:off x="6631715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89" name="椭圆 288">
                <a:extLst>
                  <a:ext uri="{FF2B5EF4-FFF2-40B4-BE49-F238E27FC236}">
                    <a16:creationId xmlns:a16="http://schemas.microsoft.com/office/drawing/2014/main" xmlns="" id="{F8E291E7-75DD-4CEB-9CF0-137C7D0FB9B2}"/>
                  </a:ext>
                </a:extLst>
              </p:cNvPr>
              <p:cNvSpPr/>
              <p:nvPr/>
            </p:nvSpPr>
            <p:spPr>
              <a:xfrm>
                <a:off x="6769936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90" name="椭圆 289">
                <a:extLst>
                  <a:ext uri="{FF2B5EF4-FFF2-40B4-BE49-F238E27FC236}">
                    <a16:creationId xmlns:a16="http://schemas.microsoft.com/office/drawing/2014/main" xmlns="" id="{431BF27F-21D1-446B-A089-628EFFD66AA9}"/>
                  </a:ext>
                </a:extLst>
              </p:cNvPr>
              <p:cNvSpPr/>
              <p:nvPr/>
            </p:nvSpPr>
            <p:spPr>
              <a:xfrm>
                <a:off x="6908157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91" name="椭圆 290">
                <a:extLst>
                  <a:ext uri="{FF2B5EF4-FFF2-40B4-BE49-F238E27FC236}">
                    <a16:creationId xmlns:a16="http://schemas.microsoft.com/office/drawing/2014/main" xmlns="" id="{CD963951-7673-4B54-B000-2D8D09572C1C}"/>
                  </a:ext>
                </a:extLst>
              </p:cNvPr>
              <p:cNvSpPr/>
              <p:nvPr/>
            </p:nvSpPr>
            <p:spPr>
              <a:xfrm>
                <a:off x="7046378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</p:grpSp>
        <p:grpSp>
          <p:nvGrpSpPr>
            <p:cNvPr id="176" name="组合 175">
              <a:extLst>
                <a:ext uri="{FF2B5EF4-FFF2-40B4-BE49-F238E27FC236}">
                  <a16:creationId xmlns:a16="http://schemas.microsoft.com/office/drawing/2014/main" xmlns="" id="{95468902-5571-4487-A831-6F0132A2592A}"/>
                </a:ext>
              </a:extLst>
            </p:cNvPr>
            <p:cNvGrpSpPr/>
            <p:nvPr/>
          </p:nvGrpSpPr>
          <p:grpSpPr>
            <a:xfrm flipV="1">
              <a:off x="1222973" y="5365765"/>
              <a:ext cx="3437681" cy="119100"/>
              <a:chOff x="4143737" y="-536918"/>
              <a:chExt cx="3006813" cy="104172"/>
            </a:xfrm>
          </p:grpSpPr>
          <p:sp>
            <p:nvSpPr>
              <p:cNvPr id="248" name="椭圆 247">
                <a:extLst>
                  <a:ext uri="{FF2B5EF4-FFF2-40B4-BE49-F238E27FC236}">
                    <a16:creationId xmlns:a16="http://schemas.microsoft.com/office/drawing/2014/main" xmlns="" id="{6675E96E-1B3D-4011-9F31-0F8ECE04FC55}"/>
                  </a:ext>
                </a:extLst>
              </p:cNvPr>
              <p:cNvSpPr/>
              <p:nvPr/>
            </p:nvSpPr>
            <p:spPr>
              <a:xfrm>
                <a:off x="4143737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49" name="椭圆 248">
                <a:extLst>
                  <a:ext uri="{FF2B5EF4-FFF2-40B4-BE49-F238E27FC236}">
                    <a16:creationId xmlns:a16="http://schemas.microsoft.com/office/drawing/2014/main" xmlns="" id="{CF249DBA-3425-453A-AEE9-434EAF63ED52}"/>
                  </a:ext>
                </a:extLst>
              </p:cNvPr>
              <p:cNvSpPr/>
              <p:nvPr/>
            </p:nvSpPr>
            <p:spPr>
              <a:xfrm>
                <a:off x="4281958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50" name="椭圆 249">
                <a:extLst>
                  <a:ext uri="{FF2B5EF4-FFF2-40B4-BE49-F238E27FC236}">
                    <a16:creationId xmlns:a16="http://schemas.microsoft.com/office/drawing/2014/main" xmlns="" id="{A4D2D714-B300-41D7-B354-3CC802B75930}"/>
                  </a:ext>
                </a:extLst>
              </p:cNvPr>
              <p:cNvSpPr/>
              <p:nvPr/>
            </p:nvSpPr>
            <p:spPr>
              <a:xfrm>
                <a:off x="4420179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51" name="椭圆 250">
                <a:extLst>
                  <a:ext uri="{FF2B5EF4-FFF2-40B4-BE49-F238E27FC236}">
                    <a16:creationId xmlns:a16="http://schemas.microsoft.com/office/drawing/2014/main" xmlns="" id="{4C97AFEC-BFFC-4C62-A7C4-5A0D93C89A9C}"/>
                  </a:ext>
                </a:extLst>
              </p:cNvPr>
              <p:cNvSpPr/>
              <p:nvPr/>
            </p:nvSpPr>
            <p:spPr>
              <a:xfrm>
                <a:off x="4558400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52" name="椭圆 251">
                <a:extLst>
                  <a:ext uri="{FF2B5EF4-FFF2-40B4-BE49-F238E27FC236}">
                    <a16:creationId xmlns:a16="http://schemas.microsoft.com/office/drawing/2014/main" xmlns="" id="{317599F4-1A7F-4D90-BF98-404FFE1C4136}"/>
                  </a:ext>
                </a:extLst>
              </p:cNvPr>
              <p:cNvSpPr/>
              <p:nvPr/>
            </p:nvSpPr>
            <p:spPr>
              <a:xfrm>
                <a:off x="4696621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53" name="椭圆 252">
                <a:extLst>
                  <a:ext uri="{FF2B5EF4-FFF2-40B4-BE49-F238E27FC236}">
                    <a16:creationId xmlns:a16="http://schemas.microsoft.com/office/drawing/2014/main" xmlns="" id="{4A369E0E-D0DE-406A-95F3-F47D69E3F68D}"/>
                  </a:ext>
                </a:extLst>
              </p:cNvPr>
              <p:cNvSpPr/>
              <p:nvPr/>
            </p:nvSpPr>
            <p:spPr>
              <a:xfrm>
                <a:off x="4834842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54" name="椭圆 253">
                <a:extLst>
                  <a:ext uri="{FF2B5EF4-FFF2-40B4-BE49-F238E27FC236}">
                    <a16:creationId xmlns:a16="http://schemas.microsoft.com/office/drawing/2014/main" xmlns="" id="{89DA11A6-C65F-4F93-829C-3A8B24891F60}"/>
                  </a:ext>
                </a:extLst>
              </p:cNvPr>
              <p:cNvSpPr/>
              <p:nvPr/>
            </p:nvSpPr>
            <p:spPr>
              <a:xfrm>
                <a:off x="4973063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55" name="椭圆 254">
                <a:extLst>
                  <a:ext uri="{FF2B5EF4-FFF2-40B4-BE49-F238E27FC236}">
                    <a16:creationId xmlns:a16="http://schemas.microsoft.com/office/drawing/2014/main" xmlns="" id="{0E513F37-8ECE-43A0-9060-9A3D46FD08C6}"/>
                  </a:ext>
                </a:extLst>
              </p:cNvPr>
              <p:cNvSpPr/>
              <p:nvPr/>
            </p:nvSpPr>
            <p:spPr>
              <a:xfrm>
                <a:off x="5111284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56" name="椭圆 255">
                <a:extLst>
                  <a:ext uri="{FF2B5EF4-FFF2-40B4-BE49-F238E27FC236}">
                    <a16:creationId xmlns:a16="http://schemas.microsoft.com/office/drawing/2014/main" xmlns="" id="{DE18EA64-8E35-49DE-AB4E-D1B1A40191C8}"/>
                  </a:ext>
                </a:extLst>
              </p:cNvPr>
              <p:cNvSpPr/>
              <p:nvPr/>
            </p:nvSpPr>
            <p:spPr>
              <a:xfrm>
                <a:off x="5249505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57" name="椭圆 256">
                <a:extLst>
                  <a:ext uri="{FF2B5EF4-FFF2-40B4-BE49-F238E27FC236}">
                    <a16:creationId xmlns:a16="http://schemas.microsoft.com/office/drawing/2014/main" xmlns="" id="{FE601325-4074-46D6-A32D-81AAE7C77F1C}"/>
                  </a:ext>
                </a:extLst>
              </p:cNvPr>
              <p:cNvSpPr/>
              <p:nvPr/>
            </p:nvSpPr>
            <p:spPr>
              <a:xfrm>
                <a:off x="5387726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58" name="椭圆 257">
                <a:extLst>
                  <a:ext uri="{FF2B5EF4-FFF2-40B4-BE49-F238E27FC236}">
                    <a16:creationId xmlns:a16="http://schemas.microsoft.com/office/drawing/2014/main" xmlns="" id="{45F9A1A7-F160-4763-A1D2-5E8B1A606C44}"/>
                  </a:ext>
                </a:extLst>
              </p:cNvPr>
              <p:cNvSpPr/>
              <p:nvPr/>
            </p:nvSpPr>
            <p:spPr>
              <a:xfrm>
                <a:off x="5525947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59" name="椭圆 258">
                <a:extLst>
                  <a:ext uri="{FF2B5EF4-FFF2-40B4-BE49-F238E27FC236}">
                    <a16:creationId xmlns:a16="http://schemas.microsoft.com/office/drawing/2014/main" xmlns="" id="{A354B2AB-1F74-47C9-8454-7C72D8E2DB8F}"/>
                  </a:ext>
                </a:extLst>
              </p:cNvPr>
              <p:cNvSpPr/>
              <p:nvPr/>
            </p:nvSpPr>
            <p:spPr>
              <a:xfrm>
                <a:off x="5664168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60" name="椭圆 259">
                <a:extLst>
                  <a:ext uri="{FF2B5EF4-FFF2-40B4-BE49-F238E27FC236}">
                    <a16:creationId xmlns:a16="http://schemas.microsoft.com/office/drawing/2014/main" xmlns="" id="{265148D8-9299-44A5-9257-418173BA2582}"/>
                  </a:ext>
                </a:extLst>
              </p:cNvPr>
              <p:cNvSpPr/>
              <p:nvPr/>
            </p:nvSpPr>
            <p:spPr>
              <a:xfrm>
                <a:off x="5802389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61" name="椭圆 260">
                <a:extLst>
                  <a:ext uri="{FF2B5EF4-FFF2-40B4-BE49-F238E27FC236}">
                    <a16:creationId xmlns:a16="http://schemas.microsoft.com/office/drawing/2014/main" xmlns="" id="{249A827A-33C4-4396-BD02-272010975EA9}"/>
                  </a:ext>
                </a:extLst>
              </p:cNvPr>
              <p:cNvSpPr/>
              <p:nvPr/>
            </p:nvSpPr>
            <p:spPr>
              <a:xfrm>
                <a:off x="5940610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62" name="椭圆 261">
                <a:extLst>
                  <a:ext uri="{FF2B5EF4-FFF2-40B4-BE49-F238E27FC236}">
                    <a16:creationId xmlns:a16="http://schemas.microsoft.com/office/drawing/2014/main" xmlns="" id="{4AC490C1-C23C-4E60-BC28-C9D1E7922772}"/>
                  </a:ext>
                </a:extLst>
              </p:cNvPr>
              <p:cNvSpPr/>
              <p:nvPr/>
            </p:nvSpPr>
            <p:spPr>
              <a:xfrm>
                <a:off x="6078831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63" name="椭圆 262">
                <a:extLst>
                  <a:ext uri="{FF2B5EF4-FFF2-40B4-BE49-F238E27FC236}">
                    <a16:creationId xmlns:a16="http://schemas.microsoft.com/office/drawing/2014/main" xmlns="" id="{B1D9686A-8968-43B2-9F72-519782E200EF}"/>
                  </a:ext>
                </a:extLst>
              </p:cNvPr>
              <p:cNvSpPr/>
              <p:nvPr/>
            </p:nvSpPr>
            <p:spPr>
              <a:xfrm>
                <a:off x="6217052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64" name="椭圆 263">
                <a:extLst>
                  <a:ext uri="{FF2B5EF4-FFF2-40B4-BE49-F238E27FC236}">
                    <a16:creationId xmlns:a16="http://schemas.microsoft.com/office/drawing/2014/main" xmlns="" id="{CE228618-CE87-4451-B477-4DB6F1C1A11F}"/>
                  </a:ext>
                </a:extLst>
              </p:cNvPr>
              <p:cNvSpPr/>
              <p:nvPr/>
            </p:nvSpPr>
            <p:spPr>
              <a:xfrm>
                <a:off x="6355273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65" name="椭圆 264">
                <a:extLst>
                  <a:ext uri="{FF2B5EF4-FFF2-40B4-BE49-F238E27FC236}">
                    <a16:creationId xmlns:a16="http://schemas.microsoft.com/office/drawing/2014/main" xmlns="" id="{D3B7BF10-D609-47ED-91E4-B8C284115610}"/>
                  </a:ext>
                </a:extLst>
              </p:cNvPr>
              <p:cNvSpPr/>
              <p:nvPr/>
            </p:nvSpPr>
            <p:spPr>
              <a:xfrm>
                <a:off x="6493494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66" name="椭圆 265">
                <a:extLst>
                  <a:ext uri="{FF2B5EF4-FFF2-40B4-BE49-F238E27FC236}">
                    <a16:creationId xmlns:a16="http://schemas.microsoft.com/office/drawing/2014/main" xmlns="" id="{DB60F3E6-DD83-4F5D-97C8-4A8F0B3EEC7E}"/>
                  </a:ext>
                </a:extLst>
              </p:cNvPr>
              <p:cNvSpPr/>
              <p:nvPr/>
            </p:nvSpPr>
            <p:spPr>
              <a:xfrm>
                <a:off x="6631715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67" name="椭圆 266">
                <a:extLst>
                  <a:ext uri="{FF2B5EF4-FFF2-40B4-BE49-F238E27FC236}">
                    <a16:creationId xmlns:a16="http://schemas.microsoft.com/office/drawing/2014/main" xmlns="" id="{DAD16967-FF88-4A9B-B71C-FC87E37257A9}"/>
                  </a:ext>
                </a:extLst>
              </p:cNvPr>
              <p:cNvSpPr/>
              <p:nvPr/>
            </p:nvSpPr>
            <p:spPr>
              <a:xfrm>
                <a:off x="6769936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68" name="椭圆 267">
                <a:extLst>
                  <a:ext uri="{FF2B5EF4-FFF2-40B4-BE49-F238E27FC236}">
                    <a16:creationId xmlns:a16="http://schemas.microsoft.com/office/drawing/2014/main" xmlns="" id="{E8AC4B43-AACB-4631-A98E-7E9808D5C02A}"/>
                  </a:ext>
                </a:extLst>
              </p:cNvPr>
              <p:cNvSpPr/>
              <p:nvPr/>
            </p:nvSpPr>
            <p:spPr>
              <a:xfrm>
                <a:off x="6908157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69" name="椭圆 268">
                <a:extLst>
                  <a:ext uri="{FF2B5EF4-FFF2-40B4-BE49-F238E27FC236}">
                    <a16:creationId xmlns:a16="http://schemas.microsoft.com/office/drawing/2014/main" xmlns="" id="{C6C13614-A80F-4736-9F24-BCBD7576BD98}"/>
                  </a:ext>
                </a:extLst>
              </p:cNvPr>
              <p:cNvSpPr/>
              <p:nvPr/>
            </p:nvSpPr>
            <p:spPr>
              <a:xfrm>
                <a:off x="7046378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</p:grpSp>
        <p:grpSp>
          <p:nvGrpSpPr>
            <p:cNvPr id="177" name="组合 176">
              <a:extLst>
                <a:ext uri="{FF2B5EF4-FFF2-40B4-BE49-F238E27FC236}">
                  <a16:creationId xmlns:a16="http://schemas.microsoft.com/office/drawing/2014/main" xmlns="" id="{87CC7E1A-A3D3-4152-BCDA-78A82033435C}"/>
                </a:ext>
              </a:extLst>
            </p:cNvPr>
            <p:cNvGrpSpPr/>
            <p:nvPr/>
          </p:nvGrpSpPr>
          <p:grpSpPr>
            <a:xfrm flipV="1">
              <a:off x="1222973" y="5618766"/>
              <a:ext cx="3437681" cy="119100"/>
              <a:chOff x="4143737" y="-536918"/>
              <a:chExt cx="3006813" cy="104172"/>
            </a:xfrm>
          </p:grpSpPr>
          <p:sp>
            <p:nvSpPr>
              <p:cNvPr id="226" name="椭圆 225">
                <a:extLst>
                  <a:ext uri="{FF2B5EF4-FFF2-40B4-BE49-F238E27FC236}">
                    <a16:creationId xmlns:a16="http://schemas.microsoft.com/office/drawing/2014/main" xmlns="" id="{64F959A9-BFBF-4EB3-AEDE-8CDD509756CD}"/>
                  </a:ext>
                </a:extLst>
              </p:cNvPr>
              <p:cNvSpPr/>
              <p:nvPr/>
            </p:nvSpPr>
            <p:spPr>
              <a:xfrm>
                <a:off x="4143737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27" name="椭圆 226">
                <a:extLst>
                  <a:ext uri="{FF2B5EF4-FFF2-40B4-BE49-F238E27FC236}">
                    <a16:creationId xmlns:a16="http://schemas.microsoft.com/office/drawing/2014/main" xmlns="" id="{01A956B6-CB39-4332-B298-891C5A1A670C}"/>
                  </a:ext>
                </a:extLst>
              </p:cNvPr>
              <p:cNvSpPr/>
              <p:nvPr/>
            </p:nvSpPr>
            <p:spPr>
              <a:xfrm>
                <a:off x="4281958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28" name="椭圆 227">
                <a:extLst>
                  <a:ext uri="{FF2B5EF4-FFF2-40B4-BE49-F238E27FC236}">
                    <a16:creationId xmlns:a16="http://schemas.microsoft.com/office/drawing/2014/main" xmlns="" id="{F120F2AA-E8A7-4B7E-A97C-D21F5CD0ADA3}"/>
                  </a:ext>
                </a:extLst>
              </p:cNvPr>
              <p:cNvSpPr/>
              <p:nvPr/>
            </p:nvSpPr>
            <p:spPr>
              <a:xfrm>
                <a:off x="4420179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29" name="椭圆 228">
                <a:extLst>
                  <a:ext uri="{FF2B5EF4-FFF2-40B4-BE49-F238E27FC236}">
                    <a16:creationId xmlns:a16="http://schemas.microsoft.com/office/drawing/2014/main" xmlns="" id="{72E05104-9DAE-4F44-937C-1804BDA36A7B}"/>
                  </a:ext>
                </a:extLst>
              </p:cNvPr>
              <p:cNvSpPr/>
              <p:nvPr/>
            </p:nvSpPr>
            <p:spPr>
              <a:xfrm>
                <a:off x="4558400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30" name="椭圆 229">
                <a:extLst>
                  <a:ext uri="{FF2B5EF4-FFF2-40B4-BE49-F238E27FC236}">
                    <a16:creationId xmlns:a16="http://schemas.microsoft.com/office/drawing/2014/main" xmlns="" id="{BA1D8B6D-CD7F-4E9D-A0E8-C00BF6D72579}"/>
                  </a:ext>
                </a:extLst>
              </p:cNvPr>
              <p:cNvSpPr/>
              <p:nvPr/>
            </p:nvSpPr>
            <p:spPr>
              <a:xfrm>
                <a:off x="4696621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31" name="椭圆 230">
                <a:extLst>
                  <a:ext uri="{FF2B5EF4-FFF2-40B4-BE49-F238E27FC236}">
                    <a16:creationId xmlns:a16="http://schemas.microsoft.com/office/drawing/2014/main" xmlns="" id="{A22408F5-B232-42BE-99E4-1F5A9347DC8E}"/>
                  </a:ext>
                </a:extLst>
              </p:cNvPr>
              <p:cNvSpPr/>
              <p:nvPr/>
            </p:nvSpPr>
            <p:spPr>
              <a:xfrm>
                <a:off x="4834842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32" name="椭圆 231">
                <a:extLst>
                  <a:ext uri="{FF2B5EF4-FFF2-40B4-BE49-F238E27FC236}">
                    <a16:creationId xmlns:a16="http://schemas.microsoft.com/office/drawing/2014/main" xmlns="" id="{67534B87-D676-4514-883A-57E57A169D51}"/>
                  </a:ext>
                </a:extLst>
              </p:cNvPr>
              <p:cNvSpPr/>
              <p:nvPr/>
            </p:nvSpPr>
            <p:spPr>
              <a:xfrm>
                <a:off x="4973063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33" name="椭圆 232">
                <a:extLst>
                  <a:ext uri="{FF2B5EF4-FFF2-40B4-BE49-F238E27FC236}">
                    <a16:creationId xmlns:a16="http://schemas.microsoft.com/office/drawing/2014/main" xmlns="" id="{4E2162D6-C583-4C3D-9390-BD97E457A540}"/>
                  </a:ext>
                </a:extLst>
              </p:cNvPr>
              <p:cNvSpPr/>
              <p:nvPr/>
            </p:nvSpPr>
            <p:spPr>
              <a:xfrm>
                <a:off x="5111284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34" name="椭圆 233">
                <a:extLst>
                  <a:ext uri="{FF2B5EF4-FFF2-40B4-BE49-F238E27FC236}">
                    <a16:creationId xmlns:a16="http://schemas.microsoft.com/office/drawing/2014/main" xmlns="" id="{945E421E-8A2C-4728-AEF6-D6333760436A}"/>
                  </a:ext>
                </a:extLst>
              </p:cNvPr>
              <p:cNvSpPr/>
              <p:nvPr/>
            </p:nvSpPr>
            <p:spPr>
              <a:xfrm>
                <a:off x="5249505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35" name="椭圆 234">
                <a:extLst>
                  <a:ext uri="{FF2B5EF4-FFF2-40B4-BE49-F238E27FC236}">
                    <a16:creationId xmlns:a16="http://schemas.microsoft.com/office/drawing/2014/main" xmlns="" id="{21B02937-F347-425E-8C0F-0DC70D0AB678}"/>
                  </a:ext>
                </a:extLst>
              </p:cNvPr>
              <p:cNvSpPr/>
              <p:nvPr/>
            </p:nvSpPr>
            <p:spPr>
              <a:xfrm>
                <a:off x="5387726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36" name="椭圆 235">
                <a:extLst>
                  <a:ext uri="{FF2B5EF4-FFF2-40B4-BE49-F238E27FC236}">
                    <a16:creationId xmlns:a16="http://schemas.microsoft.com/office/drawing/2014/main" xmlns="" id="{70C4D6E4-F9CA-49C9-AC54-AAF3ABCDB339}"/>
                  </a:ext>
                </a:extLst>
              </p:cNvPr>
              <p:cNvSpPr/>
              <p:nvPr/>
            </p:nvSpPr>
            <p:spPr>
              <a:xfrm>
                <a:off x="5525947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37" name="椭圆 236">
                <a:extLst>
                  <a:ext uri="{FF2B5EF4-FFF2-40B4-BE49-F238E27FC236}">
                    <a16:creationId xmlns:a16="http://schemas.microsoft.com/office/drawing/2014/main" xmlns="" id="{4CEF151F-A9E4-4F30-9FF1-752AD6F26889}"/>
                  </a:ext>
                </a:extLst>
              </p:cNvPr>
              <p:cNvSpPr/>
              <p:nvPr/>
            </p:nvSpPr>
            <p:spPr>
              <a:xfrm>
                <a:off x="5664168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38" name="椭圆 237">
                <a:extLst>
                  <a:ext uri="{FF2B5EF4-FFF2-40B4-BE49-F238E27FC236}">
                    <a16:creationId xmlns:a16="http://schemas.microsoft.com/office/drawing/2014/main" xmlns="" id="{4276D38F-B6AD-495C-A3D4-E37CB70E8547}"/>
                  </a:ext>
                </a:extLst>
              </p:cNvPr>
              <p:cNvSpPr/>
              <p:nvPr/>
            </p:nvSpPr>
            <p:spPr>
              <a:xfrm>
                <a:off x="5802389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39" name="椭圆 238">
                <a:extLst>
                  <a:ext uri="{FF2B5EF4-FFF2-40B4-BE49-F238E27FC236}">
                    <a16:creationId xmlns:a16="http://schemas.microsoft.com/office/drawing/2014/main" xmlns="" id="{C08AEE5A-D7A8-4B56-9E24-DB094DF04A05}"/>
                  </a:ext>
                </a:extLst>
              </p:cNvPr>
              <p:cNvSpPr/>
              <p:nvPr/>
            </p:nvSpPr>
            <p:spPr>
              <a:xfrm>
                <a:off x="5940610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40" name="椭圆 239">
                <a:extLst>
                  <a:ext uri="{FF2B5EF4-FFF2-40B4-BE49-F238E27FC236}">
                    <a16:creationId xmlns:a16="http://schemas.microsoft.com/office/drawing/2014/main" xmlns="" id="{70FBD8FD-782D-4B39-B36C-4585B8DF2EE7}"/>
                  </a:ext>
                </a:extLst>
              </p:cNvPr>
              <p:cNvSpPr/>
              <p:nvPr/>
            </p:nvSpPr>
            <p:spPr>
              <a:xfrm>
                <a:off x="6078831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41" name="椭圆 240">
                <a:extLst>
                  <a:ext uri="{FF2B5EF4-FFF2-40B4-BE49-F238E27FC236}">
                    <a16:creationId xmlns:a16="http://schemas.microsoft.com/office/drawing/2014/main" xmlns="" id="{376FCE3D-3D1F-449E-9EA3-5C4B6F562764}"/>
                  </a:ext>
                </a:extLst>
              </p:cNvPr>
              <p:cNvSpPr/>
              <p:nvPr/>
            </p:nvSpPr>
            <p:spPr>
              <a:xfrm>
                <a:off x="6217052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42" name="椭圆 241">
                <a:extLst>
                  <a:ext uri="{FF2B5EF4-FFF2-40B4-BE49-F238E27FC236}">
                    <a16:creationId xmlns:a16="http://schemas.microsoft.com/office/drawing/2014/main" xmlns="" id="{DF93E954-68A1-4E48-931C-5593A3F157A3}"/>
                  </a:ext>
                </a:extLst>
              </p:cNvPr>
              <p:cNvSpPr/>
              <p:nvPr/>
            </p:nvSpPr>
            <p:spPr>
              <a:xfrm>
                <a:off x="6355273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43" name="椭圆 242">
                <a:extLst>
                  <a:ext uri="{FF2B5EF4-FFF2-40B4-BE49-F238E27FC236}">
                    <a16:creationId xmlns:a16="http://schemas.microsoft.com/office/drawing/2014/main" xmlns="" id="{2A2C6C32-40F2-435C-BD08-A65D2EE14D02}"/>
                  </a:ext>
                </a:extLst>
              </p:cNvPr>
              <p:cNvSpPr/>
              <p:nvPr/>
            </p:nvSpPr>
            <p:spPr>
              <a:xfrm>
                <a:off x="6493494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44" name="椭圆 243">
                <a:extLst>
                  <a:ext uri="{FF2B5EF4-FFF2-40B4-BE49-F238E27FC236}">
                    <a16:creationId xmlns:a16="http://schemas.microsoft.com/office/drawing/2014/main" xmlns="" id="{BA0E7B91-4F9A-49AF-963C-D4CDD3DA9393}"/>
                  </a:ext>
                </a:extLst>
              </p:cNvPr>
              <p:cNvSpPr/>
              <p:nvPr/>
            </p:nvSpPr>
            <p:spPr>
              <a:xfrm>
                <a:off x="6631715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45" name="椭圆 244">
                <a:extLst>
                  <a:ext uri="{FF2B5EF4-FFF2-40B4-BE49-F238E27FC236}">
                    <a16:creationId xmlns:a16="http://schemas.microsoft.com/office/drawing/2014/main" xmlns="" id="{F55EB223-A2B7-4D9F-BBA2-1B0B7B01110A}"/>
                  </a:ext>
                </a:extLst>
              </p:cNvPr>
              <p:cNvSpPr/>
              <p:nvPr/>
            </p:nvSpPr>
            <p:spPr>
              <a:xfrm>
                <a:off x="6769936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46" name="椭圆 245">
                <a:extLst>
                  <a:ext uri="{FF2B5EF4-FFF2-40B4-BE49-F238E27FC236}">
                    <a16:creationId xmlns:a16="http://schemas.microsoft.com/office/drawing/2014/main" xmlns="" id="{4CBB4F2C-94C4-4C79-9F3C-773B79BAF4AE}"/>
                  </a:ext>
                </a:extLst>
              </p:cNvPr>
              <p:cNvSpPr/>
              <p:nvPr/>
            </p:nvSpPr>
            <p:spPr>
              <a:xfrm>
                <a:off x="6908157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47" name="椭圆 246">
                <a:extLst>
                  <a:ext uri="{FF2B5EF4-FFF2-40B4-BE49-F238E27FC236}">
                    <a16:creationId xmlns:a16="http://schemas.microsoft.com/office/drawing/2014/main" xmlns="" id="{D5C1B7BF-5378-4BAB-91FB-4FC8E52A6256}"/>
                  </a:ext>
                </a:extLst>
              </p:cNvPr>
              <p:cNvSpPr/>
              <p:nvPr/>
            </p:nvSpPr>
            <p:spPr>
              <a:xfrm>
                <a:off x="7046378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</p:grpSp>
        <p:grpSp>
          <p:nvGrpSpPr>
            <p:cNvPr id="178" name="组合 177">
              <a:extLst>
                <a:ext uri="{FF2B5EF4-FFF2-40B4-BE49-F238E27FC236}">
                  <a16:creationId xmlns:a16="http://schemas.microsoft.com/office/drawing/2014/main" xmlns="" id="{E71AB8B5-B6EF-4632-927E-D30F5C665686}"/>
                </a:ext>
              </a:extLst>
            </p:cNvPr>
            <p:cNvGrpSpPr/>
            <p:nvPr/>
          </p:nvGrpSpPr>
          <p:grpSpPr>
            <a:xfrm flipV="1">
              <a:off x="1222973" y="5871769"/>
              <a:ext cx="3437681" cy="119100"/>
              <a:chOff x="4143737" y="-536918"/>
              <a:chExt cx="3006813" cy="104172"/>
            </a:xfrm>
          </p:grpSpPr>
          <p:sp>
            <p:nvSpPr>
              <p:cNvPr id="179" name="椭圆 178">
                <a:extLst>
                  <a:ext uri="{FF2B5EF4-FFF2-40B4-BE49-F238E27FC236}">
                    <a16:creationId xmlns:a16="http://schemas.microsoft.com/office/drawing/2014/main" xmlns="" id="{EA621BC2-6CB2-49B1-8262-17A56FB00CC1}"/>
                  </a:ext>
                </a:extLst>
              </p:cNvPr>
              <p:cNvSpPr/>
              <p:nvPr/>
            </p:nvSpPr>
            <p:spPr>
              <a:xfrm>
                <a:off x="4143737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180" name="椭圆 179">
                <a:extLst>
                  <a:ext uri="{FF2B5EF4-FFF2-40B4-BE49-F238E27FC236}">
                    <a16:creationId xmlns:a16="http://schemas.microsoft.com/office/drawing/2014/main" xmlns="" id="{2584B535-28F5-41A1-99B4-AD76EF6AE5AB}"/>
                  </a:ext>
                </a:extLst>
              </p:cNvPr>
              <p:cNvSpPr/>
              <p:nvPr/>
            </p:nvSpPr>
            <p:spPr>
              <a:xfrm>
                <a:off x="4281958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181" name="椭圆 180">
                <a:extLst>
                  <a:ext uri="{FF2B5EF4-FFF2-40B4-BE49-F238E27FC236}">
                    <a16:creationId xmlns:a16="http://schemas.microsoft.com/office/drawing/2014/main" xmlns="" id="{DD4D7FBE-5187-49B0-B1B0-66E06DA1CDB3}"/>
                  </a:ext>
                </a:extLst>
              </p:cNvPr>
              <p:cNvSpPr/>
              <p:nvPr/>
            </p:nvSpPr>
            <p:spPr>
              <a:xfrm>
                <a:off x="4420179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182" name="椭圆 181">
                <a:extLst>
                  <a:ext uri="{FF2B5EF4-FFF2-40B4-BE49-F238E27FC236}">
                    <a16:creationId xmlns:a16="http://schemas.microsoft.com/office/drawing/2014/main" xmlns="" id="{EE09FC75-091C-4DBF-AE41-E4B5AE130FA0}"/>
                  </a:ext>
                </a:extLst>
              </p:cNvPr>
              <p:cNvSpPr/>
              <p:nvPr/>
            </p:nvSpPr>
            <p:spPr>
              <a:xfrm>
                <a:off x="4558400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183" name="椭圆 182">
                <a:extLst>
                  <a:ext uri="{FF2B5EF4-FFF2-40B4-BE49-F238E27FC236}">
                    <a16:creationId xmlns:a16="http://schemas.microsoft.com/office/drawing/2014/main" xmlns="" id="{DDB4896D-FE92-4964-9186-C23E4D61D8AF}"/>
                  </a:ext>
                </a:extLst>
              </p:cNvPr>
              <p:cNvSpPr/>
              <p:nvPr/>
            </p:nvSpPr>
            <p:spPr>
              <a:xfrm>
                <a:off x="4696621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184" name="椭圆 183">
                <a:extLst>
                  <a:ext uri="{FF2B5EF4-FFF2-40B4-BE49-F238E27FC236}">
                    <a16:creationId xmlns:a16="http://schemas.microsoft.com/office/drawing/2014/main" xmlns="" id="{6090F3DD-670A-4F29-A19C-8D5672E018B7}"/>
                  </a:ext>
                </a:extLst>
              </p:cNvPr>
              <p:cNvSpPr/>
              <p:nvPr/>
            </p:nvSpPr>
            <p:spPr>
              <a:xfrm>
                <a:off x="4834842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185" name="椭圆 184">
                <a:extLst>
                  <a:ext uri="{FF2B5EF4-FFF2-40B4-BE49-F238E27FC236}">
                    <a16:creationId xmlns:a16="http://schemas.microsoft.com/office/drawing/2014/main" xmlns="" id="{FF12FAE4-1C5E-4AC6-8AFA-DF59827E26D3}"/>
                  </a:ext>
                </a:extLst>
              </p:cNvPr>
              <p:cNvSpPr/>
              <p:nvPr/>
            </p:nvSpPr>
            <p:spPr>
              <a:xfrm>
                <a:off x="4973063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186" name="椭圆 185">
                <a:extLst>
                  <a:ext uri="{FF2B5EF4-FFF2-40B4-BE49-F238E27FC236}">
                    <a16:creationId xmlns:a16="http://schemas.microsoft.com/office/drawing/2014/main" xmlns="" id="{3B2EFEE4-F1A8-4363-A324-DCB1A774F721}"/>
                  </a:ext>
                </a:extLst>
              </p:cNvPr>
              <p:cNvSpPr/>
              <p:nvPr/>
            </p:nvSpPr>
            <p:spPr>
              <a:xfrm>
                <a:off x="5111284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187" name="椭圆 186">
                <a:extLst>
                  <a:ext uri="{FF2B5EF4-FFF2-40B4-BE49-F238E27FC236}">
                    <a16:creationId xmlns:a16="http://schemas.microsoft.com/office/drawing/2014/main" xmlns="" id="{85295A5B-FABF-4B02-A06C-EDB212F30376}"/>
                  </a:ext>
                </a:extLst>
              </p:cNvPr>
              <p:cNvSpPr/>
              <p:nvPr/>
            </p:nvSpPr>
            <p:spPr>
              <a:xfrm>
                <a:off x="5249505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188" name="椭圆 187">
                <a:extLst>
                  <a:ext uri="{FF2B5EF4-FFF2-40B4-BE49-F238E27FC236}">
                    <a16:creationId xmlns:a16="http://schemas.microsoft.com/office/drawing/2014/main" xmlns="" id="{983F4014-B19B-4339-88CE-C8EE60036E8B}"/>
                  </a:ext>
                </a:extLst>
              </p:cNvPr>
              <p:cNvSpPr/>
              <p:nvPr/>
            </p:nvSpPr>
            <p:spPr>
              <a:xfrm>
                <a:off x="5387726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189" name="椭圆 188">
                <a:extLst>
                  <a:ext uri="{FF2B5EF4-FFF2-40B4-BE49-F238E27FC236}">
                    <a16:creationId xmlns:a16="http://schemas.microsoft.com/office/drawing/2014/main" xmlns="" id="{147622BA-7652-4A31-9E27-825A4373C99B}"/>
                  </a:ext>
                </a:extLst>
              </p:cNvPr>
              <p:cNvSpPr/>
              <p:nvPr/>
            </p:nvSpPr>
            <p:spPr>
              <a:xfrm>
                <a:off x="5525947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190" name="椭圆 189">
                <a:extLst>
                  <a:ext uri="{FF2B5EF4-FFF2-40B4-BE49-F238E27FC236}">
                    <a16:creationId xmlns:a16="http://schemas.microsoft.com/office/drawing/2014/main" xmlns="" id="{E4577FC7-1E4F-401C-A279-EADE55FD07B0}"/>
                  </a:ext>
                </a:extLst>
              </p:cNvPr>
              <p:cNvSpPr/>
              <p:nvPr/>
            </p:nvSpPr>
            <p:spPr>
              <a:xfrm>
                <a:off x="5664168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191" name="椭圆 190">
                <a:extLst>
                  <a:ext uri="{FF2B5EF4-FFF2-40B4-BE49-F238E27FC236}">
                    <a16:creationId xmlns:a16="http://schemas.microsoft.com/office/drawing/2014/main" xmlns="" id="{22BABA7D-F3FC-4AE4-9633-8690CB6EF676}"/>
                  </a:ext>
                </a:extLst>
              </p:cNvPr>
              <p:cNvSpPr/>
              <p:nvPr/>
            </p:nvSpPr>
            <p:spPr>
              <a:xfrm>
                <a:off x="5802389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17" name="椭圆 216">
                <a:extLst>
                  <a:ext uri="{FF2B5EF4-FFF2-40B4-BE49-F238E27FC236}">
                    <a16:creationId xmlns:a16="http://schemas.microsoft.com/office/drawing/2014/main" xmlns="" id="{58E69727-D59F-4393-BEAA-CD355EFF1006}"/>
                  </a:ext>
                </a:extLst>
              </p:cNvPr>
              <p:cNvSpPr/>
              <p:nvPr/>
            </p:nvSpPr>
            <p:spPr>
              <a:xfrm>
                <a:off x="5940610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18" name="椭圆 217">
                <a:extLst>
                  <a:ext uri="{FF2B5EF4-FFF2-40B4-BE49-F238E27FC236}">
                    <a16:creationId xmlns:a16="http://schemas.microsoft.com/office/drawing/2014/main" xmlns="" id="{FC3A32CE-B98F-46D7-9C63-4EDD5227BC82}"/>
                  </a:ext>
                </a:extLst>
              </p:cNvPr>
              <p:cNvSpPr/>
              <p:nvPr/>
            </p:nvSpPr>
            <p:spPr>
              <a:xfrm>
                <a:off x="6078831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19" name="椭圆 218">
                <a:extLst>
                  <a:ext uri="{FF2B5EF4-FFF2-40B4-BE49-F238E27FC236}">
                    <a16:creationId xmlns:a16="http://schemas.microsoft.com/office/drawing/2014/main" xmlns="" id="{87FBCAF8-41C1-4D3F-A5F5-C7CDC6EB9655}"/>
                  </a:ext>
                </a:extLst>
              </p:cNvPr>
              <p:cNvSpPr/>
              <p:nvPr/>
            </p:nvSpPr>
            <p:spPr>
              <a:xfrm>
                <a:off x="6217052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20" name="椭圆 219">
                <a:extLst>
                  <a:ext uri="{FF2B5EF4-FFF2-40B4-BE49-F238E27FC236}">
                    <a16:creationId xmlns:a16="http://schemas.microsoft.com/office/drawing/2014/main" xmlns="" id="{D76DA7BE-4D1B-4F55-9C20-5355FC1B8F3A}"/>
                  </a:ext>
                </a:extLst>
              </p:cNvPr>
              <p:cNvSpPr/>
              <p:nvPr/>
            </p:nvSpPr>
            <p:spPr>
              <a:xfrm>
                <a:off x="6355273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21" name="椭圆 220">
                <a:extLst>
                  <a:ext uri="{FF2B5EF4-FFF2-40B4-BE49-F238E27FC236}">
                    <a16:creationId xmlns:a16="http://schemas.microsoft.com/office/drawing/2014/main" xmlns="" id="{D5DC18F6-1578-4293-9504-C7DFF709EDCF}"/>
                  </a:ext>
                </a:extLst>
              </p:cNvPr>
              <p:cNvSpPr/>
              <p:nvPr/>
            </p:nvSpPr>
            <p:spPr>
              <a:xfrm>
                <a:off x="6493494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22" name="椭圆 221">
                <a:extLst>
                  <a:ext uri="{FF2B5EF4-FFF2-40B4-BE49-F238E27FC236}">
                    <a16:creationId xmlns:a16="http://schemas.microsoft.com/office/drawing/2014/main" xmlns="" id="{E52F120F-D771-40BF-B81A-7F084588909E}"/>
                  </a:ext>
                </a:extLst>
              </p:cNvPr>
              <p:cNvSpPr/>
              <p:nvPr/>
            </p:nvSpPr>
            <p:spPr>
              <a:xfrm>
                <a:off x="6631715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23" name="椭圆 222">
                <a:extLst>
                  <a:ext uri="{FF2B5EF4-FFF2-40B4-BE49-F238E27FC236}">
                    <a16:creationId xmlns:a16="http://schemas.microsoft.com/office/drawing/2014/main" xmlns="" id="{6AE31DF5-FE48-4E89-86AF-2082446887F8}"/>
                  </a:ext>
                </a:extLst>
              </p:cNvPr>
              <p:cNvSpPr/>
              <p:nvPr/>
            </p:nvSpPr>
            <p:spPr>
              <a:xfrm>
                <a:off x="6769936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24" name="椭圆 223">
                <a:extLst>
                  <a:ext uri="{FF2B5EF4-FFF2-40B4-BE49-F238E27FC236}">
                    <a16:creationId xmlns:a16="http://schemas.microsoft.com/office/drawing/2014/main" xmlns="" id="{A04AB7F6-6D77-4434-A3BC-E3C29DE6A933}"/>
                  </a:ext>
                </a:extLst>
              </p:cNvPr>
              <p:cNvSpPr/>
              <p:nvPr/>
            </p:nvSpPr>
            <p:spPr>
              <a:xfrm>
                <a:off x="6908157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25" name="椭圆 224">
                <a:extLst>
                  <a:ext uri="{FF2B5EF4-FFF2-40B4-BE49-F238E27FC236}">
                    <a16:creationId xmlns:a16="http://schemas.microsoft.com/office/drawing/2014/main" xmlns="" id="{F95FBBA8-09BC-46D4-B3F0-25ED31B7D6D4}"/>
                  </a:ext>
                </a:extLst>
              </p:cNvPr>
              <p:cNvSpPr/>
              <p:nvPr/>
            </p:nvSpPr>
            <p:spPr>
              <a:xfrm>
                <a:off x="7046378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</p:grpSp>
      </p:grpSp>
      <p:pic>
        <p:nvPicPr>
          <p:cNvPr id="327" name="图片 326">
            <a:extLst>
              <a:ext uri="{FF2B5EF4-FFF2-40B4-BE49-F238E27FC236}">
                <a16:creationId xmlns:a16="http://schemas.microsoft.com/office/drawing/2014/main" xmlns="" id="{0A1C4415-B6A1-40C9-94C1-69074FBBD0E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0511127">
            <a:off x="5275182" y="4526930"/>
            <a:ext cx="523810" cy="546530"/>
          </a:xfrm>
          <a:prstGeom prst="rect">
            <a:avLst/>
          </a:prstGeom>
        </p:spPr>
      </p:pic>
      <p:pic>
        <p:nvPicPr>
          <p:cNvPr id="328" name="图片 327">
            <a:extLst>
              <a:ext uri="{FF2B5EF4-FFF2-40B4-BE49-F238E27FC236}">
                <a16:creationId xmlns:a16="http://schemas.microsoft.com/office/drawing/2014/main" xmlns="" id="{B2852509-AADA-4CC4-8B46-215EAD9CFED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0511127">
            <a:off x="9013940" y="2015143"/>
            <a:ext cx="523810" cy="546530"/>
          </a:xfrm>
          <a:prstGeom prst="rect">
            <a:avLst/>
          </a:prstGeom>
        </p:spPr>
      </p:pic>
      <p:sp>
        <p:nvSpPr>
          <p:cNvPr id="330" name="椭圆 329">
            <a:extLst>
              <a:ext uri="{FF2B5EF4-FFF2-40B4-BE49-F238E27FC236}">
                <a16:creationId xmlns:a16="http://schemas.microsoft.com/office/drawing/2014/main" xmlns="" id="{983A27B3-6AF7-4F7F-9A34-FE3D4E998AA3}"/>
              </a:ext>
            </a:extLst>
          </p:cNvPr>
          <p:cNvSpPr/>
          <p:nvPr/>
        </p:nvSpPr>
        <p:spPr>
          <a:xfrm>
            <a:off x="1733878" y="2381255"/>
            <a:ext cx="2350584" cy="235058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00号-方方先锋体" panose="00000500000000000000" pitchFamily="2" charset="-122"/>
              <a:ea typeface="字魂100号-方方先锋体" panose="00000500000000000000" pitchFamily="2" charset="-122"/>
              <a:cs typeface="+mn-cs"/>
            </a:endParaRPr>
          </a:p>
        </p:txBody>
      </p:sp>
      <p:sp>
        <p:nvSpPr>
          <p:cNvPr id="331" name="文本框 330">
            <a:extLst>
              <a:ext uri="{FF2B5EF4-FFF2-40B4-BE49-F238E27FC236}">
                <a16:creationId xmlns:a16="http://schemas.microsoft.com/office/drawing/2014/main" xmlns="" id="{FE8B0AF5-8CA6-4B3E-A5B7-4A76DBE180C5}"/>
              </a:ext>
            </a:extLst>
          </p:cNvPr>
          <p:cNvSpPr txBox="1"/>
          <p:nvPr/>
        </p:nvSpPr>
        <p:spPr>
          <a:xfrm>
            <a:off x="2231588" y="2713372"/>
            <a:ext cx="150874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rPr>
              <a:t>02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100号-方方先锋体" panose="00000500000000000000" pitchFamily="2" charset="-122"/>
              <a:ea typeface="字魂100号-方方先锋体" panose="00000500000000000000" pitchFamily="2" charset="-122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69DEF44-0DB7-4AB9-9FA2-D5CF993B6F5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53305" y="2752292"/>
            <a:ext cx="5285690" cy="120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36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" grpId="0" animBg="1"/>
      <p:bldP spid="3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688BEB98-49A5-4BEE-A16E-B90A028AD1CE}"/>
              </a:ext>
            </a:extLst>
          </p:cNvPr>
          <p:cNvSpPr/>
          <p:nvPr/>
        </p:nvSpPr>
        <p:spPr>
          <a:xfrm>
            <a:off x="4552950" y="1162050"/>
            <a:ext cx="3038475" cy="790575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NÔNG NGHIỆP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12DFE56B-0455-4469-BD55-3A664CFC4CD2}"/>
              </a:ext>
            </a:extLst>
          </p:cNvPr>
          <p:cNvCxnSpPr>
            <a:cxnSpLocks/>
            <a:stCxn id="4" idx="2"/>
          </p:cNvCxnSpPr>
          <p:nvPr/>
        </p:nvCxnSpPr>
        <p:spPr>
          <a:xfrm>
            <a:off x="6072188" y="1952625"/>
            <a:ext cx="0" cy="99060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FDC96B8B-02E0-44BA-97A7-B14AB4D22E25}"/>
              </a:ext>
            </a:extLst>
          </p:cNvPr>
          <p:cNvGrpSpPr/>
          <p:nvPr/>
        </p:nvGrpSpPr>
        <p:grpSpPr>
          <a:xfrm>
            <a:off x="2581275" y="2505075"/>
            <a:ext cx="6943725" cy="447675"/>
            <a:chOff x="2819400" y="2905125"/>
            <a:chExt cx="6943725" cy="600075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xmlns="" id="{89898E31-6B82-4C44-B23B-F5E2F1E575EA}"/>
                </a:ext>
              </a:extLst>
            </p:cNvPr>
            <p:cNvCxnSpPr>
              <a:cxnSpLocks/>
            </p:cNvCxnSpPr>
            <p:nvPr/>
          </p:nvCxnSpPr>
          <p:spPr>
            <a:xfrm>
              <a:off x="2819400" y="2933700"/>
              <a:ext cx="6943725" cy="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xmlns="" id="{8784A382-424C-4663-B1FA-C644068078E1}"/>
                </a:ext>
              </a:extLst>
            </p:cNvPr>
            <p:cNvCxnSpPr>
              <a:cxnSpLocks/>
            </p:cNvCxnSpPr>
            <p:nvPr/>
          </p:nvCxnSpPr>
          <p:spPr>
            <a:xfrm>
              <a:off x="2824163" y="2914650"/>
              <a:ext cx="0" cy="59055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xmlns="" id="{3F96D707-E146-422A-B331-15EB620A6A75}"/>
                </a:ext>
              </a:extLst>
            </p:cNvPr>
            <p:cNvCxnSpPr>
              <a:cxnSpLocks/>
            </p:cNvCxnSpPr>
            <p:nvPr/>
          </p:nvCxnSpPr>
          <p:spPr>
            <a:xfrm>
              <a:off x="9739313" y="2905125"/>
              <a:ext cx="0" cy="59055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xmlns="" id="{A849659F-9DF7-44D7-8D89-3924D3B14F51}"/>
              </a:ext>
            </a:extLst>
          </p:cNvPr>
          <p:cNvSpPr/>
          <p:nvPr/>
        </p:nvSpPr>
        <p:spPr>
          <a:xfrm>
            <a:off x="1562100" y="2952750"/>
            <a:ext cx="2143125" cy="790575"/>
          </a:xfrm>
          <a:prstGeom prst="round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xmlns="" id="{52EBBE12-4F4D-4FF7-9EA4-609AE6D99B0A}"/>
              </a:ext>
            </a:extLst>
          </p:cNvPr>
          <p:cNvSpPr/>
          <p:nvPr/>
        </p:nvSpPr>
        <p:spPr>
          <a:xfrm>
            <a:off x="5000625" y="2933700"/>
            <a:ext cx="2143125" cy="790575"/>
          </a:xfrm>
          <a:prstGeom prst="roundRect">
            <a:avLst/>
          </a:prstGeom>
          <a:solidFill>
            <a:srgbClr val="EE9ABA"/>
          </a:solidFill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xmlns="" id="{11B57D2C-BFC0-4EF5-838B-1B44C4FCED6C}"/>
              </a:ext>
            </a:extLst>
          </p:cNvPr>
          <p:cNvSpPr/>
          <p:nvPr/>
        </p:nvSpPr>
        <p:spPr>
          <a:xfrm>
            <a:off x="8543925" y="2943225"/>
            <a:ext cx="2143125" cy="790575"/>
          </a:xfrm>
          <a:prstGeom prst="roundRect">
            <a:avLst/>
          </a:prstGeom>
          <a:solidFill>
            <a:srgbClr val="00B0F0"/>
          </a:solidFill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Ích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lợi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xmlns="" id="{3E196855-E000-497B-A8A7-6454B11E9283}"/>
              </a:ext>
            </a:extLst>
          </p:cNvPr>
          <p:cNvCxnSpPr>
            <a:cxnSpLocks/>
          </p:cNvCxnSpPr>
          <p:nvPr/>
        </p:nvCxnSpPr>
        <p:spPr>
          <a:xfrm>
            <a:off x="2557463" y="3724275"/>
            <a:ext cx="0" cy="34290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Group 47">
            <a:extLst>
              <a:ext uri="{FF2B5EF4-FFF2-40B4-BE49-F238E27FC236}">
                <a16:creationId xmlns:a16="http://schemas.microsoft.com/office/drawing/2014/main" xmlns="" id="{B8222F47-3598-49C6-9807-65E52F535A21}"/>
              </a:ext>
            </a:extLst>
          </p:cNvPr>
          <p:cNvGrpSpPr/>
          <p:nvPr/>
        </p:nvGrpSpPr>
        <p:grpSpPr>
          <a:xfrm>
            <a:off x="1590676" y="4067176"/>
            <a:ext cx="2038350" cy="400050"/>
            <a:chOff x="2819400" y="2905125"/>
            <a:chExt cx="6943725" cy="600075"/>
          </a:xfrm>
        </p:grpSpPr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xmlns="" id="{A6E17186-575E-4594-A3E5-996759676DF0}"/>
                </a:ext>
              </a:extLst>
            </p:cNvPr>
            <p:cNvCxnSpPr>
              <a:cxnSpLocks/>
            </p:cNvCxnSpPr>
            <p:nvPr/>
          </p:nvCxnSpPr>
          <p:spPr>
            <a:xfrm>
              <a:off x="2819400" y="2933700"/>
              <a:ext cx="6943725" cy="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xmlns="" id="{D1EA35D5-C4AA-4911-BAB3-9355FC323D0C}"/>
                </a:ext>
              </a:extLst>
            </p:cNvPr>
            <p:cNvCxnSpPr>
              <a:cxnSpLocks/>
            </p:cNvCxnSpPr>
            <p:nvPr/>
          </p:nvCxnSpPr>
          <p:spPr>
            <a:xfrm>
              <a:off x="2824163" y="2914650"/>
              <a:ext cx="0" cy="59055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xmlns="" id="{764CC3E4-F8E5-47BE-977D-1E6EDF9EF09A}"/>
                </a:ext>
              </a:extLst>
            </p:cNvPr>
            <p:cNvCxnSpPr>
              <a:cxnSpLocks/>
            </p:cNvCxnSpPr>
            <p:nvPr/>
          </p:nvCxnSpPr>
          <p:spPr>
            <a:xfrm>
              <a:off x="9739313" y="2905125"/>
              <a:ext cx="0" cy="59055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xmlns="" id="{00FE9B4F-482D-48A6-8146-DDBD5FD4FFA0}"/>
              </a:ext>
            </a:extLst>
          </p:cNvPr>
          <p:cNvSpPr/>
          <p:nvPr/>
        </p:nvSpPr>
        <p:spPr>
          <a:xfrm>
            <a:off x="990601" y="4467225"/>
            <a:ext cx="1200150" cy="1743075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xmlns="" id="{F54C3417-2EEF-472B-8D74-6A915DF58BF6}"/>
              </a:ext>
            </a:extLst>
          </p:cNvPr>
          <p:cNvSpPr/>
          <p:nvPr/>
        </p:nvSpPr>
        <p:spPr>
          <a:xfrm>
            <a:off x="2971801" y="4467225"/>
            <a:ext cx="1200150" cy="1743075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xmlns="" id="{8BFA48AB-921C-418E-8FCC-BE0646A6EAB2}"/>
              </a:ext>
            </a:extLst>
          </p:cNvPr>
          <p:cNvCxnSpPr>
            <a:cxnSpLocks/>
          </p:cNvCxnSpPr>
          <p:nvPr/>
        </p:nvCxnSpPr>
        <p:spPr>
          <a:xfrm>
            <a:off x="6062663" y="3714750"/>
            <a:ext cx="0" cy="34290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Group 54">
            <a:extLst>
              <a:ext uri="{FF2B5EF4-FFF2-40B4-BE49-F238E27FC236}">
                <a16:creationId xmlns:a16="http://schemas.microsoft.com/office/drawing/2014/main" xmlns="" id="{05F97EFA-93CD-4AA2-8018-17FC0CAA6B25}"/>
              </a:ext>
            </a:extLst>
          </p:cNvPr>
          <p:cNvGrpSpPr/>
          <p:nvPr/>
        </p:nvGrpSpPr>
        <p:grpSpPr>
          <a:xfrm>
            <a:off x="5095876" y="4057651"/>
            <a:ext cx="2038350" cy="400050"/>
            <a:chOff x="2819400" y="2905125"/>
            <a:chExt cx="6943725" cy="600075"/>
          </a:xfrm>
        </p:grpSpPr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xmlns="" id="{CE171039-1514-44B2-A054-6EAD65DADF1C}"/>
                </a:ext>
              </a:extLst>
            </p:cNvPr>
            <p:cNvCxnSpPr>
              <a:cxnSpLocks/>
            </p:cNvCxnSpPr>
            <p:nvPr/>
          </p:nvCxnSpPr>
          <p:spPr>
            <a:xfrm>
              <a:off x="2819400" y="2933700"/>
              <a:ext cx="6943725" cy="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xmlns="" id="{A06B83F3-070D-4763-A7FF-9E9D63C406BD}"/>
                </a:ext>
              </a:extLst>
            </p:cNvPr>
            <p:cNvCxnSpPr>
              <a:cxnSpLocks/>
            </p:cNvCxnSpPr>
            <p:nvPr/>
          </p:nvCxnSpPr>
          <p:spPr>
            <a:xfrm>
              <a:off x="2824163" y="2914650"/>
              <a:ext cx="0" cy="59055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xmlns="" id="{07BD4E83-E69D-40F2-8571-3D001C187F37}"/>
                </a:ext>
              </a:extLst>
            </p:cNvPr>
            <p:cNvCxnSpPr>
              <a:cxnSpLocks/>
            </p:cNvCxnSpPr>
            <p:nvPr/>
          </p:nvCxnSpPr>
          <p:spPr>
            <a:xfrm>
              <a:off x="9739313" y="2905125"/>
              <a:ext cx="0" cy="59055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xmlns="" id="{814F550B-7F53-4188-B3D9-D818E877E167}"/>
              </a:ext>
            </a:extLst>
          </p:cNvPr>
          <p:cNvSpPr/>
          <p:nvPr/>
        </p:nvSpPr>
        <p:spPr>
          <a:xfrm>
            <a:off x="4476751" y="4438650"/>
            <a:ext cx="1200150" cy="1743075"/>
          </a:xfrm>
          <a:prstGeom prst="roundRect">
            <a:avLst/>
          </a:prstGeom>
          <a:solidFill>
            <a:srgbClr val="EE9ABA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xmlns="" id="{708B6865-D7F2-42DD-A8B6-6B1E7E37989C}"/>
              </a:ext>
            </a:extLst>
          </p:cNvPr>
          <p:cNvSpPr/>
          <p:nvPr/>
        </p:nvSpPr>
        <p:spPr>
          <a:xfrm>
            <a:off x="6524626" y="4438650"/>
            <a:ext cx="1200150" cy="1743075"/>
          </a:xfrm>
          <a:prstGeom prst="roundRect">
            <a:avLst/>
          </a:prstGeom>
          <a:solidFill>
            <a:srgbClr val="EE9ABA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xmlns="" id="{880D9143-B160-42AC-89E0-2C724E309964}"/>
              </a:ext>
            </a:extLst>
          </p:cNvPr>
          <p:cNvCxnSpPr>
            <a:cxnSpLocks/>
          </p:cNvCxnSpPr>
          <p:nvPr/>
        </p:nvCxnSpPr>
        <p:spPr>
          <a:xfrm>
            <a:off x="9548813" y="3743325"/>
            <a:ext cx="0" cy="34290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2" name="Group 61">
            <a:extLst>
              <a:ext uri="{FF2B5EF4-FFF2-40B4-BE49-F238E27FC236}">
                <a16:creationId xmlns:a16="http://schemas.microsoft.com/office/drawing/2014/main" xmlns="" id="{84FDBF2F-AE66-4B39-B146-5BB80EEA79EB}"/>
              </a:ext>
            </a:extLst>
          </p:cNvPr>
          <p:cNvGrpSpPr/>
          <p:nvPr/>
        </p:nvGrpSpPr>
        <p:grpSpPr>
          <a:xfrm>
            <a:off x="8582026" y="4086226"/>
            <a:ext cx="2038350" cy="400050"/>
            <a:chOff x="2819400" y="2905125"/>
            <a:chExt cx="6943725" cy="600075"/>
          </a:xfrm>
        </p:grpSpPr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xmlns="" id="{03496149-33FD-4379-AFB8-B2087234D4DF}"/>
                </a:ext>
              </a:extLst>
            </p:cNvPr>
            <p:cNvCxnSpPr>
              <a:cxnSpLocks/>
            </p:cNvCxnSpPr>
            <p:nvPr/>
          </p:nvCxnSpPr>
          <p:spPr>
            <a:xfrm>
              <a:off x="2819400" y="2933700"/>
              <a:ext cx="6943725" cy="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xmlns="" id="{06DBABA5-71E8-4703-86E8-8120763E36C3}"/>
                </a:ext>
              </a:extLst>
            </p:cNvPr>
            <p:cNvCxnSpPr>
              <a:cxnSpLocks/>
            </p:cNvCxnSpPr>
            <p:nvPr/>
          </p:nvCxnSpPr>
          <p:spPr>
            <a:xfrm>
              <a:off x="2824163" y="2914650"/>
              <a:ext cx="0" cy="59055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xmlns="" id="{2B87D96F-0CA1-48CA-9938-D887348B9598}"/>
                </a:ext>
              </a:extLst>
            </p:cNvPr>
            <p:cNvCxnSpPr>
              <a:cxnSpLocks/>
            </p:cNvCxnSpPr>
            <p:nvPr/>
          </p:nvCxnSpPr>
          <p:spPr>
            <a:xfrm>
              <a:off x="9739313" y="2905125"/>
              <a:ext cx="0" cy="59055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xmlns="" id="{C6063A55-BEFD-4C53-8CA4-81233B009AC5}"/>
              </a:ext>
            </a:extLst>
          </p:cNvPr>
          <p:cNvSpPr/>
          <p:nvPr/>
        </p:nvSpPr>
        <p:spPr>
          <a:xfrm>
            <a:off x="7981951" y="4476750"/>
            <a:ext cx="1200150" cy="1743075"/>
          </a:xfrm>
          <a:prstGeom prst="roundRect">
            <a:avLst/>
          </a:prstGeom>
          <a:solidFill>
            <a:srgbClr val="00B0F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xmlns="" id="{A5A11D16-C842-4B33-867F-0EECD5F2E8D0}"/>
              </a:ext>
            </a:extLst>
          </p:cNvPr>
          <p:cNvSpPr/>
          <p:nvPr/>
        </p:nvSpPr>
        <p:spPr>
          <a:xfrm>
            <a:off x="9963151" y="4486275"/>
            <a:ext cx="1200150" cy="1743075"/>
          </a:xfrm>
          <a:prstGeom prst="roundRect">
            <a:avLst/>
          </a:prstGeom>
          <a:solidFill>
            <a:srgbClr val="00B0F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xmlns="" id="{F018F072-3BA9-4E4A-9759-2DEA81EBFD60}"/>
              </a:ext>
            </a:extLst>
          </p:cNvPr>
          <p:cNvSpPr/>
          <p:nvPr/>
        </p:nvSpPr>
        <p:spPr>
          <a:xfrm>
            <a:off x="466726" y="133350"/>
            <a:ext cx="11163300" cy="885825"/>
          </a:xfrm>
          <a:custGeom>
            <a:avLst/>
            <a:gdLst>
              <a:gd name="connsiteX0" fmla="*/ 0 w 11163300"/>
              <a:gd name="connsiteY0" fmla="*/ 147640 h 885825"/>
              <a:gd name="connsiteX1" fmla="*/ 147640 w 11163300"/>
              <a:gd name="connsiteY1" fmla="*/ 0 h 885825"/>
              <a:gd name="connsiteX2" fmla="*/ 11015660 w 11163300"/>
              <a:gd name="connsiteY2" fmla="*/ 0 h 885825"/>
              <a:gd name="connsiteX3" fmla="*/ 11163300 w 11163300"/>
              <a:gd name="connsiteY3" fmla="*/ 147640 h 885825"/>
              <a:gd name="connsiteX4" fmla="*/ 11163300 w 11163300"/>
              <a:gd name="connsiteY4" fmla="*/ 738185 h 885825"/>
              <a:gd name="connsiteX5" fmla="*/ 11015660 w 11163300"/>
              <a:gd name="connsiteY5" fmla="*/ 885825 h 885825"/>
              <a:gd name="connsiteX6" fmla="*/ 147640 w 11163300"/>
              <a:gd name="connsiteY6" fmla="*/ 885825 h 885825"/>
              <a:gd name="connsiteX7" fmla="*/ 0 w 11163300"/>
              <a:gd name="connsiteY7" fmla="*/ 738185 h 885825"/>
              <a:gd name="connsiteX8" fmla="*/ 0 w 11163300"/>
              <a:gd name="connsiteY8" fmla="*/ 147640 h 885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163300" h="885825" fill="none" extrusionOk="0">
                <a:moveTo>
                  <a:pt x="0" y="147640"/>
                </a:moveTo>
                <a:cubicBezTo>
                  <a:pt x="5874" y="80818"/>
                  <a:pt x="69381" y="-421"/>
                  <a:pt x="147640" y="0"/>
                </a:cubicBezTo>
                <a:cubicBezTo>
                  <a:pt x="1511075" y="71791"/>
                  <a:pt x="6743798" y="-21596"/>
                  <a:pt x="11015660" y="0"/>
                </a:cubicBezTo>
                <a:cubicBezTo>
                  <a:pt x="11093106" y="2370"/>
                  <a:pt x="11167408" y="50855"/>
                  <a:pt x="11163300" y="147640"/>
                </a:cubicBezTo>
                <a:cubicBezTo>
                  <a:pt x="11150347" y="318700"/>
                  <a:pt x="11129646" y="523360"/>
                  <a:pt x="11163300" y="738185"/>
                </a:cubicBezTo>
                <a:cubicBezTo>
                  <a:pt x="11168321" y="823181"/>
                  <a:pt x="11099434" y="879719"/>
                  <a:pt x="11015660" y="885825"/>
                </a:cubicBezTo>
                <a:cubicBezTo>
                  <a:pt x="9817015" y="914960"/>
                  <a:pt x="3600639" y="1033887"/>
                  <a:pt x="147640" y="885825"/>
                </a:cubicBezTo>
                <a:cubicBezTo>
                  <a:pt x="61009" y="882707"/>
                  <a:pt x="3975" y="827047"/>
                  <a:pt x="0" y="738185"/>
                </a:cubicBezTo>
                <a:cubicBezTo>
                  <a:pt x="18456" y="618271"/>
                  <a:pt x="-5701" y="342173"/>
                  <a:pt x="0" y="147640"/>
                </a:cubicBezTo>
                <a:close/>
              </a:path>
              <a:path w="11163300" h="885825" stroke="0" extrusionOk="0">
                <a:moveTo>
                  <a:pt x="0" y="147640"/>
                </a:moveTo>
                <a:cubicBezTo>
                  <a:pt x="-13571" y="63847"/>
                  <a:pt x="69273" y="-9022"/>
                  <a:pt x="147640" y="0"/>
                </a:cubicBezTo>
                <a:cubicBezTo>
                  <a:pt x="3673324" y="36278"/>
                  <a:pt x="7253090" y="37634"/>
                  <a:pt x="11015660" y="0"/>
                </a:cubicBezTo>
                <a:cubicBezTo>
                  <a:pt x="11109576" y="-6557"/>
                  <a:pt x="11166473" y="66472"/>
                  <a:pt x="11163300" y="147640"/>
                </a:cubicBezTo>
                <a:cubicBezTo>
                  <a:pt x="11189808" y="296884"/>
                  <a:pt x="11184543" y="473303"/>
                  <a:pt x="11163300" y="738185"/>
                </a:cubicBezTo>
                <a:cubicBezTo>
                  <a:pt x="11161371" y="820259"/>
                  <a:pt x="11093403" y="886434"/>
                  <a:pt x="11015660" y="885825"/>
                </a:cubicBezTo>
                <a:cubicBezTo>
                  <a:pt x="9230717" y="950001"/>
                  <a:pt x="1890112" y="831991"/>
                  <a:pt x="147640" y="885825"/>
                </a:cubicBezTo>
                <a:cubicBezTo>
                  <a:pt x="67395" y="888799"/>
                  <a:pt x="5142" y="825433"/>
                  <a:pt x="0" y="738185"/>
                </a:cubicBezTo>
                <a:cubicBezTo>
                  <a:pt x="133" y="492790"/>
                  <a:pt x="15184" y="412818"/>
                  <a:pt x="0" y="147640"/>
                </a:cubicBezTo>
                <a:close/>
              </a:path>
            </a:pathLst>
          </a:custGeom>
          <a:solidFill>
            <a:srgbClr val="FFFF00"/>
          </a:solidFill>
          <a:ln w="57150">
            <a:solidFill>
              <a:srgbClr val="002060"/>
            </a:solidFill>
            <a:prstDash val="dashDot"/>
            <a:extLst>
              <a:ext uri="{C807C97D-BFC1-408E-A445-0C87EB9F89A2}">
                <ask:lineSketchStyleProps xmlns:ask="http://schemas.microsoft.com/office/drawing/2018/sketchyshapes" xmlns="" sd="1141774834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i="0" dirty="0">
                <a:solidFill>
                  <a:srgbClr val="000000"/>
                </a:solidFill>
                <a:effectLst/>
                <a:latin typeface="+mj-lt"/>
              </a:rPr>
              <a:t>Cùng hoàn thành sơ đồ và chia sẻ về các hoạt động sản xuất, di tích lịch sử - văn hóa và cảnh quan thiên nhiên theo gợi ý sau:</a:t>
            </a:r>
            <a:endParaRPr lang="en-US" sz="28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07735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4" grpId="0" animBg="1"/>
      <p:bldP spid="45" grpId="0" animBg="1"/>
      <p:bldP spid="46" grpId="0" animBg="1"/>
      <p:bldP spid="52" grpId="0" animBg="1"/>
      <p:bldP spid="53" grpId="0" animBg="1"/>
      <p:bldP spid="59" grpId="0" animBg="1"/>
      <p:bldP spid="60" grpId="0" animBg="1"/>
      <p:bldP spid="66" grpId="0" animBg="1"/>
      <p:bldP spid="67" grpId="0" animBg="1"/>
      <p:bldP spid="3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0205456F-7DC3-4298-B4BD-E655CA682672}"/>
              </a:ext>
            </a:extLst>
          </p:cNvPr>
          <p:cNvSpPr/>
          <p:nvPr/>
        </p:nvSpPr>
        <p:spPr>
          <a:xfrm>
            <a:off x="466726" y="133350"/>
            <a:ext cx="11163300" cy="885825"/>
          </a:xfrm>
          <a:custGeom>
            <a:avLst/>
            <a:gdLst>
              <a:gd name="connsiteX0" fmla="*/ 0 w 11163300"/>
              <a:gd name="connsiteY0" fmla="*/ 147640 h 885825"/>
              <a:gd name="connsiteX1" fmla="*/ 147640 w 11163300"/>
              <a:gd name="connsiteY1" fmla="*/ 0 h 885825"/>
              <a:gd name="connsiteX2" fmla="*/ 11015660 w 11163300"/>
              <a:gd name="connsiteY2" fmla="*/ 0 h 885825"/>
              <a:gd name="connsiteX3" fmla="*/ 11163300 w 11163300"/>
              <a:gd name="connsiteY3" fmla="*/ 147640 h 885825"/>
              <a:gd name="connsiteX4" fmla="*/ 11163300 w 11163300"/>
              <a:gd name="connsiteY4" fmla="*/ 738185 h 885825"/>
              <a:gd name="connsiteX5" fmla="*/ 11015660 w 11163300"/>
              <a:gd name="connsiteY5" fmla="*/ 885825 h 885825"/>
              <a:gd name="connsiteX6" fmla="*/ 147640 w 11163300"/>
              <a:gd name="connsiteY6" fmla="*/ 885825 h 885825"/>
              <a:gd name="connsiteX7" fmla="*/ 0 w 11163300"/>
              <a:gd name="connsiteY7" fmla="*/ 738185 h 885825"/>
              <a:gd name="connsiteX8" fmla="*/ 0 w 11163300"/>
              <a:gd name="connsiteY8" fmla="*/ 147640 h 885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163300" h="885825" fill="none" extrusionOk="0">
                <a:moveTo>
                  <a:pt x="0" y="147640"/>
                </a:moveTo>
                <a:cubicBezTo>
                  <a:pt x="5874" y="80818"/>
                  <a:pt x="69381" y="-421"/>
                  <a:pt x="147640" y="0"/>
                </a:cubicBezTo>
                <a:cubicBezTo>
                  <a:pt x="1511075" y="71791"/>
                  <a:pt x="6743798" y="-21596"/>
                  <a:pt x="11015660" y="0"/>
                </a:cubicBezTo>
                <a:cubicBezTo>
                  <a:pt x="11093106" y="2370"/>
                  <a:pt x="11167408" y="50855"/>
                  <a:pt x="11163300" y="147640"/>
                </a:cubicBezTo>
                <a:cubicBezTo>
                  <a:pt x="11150347" y="318700"/>
                  <a:pt x="11129646" y="523360"/>
                  <a:pt x="11163300" y="738185"/>
                </a:cubicBezTo>
                <a:cubicBezTo>
                  <a:pt x="11168321" y="823181"/>
                  <a:pt x="11099434" y="879719"/>
                  <a:pt x="11015660" y="885825"/>
                </a:cubicBezTo>
                <a:cubicBezTo>
                  <a:pt x="9817015" y="914960"/>
                  <a:pt x="3600639" y="1033887"/>
                  <a:pt x="147640" y="885825"/>
                </a:cubicBezTo>
                <a:cubicBezTo>
                  <a:pt x="61009" y="882707"/>
                  <a:pt x="3975" y="827047"/>
                  <a:pt x="0" y="738185"/>
                </a:cubicBezTo>
                <a:cubicBezTo>
                  <a:pt x="18456" y="618271"/>
                  <a:pt x="-5701" y="342173"/>
                  <a:pt x="0" y="147640"/>
                </a:cubicBezTo>
                <a:close/>
              </a:path>
              <a:path w="11163300" h="885825" stroke="0" extrusionOk="0">
                <a:moveTo>
                  <a:pt x="0" y="147640"/>
                </a:moveTo>
                <a:cubicBezTo>
                  <a:pt x="-13571" y="63847"/>
                  <a:pt x="69273" y="-9022"/>
                  <a:pt x="147640" y="0"/>
                </a:cubicBezTo>
                <a:cubicBezTo>
                  <a:pt x="3673324" y="36278"/>
                  <a:pt x="7253090" y="37634"/>
                  <a:pt x="11015660" y="0"/>
                </a:cubicBezTo>
                <a:cubicBezTo>
                  <a:pt x="11109576" y="-6557"/>
                  <a:pt x="11166473" y="66472"/>
                  <a:pt x="11163300" y="147640"/>
                </a:cubicBezTo>
                <a:cubicBezTo>
                  <a:pt x="11189808" y="296884"/>
                  <a:pt x="11184543" y="473303"/>
                  <a:pt x="11163300" y="738185"/>
                </a:cubicBezTo>
                <a:cubicBezTo>
                  <a:pt x="11161371" y="820259"/>
                  <a:pt x="11093403" y="886434"/>
                  <a:pt x="11015660" y="885825"/>
                </a:cubicBezTo>
                <a:cubicBezTo>
                  <a:pt x="9230717" y="950001"/>
                  <a:pt x="1890112" y="831991"/>
                  <a:pt x="147640" y="885825"/>
                </a:cubicBezTo>
                <a:cubicBezTo>
                  <a:pt x="67395" y="888799"/>
                  <a:pt x="5142" y="825433"/>
                  <a:pt x="0" y="738185"/>
                </a:cubicBezTo>
                <a:cubicBezTo>
                  <a:pt x="133" y="492790"/>
                  <a:pt x="15184" y="412818"/>
                  <a:pt x="0" y="147640"/>
                </a:cubicBezTo>
                <a:close/>
              </a:path>
            </a:pathLst>
          </a:custGeom>
          <a:solidFill>
            <a:srgbClr val="FFFF00"/>
          </a:solidFill>
          <a:ln w="57150">
            <a:solidFill>
              <a:srgbClr val="002060"/>
            </a:solidFill>
            <a:prstDash val="dashDot"/>
            <a:extLst>
              <a:ext uri="{C807C97D-BFC1-408E-A445-0C87EB9F89A2}">
                <ask:lineSketchStyleProps xmlns:ask="http://schemas.microsoft.com/office/drawing/2018/sketchyshapes" xmlns="" sd="1141774834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+mn-cs"/>
              </a:rPr>
              <a:t>Cùng hoàn thành sơ đồ và chia sẻ về các hoạt động sản xuất, di tích lịch sử - văn hóa và cảnh quan thiên nhiên theo gợi ý sau: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xmlns="" id="{96969D95-3D9D-420E-88D7-D30809CBC42A}"/>
              </a:ext>
            </a:extLst>
          </p:cNvPr>
          <p:cNvSpPr/>
          <p:nvPr/>
        </p:nvSpPr>
        <p:spPr>
          <a:xfrm>
            <a:off x="657225" y="2200275"/>
            <a:ext cx="2314575" cy="314325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DI TÍCH LỊCH SỬ - VĂN HÓA VÀ CẢNH QUAN THIÊN NHIÊN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97A258D0-2CB8-46A8-BE5D-E8B3C8BD47AD}"/>
              </a:ext>
            </a:extLst>
          </p:cNvPr>
          <p:cNvGrpSpPr/>
          <p:nvPr/>
        </p:nvGrpSpPr>
        <p:grpSpPr>
          <a:xfrm rot="16200000">
            <a:off x="1852616" y="3433762"/>
            <a:ext cx="2981325" cy="742951"/>
            <a:chOff x="1885951" y="3895725"/>
            <a:chExt cx="2038350" cy="742951"/>
          </a:xfrm>
        </p:grpSpPr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xmlns="" id="{DA840009-EC4B-4F99-88A5-14CBB8AE34B8}"/>
                </a:ext>
              </a:extLst>
            </p:cNvPr>
            <p:cNvCxnSpPr>
              <a:cxnSpLocks/>
            </p:cNvCxnSpPr>
            <p:nvPr/>
          </p:nvCxnSpPr>
          <p:spPr>
            <a:xfrm>
              <a:off x="2852738" y="3895725"/>
              <a:ext cx="0" cy="34290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xmlns="" id="{76AD3FAD-AF73-4614-8C92-6494CDC73E83}"/>
                </a:ext>
              </a:extLst>
            </p:cNvPr>
            <p:cNvGrpSpPr/>
            <p:nvPr/>
          </p:nvGrpSpPr>
          <p:grpSpPr>
            <a:xfrm>
              <a:off x="1885951" y="4238626"/>
              <a:ext cx="2038350" cy="400050"/>
              <a:chOff x="2819400" y="2905125"/>
              <a:chExt cx="6943725" cy="600075"/>
            </a:xfrm>
          </p:grpSpPr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xmlns="" id="{8C586006-F13D-4887-B77A-6AE5D12A885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19400" y="2933700"/>
                <a:ext cx="6943725" cy="0"/>
              </a:xfrm>
              <a:prstGeom prst="line">
                <a:avLst/>
              </a:prstGeom>
              <a:ln w="571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xmlns="" id="{204E32FA-6BBD-4573-9431-95E7712174D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24163" y="2914650"/>
                <a:ext cx="0" cy="590550"/>
              </a:xfrm>
              <a:prstGeom prst="line">
                <a:avLst/>
              </a:prstGeom>
              <a:ln w="571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xmlns="" id="{08F67C4C-B702-4E9E-A430-CE795BF0A78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739313" y="2905125"/>
                <a:ext cx="0" cy="590550"/>
              </a:xfrm>
              <a:prstGeom prst="line">
                <a:avLst/>
              </a:prstGeom>
              <a:ln w="571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xmlns="" id="{ED8348AA-6FE9-4BB5-952D-F5F4685A354A}"/>
              </a:ext>
            </a:extLst>
          </p:cNvPr>
          <p:cNvSpPr/>
          <p:nvPr/>
        </p:nvSpPr>
        <p:spPr>
          <a:xfrm>
            <a:off x="3695700" y="1895475"/>
            <a:ext cx="2619375" cy="1000125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Địa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danh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địa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xmlns="" id="{22D50CC1-317F-4DF5-8EA2-D834493D63CB}"/>
              </a:ext>
            </a:extLst>
          </p:cNvPr>
          <p:cNvGrpSpPr/>
          <p:nvPr/>
        </p:nvGrpSpPr>
        <p:grpSpPr>
          <a:xfrm rot="16200000">
            <a:off x="5943606" y="4762498"/>
            <a:ext cx="1524000" cy="742951"/>
            <a:chOff x="1885951" y="3895725"/>
            <a:chExt cx="2038350" cy="742951"/>
          </a:xfrm>
        </p:grpSpPr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xmlns="" id="{81B98516-34CF-4AD7-A016-BDBB727604D0}"/>
                </a:ext>
              </a:extLst>
            </p:cNvPr>
            <p:cNvCxnSpPr>
              <a:cxnSpLocks/>
            </p:cNvCxnSpPr>
            <p:nvPr/>
          </p:nvCxnSpPr>
          <p:spPr>
            <a:xfrm>
              <a:off x="2852738" y="3895725"/>
              <a:ext cx="0" cy="34290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xmlns="" id="{70C543EE-A414-452D-81B6-6B534DB250F4}"/>
                </a:ext>
              </a:extLst>
            </p:cNvPr>
            <p:cNvGrpSpPr/>
            <p:nvPr/>
          </p:nvGrpSpPr>
          <p:grpSpPr>
            <a:xfrm>
              <a:off x="1885951" y="4238626"/>
              <a:ext cx="2038350" cy="400050"/>
              <a:chOff x="2819400" y="2905125"/>
              <a:chExt cx="6943725" cy="600075"/>
            </a:xfrm>
          </p:grpSpPr>
          <p:cxnSp>
            <p:nvCxnSpPr>
              <p:cNvPr id="69" name="Straight Connector 68">
                <a:extLst>
                  <a:ext uri="{FF2B5EF4-FFF2-40B4-BE49-F238E27FC236}">
                    <a16:creationId xmlns:a16="http://schemas.microsoft.com/office/drawing/2014/main" xmlns="" id="{330535FA-1018-43A5-8E09-097917C6070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19400" y="2933700"/>
                <a:ext cx="6943725" cy="0"/>
              </a:xfrm>
              <a:prstGeom prst="line">
                <a:avLst/>
              </a:prstGeom>
              <a:ln w="571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>
                <a:extLst>
                  <a:ext uri="{FF2B5EF4-FFF2-40B4-BE49-F238E27FC236}">
                    <a16:creationId xmlns:a16="http://schemas.microsoft.com/office/drawing/2014/main" xmlns="" id="{5702C77B-2D53-4DA1-B415-FE826F43FAB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24163" y="2914650"/>
                <a:ext cx="0" cy="590550"/>
              </a:xfrm>
              <a:prstGeom prst="line">
                <a:avLst/>
              </a:prstGeom>
              <a:ln w="571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>
                <a:extLst>
                  <a:ext uri="{FF2B5EF4-FFF2-40B4-BE49-F238E27FC236}">
                    <a16:creationId xmlns:a16="http://schemas.microsoft.com/office/drawing/2014/main" xmlns="" id="{FD290C38-E53D-4A2B-8FF3-9260AFE750E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739313" y="2905125"/>
                <a:ext cx="0" cy="590550"/>
              </a:xfrm>
              <a:prstGeom prst="line">
                <a:avLst/>
              </a:prstGeom>
              <a:ln w="571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2" name="Rectangle: Rounded Corners 71">
            <a:extLst>
              <a:ext uri="{FF2B5EF4-FFF2-40B4-BE49-F238E27FC236}">
                <a16:creationId xmlns:a16="http://schemas.microsoft.com/office/drawing/2014/main" xmlns="" id="{4C620F22-AAD0-4841-A345-75B793E677C3}"/>
              </a:ext>
            </a:extLst>
          </p:cNvPr>
          <p:cNvSpPr/>
          <p:nvPr/>
        </p:nvSpPr>
        <p:spPr>
          <a:xfrm>
            <a:off x="7038976" y="1285875"/>
            <a:ext cx="3524250" cy="733425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73" name="Rectangle: Rounded Corners 72">
            <a:extLst>
              <a:ext uri="{FF2B5EF4-FFF2-40B4-BE49-F238E27FC236}">
                <a16:creationId xmlns:a16="http://schemas.microsoft.com/office/drawing/2014/main" xmlns="" id="{2AD01D2B-AAB1-4F4D-BFBE-DFA5F2C96382}"/>
              </a:ext>
            </a:extLst>
          </p:cNvPr>
          <p:cNvSpPr/>
          <p:nvPr/>
        </p:nvSpPr>
        <p:spPr>
          <a:xfrm>
            <a:off x="7067551" y="2686050"/>
            <a:ext cx="3524250" cy="733425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xmlns="" id="{9E6AAAAF-3842-4D9D-86C7-1974DBFA966E}"/>
              </a:ext>
            </a:extLst>
          </p:cNvPr>
          <p:cNvSpPr/>
          <p:nvPr/>
        </p:nvSpPr>
        <p:spPr>
          <a:xfrm>
            <a:off x="3705225" y="4695825"/>
            <a:ext cx="2619375" cy="1000125"/>
          </a:xfrm>
          <a:prstGeom prst="roundRect">
            <a:avLst/>
          </a:prstGeom>
          <a:solidFill>
            <a:srgbClr val="EE9ABA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xmlns="" id="{8F17922E-9239-4C3E-88F5-826968F627A4}"/>
              </a:ext>
            </a:extLst>
          </p:cNvPr>
          <p:cNvSpPr/>
          <p:nvPr/>
        </p:nvSpPr>
        <p:spPr>
          <a:xfrm>
            <a:off x="7077076" y="4000500"/>
            <a:ext cx="1695450" cy="714375"/>
          </a:xfrm>
          <a:prstGeom prst="roundRect">
            <a:avLst/>
          </a:prstGeom>
          <a:solidFill>
            <a:srgbClr val="EE9ABA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Rectangle: Rounded Corners 75">
            <a:extLst>
              <a:ext uri="{FF2B5EF4-FFF2-40B4-BE49-F238E27FC236}">
                <a16:creationId xmlns:a16="http://schemas.microsoft.com/office/drawing/2014/main" xmlns="" id="{52E203B5-7B58-4839-84A6-2C43D23AE4EA}"/>
              </a:ext>
            </a:extLst>
          </p:cNvPr>
          <p:cNvSpPr/>
          <p:nvPr/>
        </p:nvSpPr>
        <p:spPr>
          <a:xfrm>
            <a:off x="7086601" y="5457825"/>
            <a:ext cx="1695450" cy="714375"/>
          </a:xfrm>
          <a:prstGeom prst="roundRect">
            <a:avLst/>
          </a:prstGeom>
          <a:solidFill>
            <a:srgbClr val="EE9ABA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xmlns="" id="{19E5EEB7-F9C2-4C31-8CC0-0A83C85AFAC9}"/>
              </a:ext>
            </a:extLst>
          </p:cNvPr>
          <p:cNvGrpSpPr/>
          <p:nvPr/>
        </p:nvGrpSpPr>
        <p:grpSpPr>
          <a:xfrm rot="16200000">
            <a:off x="8686807" y="3981450"/>
            <a:ext cx="914399" cy="742951"/>
            <a:chOff x="1885951" y="3895725"/>
            <a:chExt cx="2038350" cy="742951"/>
          </a:xfrm>
        </p:grpSpPr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xmlns="" id="{10B13124-0314-4A5B-9736-5B0170114CA4}"/>
                </a:ext>
              </a:extLst>
            </p:cNvPr>
            <p:cNvCxnSpPr>
              <a:cxnSpLocks/>
            </p:cNvCxnSpPr>
            <p:nvPr/>
          </p:nvCxnSpPr>
          <p:spPr>
            <a:xfrm>
              <a:off x="2852738" y="3895725"/>
              <a:ext cx="0" cy="34290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xmlns="" id="{DF5C0D7B-1F2F-4706-9E0C-44337480A57B}"/>
                </a:ext>
              </a:extLst>
            </p:cNvPr>
            <p:cNvGrpSpPr/>
            <p:nvPr/>
          </p:nvGrpSpPr>
          <p:grpSpPr>
            <a:xfrm>
              <a:off x="1885951" y="4238626"/>
              <a:ext cx="2038350" cy="400050"/>
              <a:chOff x="2819400" y="2905125"/>
              <a:chExt cx="6943725" cy="600075"/>
            </a:xfrm>
          </p:grpSpPr>
          <p:cxnSp>
            <p:nvCxnSpPr>
              <p:cNvPr id="80" name="Straight Connector 79">
                <a:extLst>
                  <a:ext uri="{FF2B5EF4-FFF2-40B4-BE49-F238E27FC236}">
                    <a16:creationId xmlns:a16="http://schemas.microsoft.com/office/drawing/2014/main" xmlns="" id="{6AE05FE7-99DC-4BBA-A9DF-3AF1A1D635B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19400" y="2933700"/>
                <a:ext cx="6943725" cy="0"/>
              </a:xfrm>
              <a:prstGeom prst="line">
                <a:avLst/>
              </a:prstGeom>
              <a:ln w="571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>
                <a:extLst>
                  <a:ext uri="{FF2B5EF4-FFF2-40B4-BE49-F238E27FC236}">
                    <a16:creationId xmlns:a16="http://schemas.microsoft.com/office/drawing/2014/main" xmlns="" id="{3A96D549-4714-4337-BA06-7D660AC951A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24163" y="2914650"/>
                <a:ext cx="0" cy="590550"/>
              </a:xfrm>
              <a:prstGeom prst="line">
                <a:avLst/>
              </a:prstGeom>
              <a:ln w="571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>
                <a:extLst>
                  <a:ext uri="{FF2B5EF4-FFF2-40B4-BE49-F238E27FC236}">
                    <a16:creationId xmlns:a16="http://schemas.microsoft.com/office/drawing/2014/main" xmlns="" id="{C7C61192-49A2-4712-AE7D-0120A489C53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739313" y="2905125"/>
                <a:ext cx="0" cy="590550"/>
              </a:xfrm>
              <a:prstGeom prst="line">
                <a:avLst/>
              </a:prstGeom>
              <a:ln w="571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83" name="Rectangle: Rounded Corners 82">
            <a:extLst>
              <a:ext uri="{FF2B5EF4-FFF2-40B4-BE49-F238E27FC236}">
                <a16:creationId xmlns:a16="http://schemas.microsoft.com/office/drawing/2014/main" xmlns="" id="{A01E19D1-436E-4937-B819-6670DB3BC577}"/>
              </a:ext>
            </a:extLst>
          </p:cNvPr>
          <p:cNvSpPr/>
          <p:nvPr/>
        </p:nvSpPr>
        <p:spPr>
          <a:xfrm>
            <a:off x="9505951" y="3562350"/>
            <a:ext cx="2085974" cy="714375"/>
          </a:xfrm>
          <a:prstGeom prst="roundRect">
            <a:avLst/>
          </a:prstGeom>
          <a:solidFill>
            <a:srgbClr val="EE9ABA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84" name="Rectangle: Rounded Corners 83">
            <a:extLst>
              <a:ext uri="{FF2B5EF4-FFF2-40B4-BE49-F238E27FC236}">
                <a16:creationId xmlns:a16="http://schemas.microsoft.com/office/drawing/2014/main" xmlns="" id="{FB9464DE-19DC-4886-9D89-56CACCFEB232}"/>
              </a:ext>
            </a:extLst>
          </p:cNvPr>
          <p:cNvSpPr/>
          <p:nvPr/>
        </p:nvSpPr>
        <p:spPr>
          <a:xfrm>
            <a:off x="9515476" y="4410075"/>
            <a:ext cx="2085974" cy="714375"/>
          </a:xfrm>
          <a:prstGeom prst="roundRect">
            <a:avLst/>
          </a:prstGeom>
          <a:solidFill>
            <a:srgbClr val="EE9ABA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grpSp>
        <p:nvGrpSpPr>
          <p:cNvPr id="85" name="Group 84">
            <a:extLst>
              <a:ext uri="{FF2B5EF4-FFF2-40B4-BE49-F238E27FC236}">
                <a16:creationId xmlns:a16="http://schemas.microsoft.com/office/drawing/2014/main" xmlns="" id="{5D71A4DC-7F66-4D14-83A1-82CEB8C3D85A}"/>
              </a:ext>
            </a:extLst>
          </p:cNvPr>
          <p:cNvGrpSpPr/>
          <p:nvPr/>
        </p:nvGrpSpPr>
        <p:grpSpPr>
          <a:xfrm rot="16200000">
            <a:off x="8705857" y="5419725"/>
            <a:ext cx="914399" cy="742951"/>
            <a:chOff x="1885951" y="3895725"/>
            <a:chExt cx="2038350" cy="742951"/>
          </a:xfrm>
        </p:grpSpPr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xmlns="" id="{F0C93C3F-2961-418D-89A4-07EFB23EE016}"/>
                </a:ext>
              </a:extLst>
            </p:cNvPr>
            <p:cNvCxnSpPr>
              <a:cxnSpLocks/>
            </p:cNvCxnSpPr>
            <p:nvPr/>
          </p:nvCxnSpPr>
          <p:spPr>
            <a:xfrm>
              <a:off x="2852738" y="3895725"/>
              <a:ext cx="0" cy="34290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xmlns="" id="{DB90D33E-F0B7-4ADB-9248-7A6457ED9EBA}"/>
                </a:ext>
              </a:extLst>
            </p:cNvPr>
            <p:cNvGrpSpPr/>
            <p:nvPr/>
          </p:nvGrpSpPr>
          <p:grpSpPr>
            <a:xfrm>
              <a:off x="1885951" y="4238626"/>
              <a:ext cx="2038350" cy="400050"/>
              <a:chOff x="2819400" y="2905125"/>
              <a:chExt cx="6943725" cy="600075"/>
            </a:xfrm>
          </p:grpSpPr>
          <p:cxnSp>
            <p:nvCxnSpPr>
              <p:cNvPr id="88" name="Straight Connector 87">
                <a:extLst>
                  <a:ext uri="{FF2B5EF4-FFF2-40B4-BE49-F238E27FC236}">
                    <a16:creationId xmlns:a16="http://schemas.microsoft.com/office/drawing/2014/main" xmlns="" id="{BE128357-5933-4ACE-B10B-7BC9594AE4F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19400" y="2933700"/>
                <a:ext cx="6943725" cy="0"/>
              </a:xfrm>
              <a:prstGeom prst="line">
                <a:avLst/>
              </a:prstGeom>
              <a:ln w="571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xmlns="" id="{A4929A73-CEAC-42DE-8718-276F9879EE9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24163" y="2914650"/>
                <a:ext cx="0" cy="590550"/>
              </a:xfrm>
              <a:prstGeom prst="line">
                <a:avLst/>
              </a:prstGeom>
              <a:ln w="571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xmlns="" id="{B2AA35C3-EEC3-4DB7-BFB9-FC2C5C27D83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739313" y="2905125"/>
                <a:ext cx="0" cy="590550"/>
              </a:xfrm>
              <a:prstGeom prst="line">
                <a:avLst/>
              </a:prstGeom>
              <a:ln w="571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1" name="Rectangle: Rounded Corners 90">
            <a:extLst>
              <a:ext uri="{FF2B5EF4-FFF2-40B4-BE49-F238E27FC236}">
                <a16:creationId xmlns:a16="http://schemas.microsoft.com/office/drawing/2014/main" xmlns="" id="{7EEFC7B9-C84C-4549-A709-A09118D44EF6}"/>
              </a:ext>
            </a:extLst>
          </p:cNvPr>
          <p:cNvSpPr/>
          <p:nvPr/>
        </p:nvSpPr>
        <p:spPr>
          <a:xfrm>
            <a:off x="9525001" y="5181600"/>
            <a:ext cx="2085974" cy="714375"/>
          </a:xfrm>
          <a:prstGeom prst="roundRect">
            <a:avLst/>
          </a:prstGeom>
          <a:solidFill>
            <a:srgbClr val="EE9ABA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92" name="Rectangle: Rounded Corners 91">
            <a:extLst>
              <a:ext uri="{FF2B5EF4-FFF2-40B4-BE49-F238E27FC236}">
                <a16:creationId xmlns:a16="http://schemas.microsoft.com/office/drawing/2014/main" xmlns="" id="{DD0F8EC7-23FF-4FE9-AB03-C9907E120CFB}"/>
              </a:ext>
            </a:extLst>
          </p:cNvPr>
          <p:cNvSpPr/>
          <p:nvPr/>
        </p:nvSpPr>
        <p:spPr>
          <a:xfrm>
            <a:off x="9515476" y="5991225"/>
            <a:ext cx="2085974" cy="714375"/>
          </a:xfrm>
          <a:prstGeom prst="roundRect">
            <a:avLst/>
          </a:prstGeom>
          <a:solidFill>
            <a:srgbClr val="EE9ABA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grpSp>
        <p:nvGrpSpPr>
          <p:cNvPr id="93" name="Group 92">
            <a:extLst>
              <a:ext uri="{FF2B5EF4-FFF2-40B4-BE49-F238E27FC236}">
                <a16:creationId xmlns:a16="http://schemas.microsoft.com/office/drawing/2014/main" xmlns="" id="{787562A1-17D4-4AB5-BDC6-C9394A988E83}"/>
              </a:ext>
            </a:extLst>
          </p:cNvPr>
          <p:cNvGrpSpPr/>
          <p:nvPr/>
        </p:nvGrpSpPr>
        <p:grpSpPr>
          <a:xfrm rot="16200000">
            <a:off x="6043620" y="2100261"/>
            <a:ext cx="1266824" cy="742951"/>
            <a:chOff x="1885951" y="3895725"/>
            <a:chExt cx="2038350" cy="742951"/>
          </a:xfrm>
        </p:grpSpPr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xmlns="" id="{D9B48AE9-F98D-49AB-A934-813D6E516836}"/>
                </a:ext>
              </a:extLst>
            </p:cNvPr>
            <p:cNvCxnSpPr>
              <a:cxnSpLocks/>
            </p:cNvCxnSpPr>
            <p:nvPr/>
          </p:nvCxnSpPr>
          <p:spPr>
            <a:xfrm>
              <a:off x="2852738" y="3895725"/>
              <a:ext cx="0" cy="34290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xmlns="" id="{60DB571F-EBC7-483F-9544-311C541EB743}"/>
                </a:ext>
              </a:extLst>
            </p:cNvPr>
            <p:cNvGrpSpPr/>
            <p:nvPr/>
          </p:nvGrpSpPr>
          <p:grpSpPr>
            <a:xfrm>
              <a:off x="1885951" y="4238626"/>
              <a:ext cx="2038350" cy="400050"/>
              <a:chOff x="2819400" y="2905125"/>
              <a:chExt cx="6943725" cy="600075"/>
            </a:xfrm>
          </p:grpSpPr>
          <p:cxnSp>
            <p:nvCxnSpPr>
              <p:cNvPr id="96" name="Straight Connector 95">
                <a:extLst>
                  <a:ext uri="{FF2B5EF4-FFF2-40B4-BE49-F238E27FC236}">
                    <a16:creationId xmlns:a16="http://schemas.microsoft.com/office/drawing/2014/main" xmlns="" id="{D31DCA3C-39D3-4DD8-B9DE-3A3005DC54D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19400" y="2933700"/>
                <a:ext cx="6943725" cy="0"/>
              </a:xfrm>
              <a:prstGeom prst="line">
                <a:avLst/>
              </a:prstGeom>
              <a:ln w="571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>
                <a:extLst>
                  <a:ext uri="{FF2B5EF4-FFF2-40B4-BE49-F238E27FC236}">
                    <a16:creationId xmlns:a16="http://schemas.microsoft.com/office/drawing/2014/main" xmlns="" id="{5545731F-297F-49F4-99C9-C3EC682B21E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24163" y="2914650"/>
                <a:ext cx="0" cy="590550"/>
              </a:xfrm>
              <a:prstGeom prst="line">
                <a:avLst/>
              </a:prstGeom>
              <a:ln w="571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>
                <a:extLst>
                  <a:ext uri="{FF2B5EF4-FFF2-40B4-BE49-F238E27FC236}">
                    <a16:creationId xmlns:a16="http://schemas.microsoft.com/office/drawing/2014/main" xmlns="" id="{BA2B8318-8EAA-441D-94E3-877AC8A161A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739313" y="2905125"/>
                <a:ext cx="0" cy="590550"/>
              </a:xfrm>
              <a:prstGeom prst="line">
                <a:avLst/>
              </a:prstGeom>
              <a:ln w="571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86973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40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83" grpId="0" animBg="1"/>
      <p:bldP spid="84" grpId="0" animBg="1"/>
      <p:bldP spid="91" grpId="0" animBg="1"/>
      <p:bldP spid="9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图片 133">
            <a:extLst>
              <a:ext uri="{FF2B5EF4-FFF2-40B4-BE49-F238E27FC236}">
                <a16:creationId xmlns:a16="http://schemas.microsoft.com/office/drawing/2014/main" xmlns="" id="{14F7FF0D-2385-4427-9AE8-37CD0C4CAD1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4696" t="29728" r="7645" b="28889"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45" name="直角三角形 44">
            <a:extLst>
              <a:ext uri="{FF2B5EF4-FFF2-40B4-BE49-F238E27FC236}">
                <a16:creationId xmlns:a16="http://schemas.microsoft.com/office/drawing/2014/main" xmlns="" id="{53A62215-1E31-473E-AB0E-A958734E4912}"/>
              </a:ext>
            </a:extLst>
          </p:cNvPr>
          <p:cNvSpPr/>
          <p:nvPr/>
        </p:nvSpPr>
        <p:spPr>
          <a:xfrm rot="16200000" flipH="1">
            <a:off x="7704456" y="1119505"/>
            <a:ext cx="5607048" cy="3368040"/>
          </a:xfrm>
          <a:prstGeom prst="rtTriangle">
            <a:avLst/>
          </a:prstGeom>
          <a:solidFill>
            <a:srgbClr val="B9C9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00号-方方先锋体" panose="00000500000000000000" pitchFamily="2" charset="-122"/>
              <a:ea typeface="字魂100号-方方先锋体" panose="00000500000000000000" pitchFamily="2" charset="-122"/>
              <a:cs typeface="+mn-cs"/>
            </a:endParaRPr>
          </a:p>
        </p:txBody>
      </p:sp>
      <p:sp>
        <p:nvSpPr>
          <p:cNvPr id="76" name="任意多边形: 形状 75">
            <a:extLst>
              <a:ext uri="{FF2B5EF4-FFF2-40B4-BE49-F238E27FC236}">
                <a16:creationId xmlns:a16="http://schemas.microsoft.com/office/drawing/2014/main" xmlns="" id="{A930CCF0-9E89-4140-AD33-07F2728B33E2}"/>
              </a:ext>
            </a:extLst>
          </p:cNvPr>
          <p:cNvSpPr/>
          <p:nvPr/>
        </p:nvSpPr>
        <p:spPr>
          <a:xfrm rot="10800000" flipH="1" flipV="1">
            <a:off x="1" y="-1"/>
            <a:ext cx="4604630" cy="6858000"/>
          </a:xfrm>
          <a:custGeom>
            <a:avLst/>
            <a:gdLst>
              <a:gd name="connsiteX0" fmla="*/ 4604630 w 4604630"/>
              <a:gd name="connsiteY0" fmla="*/ 6858000 h 6858000"/>
              <a:gd name="connsiteX1" fmla="*/ 0 w 4604630"/>
              <a:gd name="connsiteY1" fmla="*/ 6858000 h 6858000"/>
              <a:gd name="connsiteX2" fmla="*/ 0 w 4604630"/>
              <a:gd name="connsiteY2" fmla="*/ 0 h 6858000"/>
              <a:gd name="connsiteX3" fmla="*/ 367240 w 4604630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04630" h="6858000">
                <a:moveTo>
                  <a:pt x="4604630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367240" y="0"/>
                </a:lnTo>
                <a:close/>
              </a:path>
            </a:pathLst>
          </a:custGeom>
          <a:solidFill>
            <a:srgbClr val="F88200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00号-方方先锋体" panose="00000500000000000000" pitchFamily="2" charset="-122"/>
              <a:ea typeface="字魂100号-方方先锋体" panose="00000500000000000000" pitchFamily="2" charset="-122"/>
              <a:cs typeface="+mn-cs"/>
            </a:endParaRPr>
          </a:p>
        </p:txBody>
      </p:sp>
      <p:pic>
        <p:nvPicPr>
          <p:cNvPr id="5673" name="图片 5672" hidden="1">
            <a:extLst>
              <a:ext uri="{FF2B5EF4-FFF2-40B4-BE49-F238E27FC236}">
                <a16:creationId xmlns:a16="http://schemas.microsoft.com/office/drawing/2014/main" xmlns="" id="{90825852-68BA-4386-AB43-B4A5FA78C2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4026" y="1915501"/>
            <a:ext cx="3499722" cy="4086677"/>
          </a:xfrm>
          <a:prstGeom prst="rect">
            <a:avLst/>
          </a:prstGeom>
        </p:spPr>
      </p:pic>
      <p:pic>
        <p:nvPicPr>
          <p:cNvPr id="77" name="图片 76" hidden="1">
            <a:extLst>
              <a:ext uri="{FF2B5EF4-FFF2-40B4-BE49-F238E27FC236}">
                <a16:creationId xmlns:a16="http://schemas.microsoft.com/office/drawing/2014/main" xmlns="" id="{91C491A0-F000-47BC-9DDE-863DA49C29D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9968" y="323497"/>
            <a:ext cx="3963204" cy="3963204"/>
          </a:xfrm>
          <a:prstGeom prst="rect">
            <a:avLst/>
          </a:prstGeom>
        </p:spPr>
      </p:pic>
      <p:grpSp>
        <p:nvGrpSpPr>
          <p:cNvPr id="216" name="组合 215" hidden="1">
            <a:extLst>
              <a:ext uri="{FF2B5EF4-FFF2-40B4-BE49-F238E27FC236}">
                <a16:creationId xmlns:a16="http://schemas.microsoft.com/office/drawing/2014/main" xmlns="" id="{54F6F840-8FEE-4CE2-9147-DD2F973DF9AD}"/>
              </a:ext>
            </a:extLst>
          </p:cNvPr>
          <p:cNvGrpSpPr/>
          <p:nvPr/>
        </p:nvGrpSpPr>
        <p:grpSpPr>
          <a:xfrm>
            <a:off x="4846489" y="1376546"/>
            <a:ext cx="2941500" cy="3832903"/>
            <a:chOff x="4988537" y="793873"/>
            <a:chExt cx="2613026" cy="3432175"/>
          </a:xfrm>
        </p:grpSpPr>
        <p:sp>
          <p:nvSpPr>
            <p:cNvPr id="98" name="Freeform 50">
              <a:extLst>
                <a:ext uri="{FF2B5EF4-FFF2-40B4-BE49-F238E27FC236}">
                  <a16:creationId xmlns:a16="http://schemas.microsoft.com/office/drawing/2014/main" xmlns="" id="{C143A990-5927-48A5-8F15-F8CD15D9F32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8950" y="2986211"/>
              <a:ext cx="4763" cy="9525"/>
            </a:xfrm>
            <a:custGeom>
              <a:avLst/>
              <a:gdLst>
                <a:gd name="T0" fmla="*/ 4 w 4"/>
                <a:gd name="T1" fmla="*/ 8 h 8"/>
                <a:gd name="T2" fmla="*/ 2 w 4"/>
                <a:gd name="T3" fmla="*/ 0 h 8"/>
                <a:gd name="T4" fmla="*/ 4 w 4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4" y="8"/>
                  </a:moveTo>
                  <a:cubicBezTo>
                    <a:pt x="4" y="5"/>
                    <a:pt x="4" y="2"/>
                    <a:pt x="2" y="0"/>
                  </a:cubicBezTo>
                  <a:cubicBezTo>
                    <a:pt x="0" y="3"/>
                    <a:pt x="2" y="7"/>
                    <a:pt x="4" y="8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99" name="Freeform 51">
              <a:extLst>
                <a:ext uri="{FF2B5EF4-FFF2-40B4-BE49-F238E27FC236}">
                  <a16:creationId xmlns:a16="http://schemas.microsoft.com/office/drawing/2014/main" xmlns="" id="{17330DEE-00A5-4B65-8B2A-F055D807979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0037" y="2862386"/>
              <a:ext cx="1588" cy="12700"/>
            </a:xfrm>
            <a:custGeom>
              <a:avLst/>
              <a:gdLst>
                <a:gd name="T0" fmla="*/ 0 w 2"/>
                <a:gd name="T1" fmla="*/ 10 h 11"/>
                <a:gd name="T2" fmla="*/ 0 w 2"/>
                <a:gd name="T3" fmla="*/ 0 h 11"/>
                <a:gd name="T4" fmla="*/ 0 w 2"/>
                <a:gd name="T5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1">
                  <a:moveTo>
                    <a:pt x="0" y="10"/>
                  </a:moveTo>
                  <a:cubicBezTo>
                    <a:pt x="2" y="11"/>
                    <a:pt x="1" y="3"/>
                    <a:pt x="0" y="0"/>
                  </a:cubicBezTo>
                  <a:cubicBezTo>
                    <a:pt x="0" y="3"/>
                    <a:pt x="0" y="5"/>
                    <a:pt x="0" y="10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00" name="Freeform 52">
              <a:extLst>
                <a:ext uri="{FF2B5EF4-FFF2-40B4-BE49-F238E27FC236}">
                  <a16:creationId xmlns:a16="http://schemas.microsoft.com/office/drawing/2014/main" xmlns="" id="{E28FFCDC-EFC2-4376-8E3A-0656954B1ED5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5275" y="2878261"/>
              <a:ext cx="1588" cy="9525"/>
            </a:xfrm>
            <a:custGeom>
              <a:avLst/>
              <a:gdLst>
                <a:gd name="T0" fmla="*/ 2 w 2"/>
                <a:gd name="T1" fmla="*/ 9 h 9"/>
                <a:gd name="T2" fmla="*/ 1 w 2"/>
                <a:gd name="T3" fmla="*/ 0 h 9"/>
                <a:gd name="T4" fmla="*/ 2 w 2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9">
                  <a:moveTo>
                    <a:pt x="2" y="9"/>
                  </a:moveTo>
                  <a:cubicBezTo>
                    <a:pt x="1" y="7"/>
                    <a:pt x="2" y="0"/>
                    <a:pt x="1" y="0"/>
                  </a:cubicBezTo>
                  <a:cubicBezTo>
                    <a:pt x="1" y="2"/>
                    <a:pt x="0" y="9"/>
                    <a:pt x="2" y="9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01" name="Freeform 53">
              <a:extLst>
                <a:ext uri="{FF2B5EF4-FFF2-40B4-BE49-F238E27FC236}">
                  <a16:creationId xmlns:a16="http://schemas.microsoft.com/office/drawing/2014/main" xmlns="" id="{13EB1EC8-63F3-4666-82BF-D4ADB0674650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9087" y="2919536"/>
              <a:ext cx="1588" cy="11113"/>
            </a:xfrm>
            <a:custGeom>
              <a:avLst/>
              <a:gdLst>
                <a:gd name="T0" fmla="*/ 1 w 2"/>
                <a:gd name="T1" fmla="*/ 10 h 10"/>
                <a:gd name="T2" fmla="*/ 1 w 2"/>
                <a:gd name="T3" fmla="*/ 0 h 10"/>
                <a:gd name="T4" fmla="*/ 1 w 2"/>
                <a:gd name="T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0">
                  <a:moveTo>
                    <a:pt x="1" y="10"/>
                  </a:moveTo>
                  <a:cubicBezTo>
                    <a:pt x="2" y="8"/>
                    <a:pt x="2" y="2"/>
                    <a:pt x="1" y="0"/>
                  </a:cubicBezTo>
                  <a:cubicBezTo>
                    <a:pt x="1" y="3"/>
                    <a:pt x="0" y="9"/>
                    <a:pt x="1" y="10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02" name="Freeform 54">
              <a:extLst>
                <a:ext uri="{FF2B5EF4-FFF2-40B4-BE49-F238E27FC236}">
                  <a16:creationId xmlns:a16="http://schemas.microsoft.com/office/drawing/2014/main" xmlns="" id="{6C367BA6-31CF-4759-855B-BA44E674353B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5275" y="2938586"/>
              <a:ext cx="1588" cy="19050"/>
            </a:xfrm>
            <a:custGeom>
              <a:avLst/>
              <a:gdLst>
                <a:gd name="T0" fmla="*/ 2 w 2"/>
                <a:gd name="T1" fmla="*/ 17 h 17"/>
                <a:gd name="T2" fmla="*/ 0 w 2"/>
                <a:gd name="T3" fmla="*/ 0 h 17"/>
                <a:gd name="T4" fmla="*/ 2 w 2"/>
                <a:gd name="T5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7">
                  <a:moveTo>
                    <a:pt x="2" y="17"/>
                  </a:moveTo>
                  <a:cubicBezTo>
                    <a:pt x="2" y="9"/>
                    <a:pt x="2" y="3"/>
                    <a:pt x="0" y="0"/>
                  </a:cubicBezTo>
                  <a:cubicBezTo>
                    <a:pt x="0" y="6"/>
                    <a:pt x="0" y="14"/>
                    <a:pt x="2" y="17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03" name="Freeform 55">
              <a:extLst>
                <a:ext uri="{FF2B5EF4-FFF2-40B4-BE49-F238E27FC236}">
                  <a16:creationId xmlns:a16="http://schemas.microsoft.com/office/drawing/2014/main" xmlns="" id="{1D573781-4EA7-45CC-BC0B-3E0F8446D188}"/>
                </a:ext>
              </a:extLst>
            </p:cNvPr>
            <p:cNvSpPr>
              <a:spLocks/>
            </p:cNvSpPr>
            <p:nvPr/>
          </p:nvSpPr>
          <p:spPr bwMode="auto">
            <a:xfrm>
              <a:off x="5680687" y="3252911"/>
              <a:ext cx="6350" cy="33338"/>
            </a:xfrm>
            <a:custGeom>
              <a:avLst/>
              <a:gdLst>
                <a:gd name="T0" fmla="*/ 2 w 6"/>
                <a:gd name="T1" fmla="*/ 31 h 31"/>
                <a:gd name="T2" fmla="*/ 2 w 6"/>
                <a:gd name="T3" fmla="*/ 0 h 31"/>
                <a:gd name="T4" fmla="*/ 2 w 6"/>
                <a:gd name="T5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31">
                  <a:moveTo>
                    <a:pt x="2" y="31"/>
                  </a:moveTo>
                  <a:cubicBezTo>
                    <a:pt x="6" y="25"/>
                    <a:pt x="2" y="8"/>
                    <a:pt x="2" y="0"/>
                  </a:cubicBezTo>
                  <a:cubicBezTo>
                    <a:pt x="0" y="9"/>
                    <a:pt x="4" y="21"/>
                    <a:pt x="2" y="31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04" name="Freeform 56">
              <a:extLst>
                <a:ext uri="{FF2B5EF4-FFF2-40B4-BE49-F238E27FC236}">
                  <a16:creationId xmlns:a16="http://schemas.microsoft.com/office/drawing/2014/main" xmlns="" id="{C6DC3353-E7D6-4ACB-950B-AF4A053A9A2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0062" y="3254498"/>
              <a:ext cx="3175" cy="39688"/>
            </a:xfrm>
            <a:custGeom>
              <a:avLst/>
              <a:gdLst>
                <a:gd name="T0" fmla="*/ 3 w 3"/>
                <a:gd name="T1" fmla="*/ 36 h 36"/>
                <a:gd name="T2" fmla="*/ 1 w 3"/>
                <a:gd name="T3" fmla="*/ 0 h 36"/>
                <a:gd name="T4" fmla="*/ 3 w 3"/>
                <a:gd name="T5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6">
                  <a:moveTo>
                    <a:pt x="3" y="36"/>
                  </a:moveTo>
                  <a:cubicBezTo>
                    <a:pt x="3" y="20"/>
                    <a:pt x="3" y="8"/>
                    <a:pt x="1" y="0"/>
                  </a:cubicBezTo>
                  <a:cubicBezTo>
                    <a:pt x="0" y="6"/>
                    <a:pt x="1" y="33"/>
                    <a:pt x="3" y="36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05" name="Freeform 57">
              <a:extLst>
                <a:ext uri="{FF2B5EF4-FFF2-40B4-BE49-F238E27FC236}">
                  <a16:creationId xmlns:a16="http://schemas.microsoft.com/office/drawing/2014/main" xmlns="" id="{2DC3816A-E0FF-44AE-A0C9-A9FAD657A92B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3237" y="3322761"/>
              <a:ext cx="3175" cy="66675"/>
            </a:xfrm>
            <a:custGeom>
              <a:avLst/>
              <a:gdLst>
                <a:gd name="T0" fmla="*/ 0 w 3"/>
                <a:gd name="T1" fmla="*/ 0 h 62"/>
                <a:gd name="T2" fmla="*/ 2 w 3"/>
                <a:gd name="T3" fmla="*/ 62 h 62"/>
                <a:gd name="T4" fmla="*/ 0 w 3"/>
                <a:gd name="T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62">
                  <a:moveTo>
                    <a:pt x="0" y="0"/>
                  </a:moveTo>
                  <a:cubicBezTo>
                    <a:pt x="1" y="20"/>
                    <a:pt x="0" y="49"/>
                    <a:pt x="2" y="62"/>
                  </a:cubicBezTo>
                  <a:cubicBezTo>
                    <a:pt x="2" y="40"/>
                    <a:pt x="3" y="10"/>
                    <a:pt x="0" y="0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06" name="Freeform 58">
              <a:extLst>
                <a:ext uri="{FF2B5EF4-FFF2-40B4-BE49-F238E27FC236}">
                  <a16:creationId xmlns:a16="http://schemas.microsoft.com/office/drawing/2014/main" xmlns="" id="{AE415E12-878C-4F1D-AE87-4B87CE2A3A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3237" y="3402136"/>
              <a:ext cx="7938" cy="95250"/>
            </a:xfrm>
            <a:custGeom>
              <a:avLst/>
              <a:gdLst>
                <a:gd name="T0" fmla="*/ 3 w 7"/>
                <a:gd name="T1" fmla="*/ 87 h 87"/>
                <a:gd name="T2" fmla="*/ 2 w 7"/>
                <a:gd name="T3" fmla="*/ 0 h 87"/>
                <a:gd name="T4" fmla="*/ 3 w 7"/>
                <a:gd name="T5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87">
                  <a:moveTo>
                    <a:pt x="3" y="87"/>
                  </a:moveTo>
                  <a:cubicBezTo>
                    <a:pt x="3" y="65"/>
                    <a:pt x="7" y="26"/>
                    <a:pt x="2" y="0"/>
                  </a:cubicBezTo>
                  <a:cubicBezTo>
                    <a:pt x="5" y="28"/>
                    <a:pt x="0" y="63"/>
                    <a:pt x="3" y="87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08" name="Freeform 59">
              <a:extLst>
                <a:ext uri="{FF2B5EF4-FFF2-40B4-BE49-F238E27FC236}">
                  <a16:creationId xmlns:a16="http://schemas.microsoft.com/office/drawing/2014/main" xmlns="" id="{F12E8074-5C7E-490B-80F1-02509A72B4B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88537" y="793873"/>
              <a:ext cx="1693863" cy="3432175"/>
            </a:xfrm>
            <a:custGeom>
              <a:avLst/>
              <a:gdLst>
                <a:gd name="T0" fmla="*/ 875 w 1549"/>
                <a:gd name="T1" fmla="*/ 1783 h 3140"/>
                <a:gd name="T2" fmla="*/ 875 w 1549"/>
                <a:gd name="T3" fmla="*/ 1576 h 3140"/>
                <a:gd name="T4" fmla="*/ 876 w 1549"/>
                <a:gd name="T5" fmla="*/ 1224 h 3140"/>
                <a:gd name="T6" fmla="*/ 993 w 1549"/>
                <a:gd name="T7" fmla="*/ 1266 h 3140"/>
                <a:gd name="T8" fmla="*/ 1320 w 1549"/>
                <a:gd name="T9" fmla="*/ 1177 h 3140"/>
                <a:gd name="T10" fmla="*/ 1119 w 1549"/>
                <a:gd name="T11" fmla="*/ 930 h 3140"/>
                <a:gd name="T12" fmla="*/ 1431 w 1549"/>
                <a:gd name="T13" fmla="*/ 518 h 3140"/>
                <a:gd name="T14" fmla="*/ 899 w 1549"/>
                <a:gd name="T15" fmla="*/ 383 h 3140"/>
                <a:gd name="T16" fmla="*/ 862 w 1549"/>
                <a:gd name="T17" fmla="*/ 39 h 3140"/>
                <a:gd name="T18" fmla="*/ 673 w 1549"/>
                <a:gd name="T19" fmla="*/ 499 h 3140"/>
                <a:gd name="T20" fmla="*/ 55 w 1549"/>
                <a:gd name="T21" fmla="*/ 578 h 3140"/>
                <a:gd name="T22" fmla="*/ 345 w 1549"/>
                <a:gd name="T23" fmla="*/ 1292 h 3140"/>
                <a:gd name="T24" fmla="*/ 437 w 1549"/>
                <a:gd name="T25" fmla="*/ 1116 h 3140"/>
                <a:gd name="T26" fmla="*/ 399 w 1549"/>
                <a:gd name="T27" fmla="*/ 1053 h 3140"/>
                <a:gd name="T28" fmla="*/ 709 w 1549"/>
                <a:gd name="T29" fmla="*/ 685 h 3140"/>
                <a:gd name="T30" fmla="*/ 710 w 1549"/>
                <a:gd name="T31" fmla="*/ 823 h 3140"/>
                <a:gd name="T32" fmla="*/ 717 w 1549"/>
                <a:gd name="T33" fmla="*/ 1202 h 3140"/>
                <a:gd name="T34" fmla="*/ 720 w 1549"/>
                <a:gd name="T35" fmla="*/ 1386 h 3140"/>
                <a:gd name="T36" fmla="*/ 721 w 1549"/>
                <a:gd name="T37" fmla="*/ 2047 h 3140"/>
                <a:gd name="T38" fmla="*/ 727 w 1549"/>
                <a:gd name="T39" fmla="*/ 2878 h 3140"/>
                <a:gd name="T40" fmla="*/ 742 w 1549"/>
                <a:gd name="T41" fmla="*/ 2512 h 3140"/>
                <a:gd name="T42" fmla="*/ 745 w 1549"/>
                <a:gd name="T43" fmla="*/ 2577 h 3140"/>
                <a:gd name="T44" fmla="*/ 759 w 1549"/>
                <a:gd name="T45" fmla="*/ 2716 h 3140"/>
                <a:gd name="T46" fmla="*/ 766 w 1549"/>
                <a:gd name="T47" fmla="*/ 2810 h 3140"/>
                <a:gd name="T48" fmla="*/ 775 w 1549"/>
                <a:gd name="T49" fmla="*/ 2867 h 3140"/>
                <a:gd name="T50" fmla="*/ 781 w 1549"/>
                <a:gd name="T51" fmla="*/ 2957 h 3140"/>
                <a:gd name="T52" fmla="*/ 782 w 1549"/>
                <a:gd name="T53" fmla="*/ 2929 h 3140"/>
                <a:gd name="T54" fmla="*/ 788 w 1549"/>
                <a:gd name="T55" fmla="*/ 2842 h 3140"/>
                <a:gd name="T56" fmla="*/ 796 w 1549"/>
                <a:gd name="T57" fmla="*/ 2863 h 3140"/>
                <a:gd name="T58" fmla="*/ 798 w 1549"/>
                <a:gd name="T59" fmla="*/ 2793 h 3140"/>
                <a:gd name="T60" fmla="*/ 806 w 1549"/>
                <a:gd name="T61" fmla="*/ 2913 h 3140"/>
                <a:gd name="T62" fmla="*/ 810 w 1549"/>
                <a:gd name="T63" fmla="*/ 2852 h 3140"/>
                <a:gd name="T64" fmla="*/ 831 w 1549"/>
                <a:gd name="T65" fmla="*/ 2753 h 3140"/>
                <a:gd name="T66" fmla="*/ 852 w 1549"/>
                <a:gd name="T67" fmla="*/ 2913 h 3140"/>
                <a:gd name="T68" fmla="*/ 857 w 1549"/>
                <a:gd name="T69" fmla="*/ 2847 h 3140"/>
                <a:gd name="T70" fmla="*/ 870 w 1549"/>
                <a:gd name="T71" fmla="*/ 2793 h 3140"/>
                <a:gd name="T72" fmla="*/ 873 w 1549"/>
                <a:gd name="T73" fmla="*/ 2668 h 3140"/>
                <a:gd name="T74" fmla="*/ 879 w 1549"/>
                <a:gd name="T75" fmla="*/ 2412 h 3140"/>
                <a:gd name="T76" fmla="*/ 879 w 1549"/>
                <a:gd name="T77" fmla="*/ 2100 h 3140"/>
                <a:gd name="T78" fmla="*/ 1414 w 1549"/>
                <a:gd name="T79" fmla="*/ 1021 h 3140"/>
                <a:gd name="T80" fmla="*/ 1382 w 1549"/>
                <a:gd name="T81" fmla="*/ 668 h 3140"/>
                <a:gd name="T82" fmla="*/ 1367 w 1549"/>
                <a:gd name="T83" fmla="*/ 644 h 3140"/>
                <a:gd name="T84" fmla="*/ 1367 w 1549"/>
                <a:gd name="T85" fmla="*/ 644 h 3140"/>
                <a:gd name="T86" fmla="*/ 1317 w 1549"/>
                <a:gd name="T87" fmla="*/ 745 h 3140"/>
                <a:gd name="T88" fmla="*/ 1264 w 1549"/>
                <a:gd name="T89" fmla="*/ 619 h 3140"/>
                <a:gd name="T90" fmla="*/ 896 w 1549"/>
                <a:gd name="T91" fmla="*/ 1070 h 3140"/>
                <a:gd name="T92" fmla="*/ 892 w 1549"/>
                <a:gd name="T93" fmla="*/ 247 h 3140"/>
                <a:gd name="T94" fmla="*/ 882 w 1549"/>
                <a:gd name="T95" fmla="*/ 637 h 3140"/>
                <a:gd name="T96" fmla="*/ 880 w 1549"/>
                <a:gd name="T97" fmla="*/ 682 h 3140"/>
                <a:gd name="T98" fmla="*/ 660 w 1549"/>
                <a:gd name="T99" fmla="*/ 1059 h 3140"/>
                <a:gd name="T100" fmla="*/ 769 w 1549"/>
                <a:gd name="T101" fmla="*/ 67 h 3140"/>
                <a:gd name="T102" fmla="*/ 772 w 1549"/>
                <a:gd name="T103" fmla="*/ 2842 h 3140"/>
                <a:gd name="T104" fmla="*/ 779 w 1549"/>
                <a:gd name="T105" fmla="*/ 2871 h 3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49" h="3140">
                  <a:moveTo>
                    <a:pt x="879" y="2100"/>
                  </a:moveTo>
                  <a:cubicBezTo>
                    <a:pt x="879" y="2064"/>
                    <a:pt x="877" y="2031"/>
                    <a:pt x="878" y="1999"/>
                  </a:cubicBezTo>
                  <a:cubicBezTo>
                    <a:pt x="876" y="1957"/>
                    <a:pt x="877" y="1920"/>
                    <a:pt x="876" y="1881"/>
                  </a:cubicBezTo>
                  <a:cubicBezTo>
                    <a:pt x="876" y="1852"/>
                    <a:pt x="877" y="1821"/>
                    <a:pt x="876" y="1797"/>
                  </a:cubicBezTo>
                  <a:cubicBezTo>
                    <a:pt x="876" y="1792"/>
                    <a:pt x="875" y="1788"/>
                    <a:pt x="875" y="1783"/>
                  </a:cubicBezTo>
                  <a:cubicBezTo>
                    <a:pt x="875" y="1775"/>
                    <a:pt x="876" y="1768"/>
                    <a:pt x="876" y="1761"/>
                  </a:cubicBezTo>
                  <a:cubicBezTo>
                    <a:pt x="877" y="1741"/>
                    <a:pt x="874" y="1721"/>
                    <a:pt x="874" y="1702"/>
                  </a:cubicBezTo>
                  <a:cubicBezTo>
                    <a:pt x="875" y="1680"/>
                    <a:pt x="875" y="1658"/>
                    <a:pt x="875" y="1637"/>
                  </a:cubicBezTo>
                  <a:cubicBezTo>
                    <a:pt x="875" y="1625"/>
                    <a:pt x="874" y="1613"/>
                    <a:pt x="873" y="1601"/>
                  </a:cubicBezTo>
                  <a:cubicBezTo>
                    <a:pt x="873" y="1593"/>
                    <a:pt x="875" y="1585"/>
                    <a:pt x="875" y="1576"/>
                  </a:cubicBezTo>
                  <a:cubicBezTo>
                    <a:pt x="875" y="1553"/>
                    <a:pt x="872" y="1529"/>
                    <a:pt x="873" y="1507"/>
                  </a:cubicBezTo>
                  <a:cubicBezTo>
                    <a:pt x="873" y="1478"/>
                    <a:pt x="876" y="1448"/>
                    <a:pt x="873" y="1418"/>
                  </a:cubicBezTo>
                  <a:cubicBezTo>
                    <a:pt x="875" y="1385"/>
                    <a:pt x="875" y="1345"/>
                    <a:pt x="874" y="1313"/>
                  </a:cubicBezTo>
                  <a:cubicBezTo>
                    <a:pt x="878" y="1288"/>
                    <a:pt x="874" y="1261"/>
                    <a:pt x="875" y="1232"/>
                  </a:cubicBezTo>
                  <a:cubicBezTo>
                    <a:pt x="875" y="1229"/>
                    <a:pt x="875" y="1227"/>
                    <a:pt x="876" y="1224"/>
                  </a:cubicBezTo>
                  <a:cubicBezTo>
                    <a:pt x="876" y="1221"/>
                    <a:pt x="876" y="1218"/>
                    <a:pt x="876" y="1214"/>
                  </a:cubicBezTo>
                  <a:cubicBezTo>
                    <a:pt x="932" y="1216"/>
                    <a:pt x="989" y="1214"/>
                    <a:pt x="1045" y="1209"/>
                  </a:cubicBezTo>
                  <a:cubicBezTo>
                    <a:pt x="1049" y="1209"/>
                    <a:pt x="1053" y="1209"/>
                    <a:pt x="1058" y="1208"/>
                  </a:cubicBezTo>
                  <a:cubicBezTo>
                    <a:pt x="1029" y="1216"/>
                    <a:pt x="1000" y="1224"/>
                    <a:pt x="990" y="1258"/>
                  </a:cubicBezTo>
                  <a:cubicBezTo>
                    <a:pt x="989" y="1261"/>
                    <a:pt x="990" y="1264"/>
                    <a:pt x="993" y="1266"/>
                  </a:cubicBezTo>
                  <a:cubicBezTo>
                    <a:pt x="989" y="1271"/>
                    <a:pt x="993" y="1280"/>
                    <a:pt x="1001" y="1278"/>
                  </a:cubicBezTo>
                  <a:cubicBezTo>
                    <a:pt x="1037" y="1269"/>
                    <a:pt x="1071" y="1254"/>
                    <a:pt x="1101" y="1233"/>
                  </a:cubicBezTo>
                  <a:cubicBezTo>
                    <a:pt x="1102" y="1233"/>
                    <a:pt x="1102" y="1232"/>
                    <a:pt x="1102" y="1232"/>
                  </a:cubicBezTo>
                  <a:cubicBezTo>
                    <a:pt x="1131" y="1221"/>
                    <a:pt x="1159" y="1209"/>
                    <a:pt x="1186" y="1195"/>
                  </a:cubicBezTo>
                  <a:cubicBezTo>
                    <a:pt x="1231" y="1189"/>
                    <a:pt x="1275" y="1183"/>
                    <a:pt x="1320" y="1177"/>
                  </a:cubicBezTo>
                  <a:cubicBezTo>
                    <a:pt x="1388" y="1167"/>
                    <a:pt x="1479" y="1160"/>
                    <a:pt x="1506" y="1083"/>
                  </a:cubicBezTo>
                  <a:cubicBezTo>
                    <a:pt x="1521" y="1042"/>
                    <a:pt x="1504" y="996"/>
                    <a:pt x="1474" y="965"/>
                  </a:cubicBezTo>
                  <a:cubicBezTo>
                    <a:pt x="1439" y="931"/>
                    <a:pt x="1392" y="919"/>
                    <a:pt x="1344" y="920"/>
                  </a:cubicBezTo>
                  <a:cubicBezTo>
                    <a:pt x="1295" y="921"/>
                    <a:pt x="1247" y="931"/>
                    <a:pt x="1198" y="932"/>
                  </a:cubicBezTo>
                  <a:cubicBezTo>
                    <a:pt x="1171" y="933"/>
                    <a:pt x="1145" y="932"/>
                    <a:pt x="1119" y="930"/>
                  </a:cubicBezTo>
                  <a:cubicBezTo>
                    <a:pt x="1189" y="873"/>
                    <a:pt x="1284" y="844"/>
                    <a:pt x="1368" y="814"/>
                  </a:cubicBezTo>
                  <a:cubicBezTo>
                    <a:pt x="1397" y="803"/>
                    <a:pt x="1427" y="792"/>
                    <a:pt x="1456" y="779"/>
                  </a:cubicBezTo>
                  <a:cubicBezTo>
                    <a:pt x="1486" y="766"/>
                    <a:pt x="1523" y="753"/>
                    <a:pt x="1535" y="719"/>
                  </a:cubicBezTo>
                  <a:cubicBezTo>
                    <a:pt x="1549" y="679"/>
                    <a:pt x="1525" y="647"/>
                    <a:pt x="1503" y="617"/>
                  </a:cubicBezTo>
                  <a:cubicBezTo>
                    <a:pt x="1479" y="584"/>
                    <a:pt x="1455" y="551"/>
                    <a:pt x="1431" y="518"/>
                  </a:cubicBezTo>
                  <a:cubicBezTo>
                    <a:pt x="1388" y="458"/>
                    <a:pt x="1338" y="405"/>
                    <a:pt x="1262" y="391"/>
                  </a:cubicBezTo>
                  <a:cubicBezTo>
                    <a:pt x="1184" y="377"/>
                    <a:pt x="1100" y="379"/>
                    <a:pt x="1022" y="386"/>
                  </a:cubicBezTo>
                  <a:cubicBezTo>
                    <a:pt x="981" y="390"/>
                    <a:pt x="941" y="397"/>
                    <a:pt x="901" y="407"/>
                  </a:cubicBezTo>
                  <a:cubicBezTo>
                    <a:pt x="901" y="406"/>
                    <a:pt x="901" y="404"/>
                    <a:pt x="901" y="403"/>
                  </a:cubicBezTo>
                  <a:cubicBezTo>
                    <a:pt x="901" y="397"/>
                    <a:pt x="899" y="390"/>
                    <a:pt x="899" y="383"/>
                  </a:cubicBezTo>
                  <a:cubicBezTo>
                    <a:pt x="899" y="368"/>
                    <a:pt x="901" y="355"/>
                    <a:pt x="900" y="339"/>
                  </a:cubicBezTo>
                  <a:cubicBezTo>
                    <a:pt x="900" y="337"/>
                    <a:pt x="900" y="336"/>
                    <a:pt x="900" y="334"/>
                  </a:cubicBezTo>
                  <a:cubicBezTo>
                    <a:pt x="934" y="306"/>
                    <a:pt x="960" y="269"/>
                    <a:pt x="954" y="228"/>
                  </a:cubicBezTo>
                  <a:cubicBezTo>
                    <a:pt x="948" y="194"/>
                    <a:pt x="928" y="158"/>
                    <a:pt x="915" y="126"/>
                  </a:cubicBezTo>
                  <a:cubicBezTo>
                    <a:pt x="902" y="95"/>
                    <a:pt x="887" y="63"/>
                    <a:pt x="862" y="39"/>
                  </a:cubicBezTo>
                  <a:cubicBezTo>
                    <a:pt x="837" y="16"/>
                    <a:pt x="803" y="0"/>
                    <a:pt x="768" y="5"/>
                  </a:cubicBezTo>
                  <a:cubicBezTo>
                    <a:pt x="731" y="9"/>
                    <a:pt x="711" y="34"/>
                    <a:pt x="702" y="69"/>
                  </a:cubicBezTo>
                  <a:cubicBezTo>
                    <a:pt x="683" y="143"/>
                    <a:pt x="671" y="218"/>
                    <a:pt x="665" y="295"/>
                  </a:cubicBezTo>
                  <a:cubicBezTo>
                    <a:pt x="662" y="300"/>
                    <a:pt x="661" y="305"/>
                    <a:pt x="660" y="311"/>
                  </a:cubicBezTo>
                  <a:cubicBezTo>
                    <a:pt x="659" y="374"/>
                    <a:pt x="663" y="436"/>
                    <a:pt x="673" y="499"/>
                  </a:cubicBezTo>
                  <a:cubicBezTo>
                    <a:pt x="645" y="513"/>
                    <a:pt x="618" y="528"/>
                    <a:pt x="590" y="544"/>
                  </a:cubicBezTo>
                  <a:cubicBezTo>
                    <a:pt x="480" y="606"/>
                    <a:pt x="361" y="671"/>
                    <a:pt x="281" y="772"/>
                  </a:cubicBezTo>
                  <a:cubicBezTo>
                    <a:pt x="269" y="742"/>
                    <a:pt x="256" y="712"/>
                    <a:pt x="243" y="682"/>
                  </a:cubicBezTo>
                  <a:cubicBezTo>
                    <a:pt x="231" y="651"/>
                    <a:pt x="220" y="622"/>
                    <a:pt x="199" y="597"/>
                  </a:cubicBezTo>
                  <a:cubicBezTo>
                    <a:pt x="162" y="553"/>
                    <a:pt x="96" y="544"/>
                    <a:pt x="55" y="578"/>
                  </a:cubicBezTo>
                  <a:cubicBezTo>
                    <a:pt x="40" y="585"/>
                    <a:pt x="31" y="598"/>
                    <a:pt x="28" y="614"/>
                  </a:cubicBezTo>
                  <a:cubicBezTo>
                    <a:pt x="5" y="666"/>
                    <a:pt x="0" y="731"/>
                    <a:pt x="2" y="787"/>
                  </a:cubicBezTo>
                  <a:cubicBezTo>
                    <a:pt x="5" y="849"/>
                    <a:pt x="19" y="909"/>
                    <a:pt x="44" y="966"/>
                  </a:cubicBezTo>
                  <a:cubicBezTo>
                    <a:pt x="69" y="1024"/>
                    <a:pt x="107" y="1074"/>
                    <a:pt x="147" y="1123"/>
                  </a:cubicBezTo>
                  <a:cubicBezTo>
                    <a:pt x="202" y="1190"/>
                    <a:pt x="264" y="1259"/>
                    <a:pt x="345" y="1292"/>
                  </a:cubicBezTo>
                  <a:cubicBezTo>
                    <a:pt x="382" y="1317"/>
                    <a:pt x="426" y="1339"/>
                    <a:pt x="470" y="1339"/>
                  </a:cubicBezTo>
                  <a:cubicBezTo>
                    <a:pt x="509" y="1339"/>
                    <a:pt x="537" y="1314"/>
                    <a:pt x="548" y="1278"/>
                  </a:cubicBezTo>
                  <a:cubicBezTo>
                    <a:pt x="558" y="1248"/>
                    <a:pt x="563" y="1210"/>
                    <a:pt x="553" y="1179"/>
                  </a:cubicBezTo>
                  <a:cubicBezTo>
                    <a:pt x="543" y="1148"/>
                    <a:pt x="518" y="1120"/>
                    <a:pt x="485" y="1113"/>
                  </a:cubicBezTo>
                  <a:cubicBezTo>
                    <a:pt x="468" y="1110"/>
                    <a:pt x="451" y="1115"/>
                    <a:pt x="437" y="1116"/>
                  </a:cubicBezTo>
                  <a:cubicBezTo>
                    <a:pt x="439" y="1115"/>
                    <a:pt x="437" y="1115"/>
                    <a:pt x="435" y="1115"/>
                  </a:cubicBezTo>
                  <a:cubicBezTo>
                    <a:pt x="434" y="1114"/>
                    <a:pt x="433" y="1114"/>
                    <a:pt x="432" y="1113"/>
                  </a:cubicBezTo>
                  <a:cubicBezTo>
                    <a:pt x="432" y="1112"/>
                    <a:pt x="431" y="1112"/>
                    <a:pt x="430" y="1111"/>
                  </a:cubicBezTo>
                  <a:cubicBezTo>
                    <a:pt x="426" y="1106"/>
                    <a:pt x="420" y="1098"/>
                    <a:pt x="415" y="1089"/>
                  </a:cubicBezTo>
                  <a:cubicBezTo>
                    <a:pt x="409" y="1077"/>
                    <a:pt x="404" y="1065"/>
                    <a:pt x="399" y="1053"/>
                  </a:cubicBezTo>
                  <a:cubicBezTo>
                    <a:pt x="386" y="1022"/>
                    <a:pt x="373" y="991"/>
                    <a:pt x="360" y="960"/>
                  </a:cubicBezTo>
                  <a:cubicBezTo>
                    <a:pt x="348" y="931"/>
                    <a:pt x="335" y="902"/>
                    <a:pt x="323" y="873"/>
                  </a:cubicBezTo>
                  <a:cubicBezTo>
                    <a:pt x="325" y="872"/>
                    <a:pt x="326" y="871"/>
                    <a:pt x="328" y="870"/>
                  </a:cubicBezTo>
                  <a:cubicBezTo>
                    <a:pt x="446" y="786"/>
                    <a:pt x="573" y="717"/>
                    <a:pt x="707" y="664"/>
                  </a:cubicBezTo>
                  <a:cubicBezTo>
                    <a:pt x="708" y="670"/>
                    <a:pt x="709" y="678"/>
                    <a:pt x="709" y="685"/>
                  </a:cubicBezTo>
                  <a:cubicBezTo>
                    <a:pt x="710" y="699"/>
                    <a:pt x="710" y="712"/>
                    <a:pt x="712" y="723"/>
                  </a:cubicBezTo>
                  <a:cubicBezTo>
                    <a:pt x="706" y="742"/>
                    <a:pt x="712" y="755"/>
                    <a:pt x="712" y="770"/>
                  </a:cubicBezTo>
                  <a:cubicBezTo>
                    <a:pt x="712" y="776"/>
                    <a:pt x="710" y="782"/>
                    <a:pt x="710" y="788"/>
                  </a:cubicBezTo>
                  <a:cubicBezTo>
                    <a:pt x="710" y="794"/>
                    <a:pt x="712" y="799"/>
                    <a:pt x="712" y="805"/>
                  </a:cubicBezTo>
                  <a:cubicBezTo>
                    <a:pt x="712" y="811"/>
                    <a:pt x="710" y="817"/>
                    <a:pt x="710" y="823"/>
                  </a:cubicBezTo>
                  <a:cubicBezTo>
                    <a:pt x="710" y="824"/>
                    <a:pt x="710" y="825"/>
                    <a:pt x="710" y="827"/>
                  </a:cubicBezTo>
                  <a:cubicBezTo>
                    <a:pt x="680" y="847"/>
                    <a:pt x="649" y="868"/>
                    <a:pt x="618" y="888"/>
                  </a:cubicBezTo>
                  <a:cubicBezTo>
                    <a:pt x="588" y="908"/>
                    <a:pt x="558" y="929"/>
                    <a:pt x="535" y="957"/>
                  </a:cubicBezTo>
                  <a:cubicBezTo>
                    <a:pt x="487" y="1018"/>
                    <a:pt x="498" y="1097"/>
                    <a:pt x="559" y="1145"/>
                  </a:cubicBezTo>
                  <a:cubicBezTo>
                    <a:pt x="604" y="1180"/>
                    <a:pt x="661" y="1194"/>
                    <a:pt x="717" y="1202"/>
                  </a:cubicBezTo>
                  <a:cubicBezTo>
                    <a:pt x="716" y="1218"/>
                    <a:pt x="718" y="1235"/>
                    <a:pt x="719" y="1254"/>
                  </a:cubicBezTo>
                  <a:cubicBezTo>
                    <a:pt x="719" y="1264"/>
                    <a:pt x="717" y="1274"/>
                    <a:pt x="718" y="1283"/>
                  </a:cubicBezTo>
                  <a:cubicBezTo>
                    <a:pt x="719" y="1301"/>
                    <a:pt x="718" y="1325"/>
                    <a:pt x="718" y="1342"/>
                  </a:cubicBezTo>
                  <a:cubicBezTo>
                    <a:pt x="718" y="1347"/>
                    <a:pt x="720" y="1352"/>
                    <a:pt x="720" y="1357"/>
                  </a:cubicBezTo>
                  <a:cubicBezTo>
                    <a:pt x="721" y="1366"/>
                    <a:pt x="719" y="1376"/>
                    <a:pt x="720" y="1386"/>
                  </a:cubicBezTo>
                  <a:cubicBezTo>
                    <a:pt x="723" y="1424"/>
                    <a:pt x="721" y="1467"/>
                    <a:pt x="721" y="1500"/>
                  </a:cubicBezTo>
                  <a:cubicBezTo>
                    <a:pt x="721" y="1505"/>
                    <a:pt x="721" y="1509"/>
                    <a:pt x="721" y="1514"/>
                  </a:cubicBezTo>
                  <a:cubicBezTo>
                    <a:pt x="721" y="2027"/>
                    <a:pt x="721" y="2027"/>
                    <a:pt x="721" y="2027"/>
                  </a:cubicBezTo>
                  <a:cubicBezTo>
                    <a:pt x="721" y="2027"/>
                    <a:pt x="721" y="2027"/>
                    <a:pt x="721" y="2027"/>
                  </a:cubicBezTo>
                  <a:cubicBezTo>
                    <a:pt x="721" y="2034"/>
                    <a:pt x="721" y="2040"/>
                    <a:pt x="721" y="2047"/>
                  </a:cubicBezTo>
                  <a:cubicBezTo>
                    <a:pt x="721" y="2047"/>
                    <a:pt x="721" y="2047"/>
                    <a:pt x="721" y="2047"/>
                  </a:cubicBezTo>
                  <a:cubicBezTo>
                    <a:pt x="721" y="2720"/>
                    <a:pt x="721" y="2720"/>
                    <a:pt x="721" y="2720"/>
                  </a:cubicBezTo>
                  <a:cubicBezTo>
                    <a:pt x="726" y="2720"/>
                    <a:pt x="726" y="2720"/>
                    <a:pt x="726" y="2720"/>
                  </a:cubicBezTo>
                  <a:cubicBezTo>
                    <a:pt x="726" y="2723"/>
                    <a:pt x="726" y="2726"/>
                    <a:pt x="725" y="2728"/>
                  </a:cubicBezTo>
                  <a:cubicBezTo>
                    <a:pt x="731" y="2756"/>
                    <a:pt x="725" y="2839"/>
                    <a:pt x="727" y="2878"/>
                  </a:cubicBezTo>
                  <a:cubicBezTo>
                    <a:pt x="731" y="2855"/>
                    <a:pt x="730" y="2803"/>
                    <a:pt x="730" y="2770"/>
                  </a:cubicBezTo>
                  <a:cubicBezTo>
                    <a:pt x="731" y="2770"/>
                    <a:pt x="732" y="2770"/>
                    <a:pt x="733" y="2770"/>
                  </a:cubicBezTo>
                  <a:cubicBezTo>
                    <a:pt x="732" y="2755"/>
                    <a:pt x="731" y="2738"/>
                    <a:pt x="730" y="2720"/>
                  </a:cubicBezTo>
                  <a:cubicBezTo>
                    <a:pt x="742" y="2720"/>
                    <a:pt x="742" y="2720"/>
                    <a:pt x="742" y="2720"/>
                  </a:cubicBezTo>
                  <a:cubicBezTo>
                    <a:pt x="742" y="2512"/>
                    <a:pt x="742" y="2512"/>
                    <a:pt x="742" y="2512"/>
                  </a:cubicBezTo>
                  <a:cubicBezTo>
                    <a:pt x="742" y="2513"/>
                    <a:pt x="742" y="2515"/>
                    <a:pt x="742" y="2516"/>
                  </a:cubicBezTo>
                  <a:cubicBezTo>
                    <a:pt x="742" y="2525"/>
                    <a:pt x="742" y="2532"/>
                    <a:pt x="743" y="2537"/>
                  </a:cubicBezTo>
                  <a:cubicBezTo>
                    <a:pt x="743" y="2534"/>
                    <a:pt x="743" y="2530"/>
                    <a:pt x="743" y="2527"/>
                  </a:cubicBezTo>
                  <a:cubicBezTo>
                    <a:pt x="743" y="2545"/>
                    <a:pt x="743" y="2565"/>
                    <a:pt x="744" y="2577"/>
                  </a:cubicBezTo>
                  <a:cubicBezTo>
                    <a:pt x="744" y="2576"/>
                    <a:pt x="745" y="2575"/>
                    <a:pt x="745" y="2577"/>
                  </a:cubicBezTo>
                  <a:cubicBezTo>
                    <a:pt x="743" y="2582"/>
                    <a:pt x="746" y="2584"/>
                    <a:pt x="746" y="2590"/>
                  </a:cubicBezTo>
                  <a:cubicBezTo>
                    <a:pt x="747" y="2626"/>
                    <a:pt x="753" y="2652"/>
                    <a:pt x="755" y="2683"/>
                  </a:cubicBezTo>
                  <a:cubicBezTo>
                    <a:pt x="754" y="2686"/>
                    <a:pt x="751" y="2697"/>
                    <a:pt x="754" y="2700"/>
                  </a:cubicBezTo>
                  <a:cubicBezTo>
                    <a:pt x="754" y="2695"/>
                    <a:pt x="754" y="2688"/>
                    <a:pt x="756" y="2688"/>
                  </a:cubicBezTo>
                  <a:cubicBezTo>
                    <a:pt x="756" y="2697"/>
                    <a:pt x="757" y="2710"/>
                    <a:pt x="759" y="2716"/>
                  </a:cubicBezTo>
                  <a:cubicBezTo>
                    <a:pt x="759" y="2727"/>
                    <a:pt x="758" y="2733"/>
                    <a:pt x="759" y="2743"/>
                  </a:cubicBezTo>
                  <a:cubicBezTo>
                    <a:pt x="759" y="2746"/>
                    <a:pt x="762" y="2741"/>
                    <a:pt x="762" y="2746"/>
                  </a:cubicBezTo>
                  <a:cubicBezTo>
                    <a:pt x="761" y="2762"/>
                    <a:pt x="763" y="2770"/>
                    <a:pt x="762" y="2785"/>
                  </a:cubicBezTo>
                  <a:cubicBezTo>
                    <a:pt x="764" y="2789"/>
                    <a:pt x="765" y="2806"/>
                    <a:pt x="763" y="2811"/>
                  </a:cubicBezTo>
                  <a:cubicBezTo>
                    <a:pt x="764" y="2816"/>
                    <a:pt x="765" y="2806"/>
                    <a:pt x="766" y="2810"/>
                  </a:cubicBezTo>
                  <a:cubicBezTo>
                    <a:pt x="767" y="2823"/>
                    <a:pt x="768" y="2835"/>
                    <a:pt x="766" y="2847"/>
                  </a:cubicBezTo>
                  <a:cubicBezTo>
                    <a:pt x="767" y="2850"/>
                    <a:pt x="769" y="2852"/>
                    <a:pt x="769" y="2857"/>
                  </a:cubicBezTo>
                  <a:cubicBezTo>
                    <a:pt x="769" y="2860"/>
                    <a:pt x="767" y="2856"/>
                    <a:pt x="767" y="2861"/>
                  </a:cubicBezTo>
                  <a:cubicBezTo>
                    <a:pt x="769" y="2866"/>
                    <a:pt x="770" y="2857"/>
                    <a:pt x="772" y="2859"/>
                  </a:cubicBezTo>
                  <a:cubicBezTo>
                    <a:pt x="772" y="2865"/>
                    <a:pt x="774" y="2864"/>
                    <a:pt x="775" y="2867"/>
                  </a:cubicBezTo>
                  <a:cubicBezTo>
                    <a:pt x="774" y="2876"/>
                    <a:pt x="777" y="2882"/>
                    <a:pt x="777" y="2891"/>
                  </a:cubicBezTo>
                  <a:cubicBezTo>
                    <a:pt x="778" y="2899"/>
                    <a:pt x="777" y="2909"/>
                    <a:pt x="778" y="2917"/>
                  </a:cubicBezTo>
                  <a:cubicBezTo>
                    <a:pt x="779" y="2924"/>
                    <a:pt x="781" y="2927"/>
                    <a:pt x="780" y="2935"/>
                  </a:cubicBezTo>
                  <a:cubicBezTo>
                    <a:pt x="780" y="2941"/>
                    <a:pt x="779" y="2947"/>
                    <a:pt x="779" y="2954"/>
                  </a:cubicBezTo>
                  <a:cubicBezTo>
                    <a:pt x="779" y="2958"/>
                    <a:pt x="781" y="2951"/>
                    <a:pt x="781" y="2957"/>
                  </a:cubicBezTo>
                  <a:cubicBezTo>
                    <a:pt x="781" y="2982"/>
                    <a:pt x="782" y="3007"/>
                    <a:pt x="785" y="3026"/>
                  </a:cubicBezTo>
                  <a:cubicBezTo>
                    <a:pt x="781" y="2997"/>
                    <a:pt x="785" y="2977"/>
                    <a:pt x="782" y="2951"/>
                  </a:cubicBezTo>
                  <a:cubicBezTo>
                    <a:pt x="784" y="2948"/>
                    <a:pt x="780" y="2940"/>
                    <a:pt x="784" y="2936"/>
                  </a:cubicBezTo>
                  <a:cubicBezTo>
                    <a:pt x="782" y="2935"/>
                    <a:pt x="781" y="2941"/>
                    <a:pt x="782" y="2935"/>
                  </a:cubicBezTo>
                  <a:cubicBezTo>
                    <a:pt x="782" y="2933"/>
                    <a:pt x="782" y="2932"/>
                    <a:pt x="782" y="2929"/>
                  </a:cubicBezTo>
                  <a:cubicBezTo>
                    <a:pt x="785" y="2933"/>
                    <a:pt x="785" y="2928"/>
                    <a:pt x="787" y="2926"/>
                  </a:cubicBezTo>
                  <a:cubicBezTo>
                    <a:pt x="787" y="2904"/>
                    <a:pt x="785" y="2888"/>
                    <a:pt x="785" y="2869"/>
                  </a:cubicBezTo>
                  <a:cubicBezTo>
                    <a:pt x="785" y="2866"/>
                    <a:pt x="784" y="2872"/>
                    <a:pt x="783" y="2868"/>
                  </a:cubicBezTo>
                  <a:cubicBezTo>
                    <a:pt x="783" y="2861"/>
                    <a:pt x="783" y="2855"/>
                    <a:pt x="782" y="2847"/>
                  </a:cubicBezTo>
                  <a:cubicBezTo>
                    <a:pt x="784" y="2844"/>
                    <a:pt x="785" y="2839"/>
                    <a:pt x="788" y="2842"/>
                  </a:cubicBezTo>
                  <a:cubicBezTo>
                    <a:pt x="788" y="2867"/>
                    <a:pt x="792" y="2901"/>
                    <a:pt x="792" y="2930"/>
                  </a:cubicBezTo>
                  <a:cubicBezTo>
                    <a:pt x="792" y="2939"/>
                    <a:pt x="790" y="2949"/>
                    <a:pt x="794" y="2954"/>
                  </a:cubicBezTo>
                  <a:cubicBezTo>
                    <a:pt x="793" y="2940"/>
                    <a:pt x="796" y="2930"/>
                    <a:pt x="796" y="2918"/>
                  </a:cubicBezTo>
                  <a:cubicBezTo>
                    <a:pt x="797" y="2903"/>
                    <a:pt x="794" y="2887"/>
                    <a:pt x="794" y="2873"/>
                  </a:cubicBezTo>
                  <a:cubicBezTo>
                    <a:pt x="795" y="2868"/>
                    <a:pt x="796" y="2867"/>
                    <a:pt x="796" y="2863"/>
                  </a:cubicBezTo>
                  <a:cubicBezTo>
                    <a:pt x="796" y="2860"/>
                    <a:pt x="794" y="2855"/>
                    <a:pt x="794" y="2852"/>
                  </a:cubicBezTo>
                  <a:cubicBezTo>
                    <a:pt x="794" y="2848"/>
                    <a:pt x="795" y="2848"/>
                    <a:pt x="795" y="2845"/>
                  </a:cubicBezTo>
                  <a:cubicBezTo>
                    <a:pt x="795" y="2839"/>
                    <a:pt x="793" y="2834"/>
                    <a:pt x="793" y="2827"/>
                  </a:cubicBezTo>
                  <a:cubicBezTo>
                    <a:pt x="793" y="2815"/>
                    <a:pt x="795" y="2804"/>
                    <a:pt x="795" y="2791"/>
                  </a:cubicBezTo>
                  <a:cubicBezTo>
                    <a:pt x="796" y="2789"/>
                    <a:pt x="798" y="2790"/>
                    <a:pt x="798" y="2793"/>
                  </a:cubicBezTo>
                  <a:cubicBezTo>
                    <a:pt x="798" y="2808"/>
                    <a:pt x="798" y="2811"/>
                    <a:pt x="798" y="2826"/>
                  </a:cubicBezTo>
                  <a:cubicBezTo>
                    <a:pt x="799" y="2824"/>
                    <a:pt x="799" y="2823"/>
                    <a:pt x="800" y="2823"/>
                  </a:cubicBezTo>
                  <a:cubicBezTo>
                    <a:pt x="800" y="2828"/>
                    <a:pt x="799" y="2830"/>
                    <a:pt x="800" y="2833"/>
                  </a:cubicBezTo>
                  <a:cubicBezTo>
                    <a:pt x="800" y="2822"/>
                    <a:pt x="804" y="2823"/>
                    <a:pt x="806" y="2827"/>
                  </a:cubicBezTo>
                  <a:cubicBezTo>
                    <a:pt x="805" y="2855"/>
                    <a:pt x="807" y="2890"/>
                    <a:pt x="806" y="2913"/>
                  </a:cubicBezTo>
                  <a:cubicBezTo>
                    <a:pt x="807" y="2916"/>
                    <a:pt x="808" y="2918"/>
                    <a:pt x="809" y="2922"/>
                  </a:cubicBezTo>
                  <a:cubicBezTo>
                    <a:pt x="810" y="2948"/>
                    <a:pt x="809" y="2978"/>
                    <a:pt x="810" y="3006"/>
                  </a:cubicBezTo>
                  <a:cubicBezTo>
                    <a:pt x="813" y="2974"/>
                    <a:pt x="811" y="2940"/>
                    <a:pt x="810" y="2903"/>
                  </a:cubicBezTo>
                  <a:cubicBezTo>
                    <a:pt x="810" y="2901"/>
                    <a:pt x="812" y="2902"/>
                    <a:pt x="812" y="2899"/>
                  </a:cubicBezTo>
                  <a:cubicBezTo>
                    <a:pt x="810" y="2883"/>
                    <a:pt x="810" y="2864"/>
                    <a:pt x="810" y="2852"/>
                  </a:cubicBezTo>
                  <a:cubicBezTo>
                    <a:pt x="812" y="2846"/>
                    <a:pt x="814" y="2841"/>
                    <a:pt x="817" y="2836"/>
                  </a:cubicBezTo>
                  <a:cubicBezTo>
                    <a:pt x="815" y="2796"/>
                    <a:pt x="824" y="2768"/>
                    <a:pt x="824" y="2730"/>
                  </a:cubicBezTo>
                  <a:cubicBezTo>
                    <a:pt x="825" y="2730"/>
                    <a:pt x="826" y="2727"/>
                    <a:pt x="827" y="2726"/>
                  </a:cubicBezTo>
                  <a:cubicBezTo>
                    <a:pt x="828" y="2729"/>
                    <a:pt x="830" y="2731"/>
                    <a:pt x="831" y="2735"/>
                  </a:cubicBezTo>
                  <a:cubicBezTo>
                    <a:pt x="831" y="2741"/>
                    <a:pt x="832" y="2747"/>
                    <a:pt x="831" y="2753"/>
                  </a:cubicBezTo>
                  <a:cubicBezTo>
                    <a:pt x="835" y="2784"/>
                    <a:pt x="832" y="2829"/>
                    <a:pt x="835" y="2869"/>
                  </a:cubicBezTo>
                  <a:cubicBezTo>
                    <a:pt x="837" y="2873"/>
                    <a:pt x="839" y="2870"/>
                    <a:pt x="841" y="2866"/>
                  </a:cubicBezTo>
                  <a:cubicBezTo>
                    <a:pt x="843" y="2847"/>
                    <a:pt x="839" y="2830"/>
                    <a:pt x="843" y="2810"/>
                  </a:cubicBezTo>
                  <a:cubicBezTo>
                    <a:pt x="849" y="2803"/>
                    <a:pt x="853" y="2810"/>
                    <a:pt x="853" y="2826"/>
                  </a:cubicBezTo>
                  <a:cubicBezTo>
                    <a:pt x="854" y="2852"/>
                    <a:pt x="853" y="2896"/>
                    <a:pt x="852" y="2913"/>
                  </a:cubicBezTo>
                  <a:cubicBezTo>
                    <a:pt x="856" y="2988"/>
                    <a:pt x="854" y="3063"/>
                    <a:pt x="857" y="3140"/>
                  </a:cubicBezTo>
                  <a:cubicBezTo>
                    <a:pt x="858" y="3097"/>
                    <a:pt x="855" y="3057"/>
                    <a:pt x="857" y="3019"/>
                  </a:cubicBezTo>
                  <a:cubicBezTo>
                    <a:pt x="856" y="3019"/>
                    <a:pt x="856" y="3018"/>
                    <a:pt x="856" y="3015"/>
                  </a:cubicBezTo>
                  <a:cubicBezTo>
                    <a:pt x="856" y="2977"/>
                    <a:pt x="856" y="2935"/>
                    <a:pt x="854" y="2902"/>
                  </a:cubicBezTo>
                  <a:cubicBezTo>
                    <a:pt x="858" y="2888"/>
                    <a:pt x="854" y="2861"/>
                    <a:pt x="857" y="2847"/>
                  </a:cubicBezTo>
                  <a:cubicBezTo>
                    <a:pt x="863" y="2850"/>
                    <a:pt x="866" y="2862"/>
                    <a:pt x="867" y="2876"/>
                  </a:cubicBezTo>
                  <a:cubicBezTo>
                    <a:pt x="867" y="2862"/>
                    <a:pt x="869" y="2848"/>
                    <a:pt x="869" y="2835"/>
                  </a:cubicBezTo>
                  <a:cubicBezTo>
                    <a:pt x="870" y="2825"/>
                    <a:pt x="868" y="2807"/>
                    <a:pt x="869" y="2802"/>
                  </a:cubicBezTo>
                  <a:cubicBezTo>
                    <a:pt x="869" y="2801"/>
                    <a:pt x="870" y="2803"/>
                    <a:pt x="871" y="2802"/>
                  </a:cubicBezTo>
                  <a:cubicBezTo>
                    <a:pt x="871" y="2801"/>
                    <a:pt x="870" y="2793"/>
                    <a:pt x="870" y="2793"/>
                  </a:cubicBezTo>
                  <a:cubicBezTo>
                    <a:pt x="870" y="2787"/>
                    <a:pt x="869" y="2788"/>
                    <a:pt x="869" y="2782"/>
                  </a:cubicBezTo>
                  <a:cubicBezTo>
                    <a:pt x="870" y="2773"/>
                    <a:pt x="870" y="2773"/>
                    <a:pt x="871" y="2768"/>
                  </a:cubicBezTo>
                  <a:cubicBezTo>
                    <a:pt x="872" y="2739"/>
                    <a:pt x="870" y="2710"/>
                    <a:pt x="871" y="2681"/>
                  </a:cubicBezTo>
                  <a:cubicBezTo>
                    <a:pt x="872" y="2678"/>
                    <a:pt x="871" y="2672"/>
                    <a:pt x="871" y="2672"/>
                  </a:cubicBezTo>
                  <a:cubicBezTo>
                    <a:pt x="872" y="2669"/>
                    <a:pt x="873" y="2671"/>
                    <a:pt x="873" y="2668"/>
                  </a:cubicBezTo>
                  <a:cubicBezTo>
                    <a:pt x="873" y="2666"/>
                    <a:pt x="872" y="2667"/>
                    <a:pt x="872" y="2663"/>
                  </a:cubicBezTo>
                  <a:cubicBezTo>
                    <a:pt x="873" y="2652"/>
                    <a:pt x="873" y="2639"/>
                    <a:pt x="873" y="2628"/>
                  </a:cubicBezTo>
                  <a:cubicBezTo>
                    <a:pt x="873" y="2599"/>
                    <a:pt x="874" y="2566"/>
                    <a:pt x="874" y="2542"/>
                  </a:cubicBezTo>
                  <a:cubicBezTo>
                    <a:pt x="874" y="2537"/>
                    <a:pt x="876" y="2544"/>
                    <a:pt x="876" y="2537"/>
                  </a:cubicBezTo>
                  <a:cubicBezTo>
                    <a:pt x="877" y="2497"/>
                    <a:pt x="878" y="2455"/>
                    <a:pt x="879" y="2412"/>
                  </a:cubicBezTo>
                  <a:cubicBezTo>
                    <a:pt x="879" y="2409"/>
                    <a:pt x="881" y="2411"/>
                    <a:pt x="881" y="2407"/>
                  </a:cubicBezTo>
                  <a:cubicBezTo>
                    <a:pt x="881" y="2401"/>
                    <a:pt x="879" y="2402"/>
                    <a:pt x="879" y="2397"/>
                  </a:cubicBezTo>
                  <a:cubicBezTo>
                    <a:pt x="879" y="2394"/>
                    <a:pt x="880" y="2391"/>
                    <a:pt x="881" y="2389"/>
                  </a:cubicBezTo>
                  <a:cubicBezTo>
                    <a:pt x="883" y="2340"/>
                    <a:pt x="881" y="2289"/>
                    <a:pt x="880" y="2239"/>
                  </a:cubicBezTo>
                  <a:cubicBezTo>
                    <a:pt x="880" y="2192"/>
                    <a:pt x="880" y="2144"/>
                    <a:pt x="879" y="2100"/>
                  </a:cubicBezTo>
                  <a:close/>
                  <a:moveTo>
                    <a:pt x="1024" y="1239"/>
                  </a:moveTo>
                  <a:cubicBezTo>
                    <a:pt x="1021" y="1240"/>
                    <a:pt x="1019" y="1241"/>
                    <a:pt x="1016" y="1243"/>
                  </a:cubicBezTo>
                  <a:cubicBezTo>
                    <a:pt x="1019" y="1239"/>
                    <a:pt x="1023" y="1237"/>
                    <a:pt x="1027" y="1234"/>
                  </a:cubicBezTo>
                  <a:cubicBezTo>
                    <a:pt x="1026" y="1236"/>
                    <a:pt x="1024" y="1237"/>
                    <a:pt x="1024" y="1239"/>
                  </a:cubicBezTo>
                  <a:close/>
                  <a:moveTo>
                    <a:pt x="1414" y="1021"/>
                  </a:moveTo>
                  <a:cubicBezTo>
                    <a:pt x="1413" y="1021"/>
                    <a:pt x="1413" y="1021"/>
                    <a:pt x="1412" y="1021"/>
                  </a:cubicBezTo>
                  <a:cubicBezTo>
                    <a:pt x="1412" y="1020"/>
                    <a:pt x="1412" y="1020"/>
                    <a:pt x="1412" y="1019"/>
                  </a:cubicBezTo>
                  <a:cubicBezTo>
                    <a:pt x="1413" y="1020"/>
                    <a:pt x="1413" y="1020"/>
                    <a:pt x="1414" y="1021"/>
                  </a:cubicBezTo>
                  <a:close/>
                  <a:moveTo>
                    <a:pt x="1384" y="669"/>
                  </a:moveTo>
                  <a:cubicBezTo>
                    <a:pt x="1384" y="670"/>
                    <a:pt x="1383" y="669"/>
                    <a:pt x="1382" y="668"/>
                  </a:cubicBezTo>
                  <a:cubicBezTo>
                    <a:pt x="1383" y="668"/>
                    <a:pt x="1384" y="668"/>
                    <a:pt x="1384" y="669"/>
                  </a:cubicBezTo>
                  <a:close/>
                  <a:moveTo>
                    <a:pt x="1375" y="674"/>
                  </a:moveTo>
                  <a:cubicBezTo>
                    <a:pt x="1375" y="674"/>
                    <a:pt x="1375" y="674"/>
                    <a:pt x="1375" y="673"/>
                  </a:cubicBezTo>
                  <a:cubicBezTo>
                    <a:pt x="1375" y="674"/>
                    <a:pt x="1375" y="674"/>
                    <a:pt x="1375" y="674"/>
                  </a:cubicBezTo>
                  <a:close/>
                  <a:moveTo>
                    <a:pt x="1367" y="644"/>
                  </a:moveTo>
                  <a:cubicBezTo>
                    <a:pt x="1367" y="644"/>
                    <a:pt x="1367" y="644"/>
                    <a:pt x="1367" y="645"/>
                  </a:cubicBezTo>
                  <a:cubicBezTo>
                    <a:pt x="1370" y="650"/>
                    <a:pt x="1372" y="656"/>
                    <a:pt x="1374" y="662"/>
                  </a:cubicBezTo>
                  <a:cubicBezTo>
                    <a:pt x="1372" y="660"/>
                    <a:pt x="1370" y="658"/>
                    <a:pt x="1370" y="658"/>
                  </a:cubicBezTo>
                  <a:cubicBezTo>
                    <a:pt x="1368" y="654"/>
                    <a:pt x="1367" y="650"/>
                    <a:pt x="1366" y="645"/>
                  </a:cubicBezTo>
                  <a:cubicBezTo>
                    <a:pt x="1366" y="645"/>
                    <a:pt x="1366" y="644"/>
                    <a:pt x="1367" y="644"/>
                  </a:cubicBezTo>
                  <a:close/>
                  <a:moveTo>
                    <a:pt x="1324" y="728"/>
                  </a:moveTo>
                  <a:cubicBezTo>
                    <a:pt x="1324" y="728"/>
                    <a:pt x="1324" y="728"/>
                    <a:pt x="1325" y="729"/>
                  </a:cubicBezTo>
                  <a:cubicBezTo>
                    <a:pt x="1329" y="732"/>
                    <a:pt x="1333" y="735"/>
                    <a:pt x="1338" y="738"/>
                  </a:cubicBezTo>
                  <a:cubicBezTo>
                    <a:pt x="1334" y="739"/>
                    <a:pt x="1330" y="741"/>
                    <a:pt x="1326" y="742"/>
                  </a:cubicBezTo>
                  <a:cubicBezTo>
                    <a:pt x="1323" y="743"/>
                    <a:pt x="1320" y="744"/>
                    <a:pt x="1317" y="745"/>
                  </a:cubicBezTo>
                  <a:cubicBezTo>
                    <a:pt x="1320" y="740"/>
                    <a:pt x="1322" y="734"/>
                    <a:pt x="1324" y="728"/>
                  </a:cubicBezTo>
                  <a:close/>
                  <a:moveTo>
                    <a:pt x="1264" y="619"/>
                  </a:moveTo>
                  <a:cubicBezTo>
                    <a:pt x="1265" y="620"/>
                    <a:pt x="1266" y="621"/>
                    <a:pt x="1267" y="622"/>
                  </a:cubicBezTo>
                  <a:cubicBezTo>
                    <a:pt x="1263" y="623"/>
                    <a:pt x="1260" y="624"/>
                    <a:pt x="1256" y="625"/>
                  </a:cubicBezTo>
                  <a:cubicBezTo>
                    <a:pt x="1259" y="623"/>
                    <a:pt x="1262" y="621"/>
                    <a:pt x="1264" y="619"/>
                  </a:cubicBezTo>
                  <a:close/>
                  <a:moveTo>
                    <a:pt x="1089" y="1124"/>
                  </a:moveTo>
                  <a:cubicBezTo>
                    <a:pt x="1089" y="1124"/>
                    <a:pt x="1089" y="1124"/>
                    <a:pt x="1089" y="1124"/>
                  </a:cubicBezTo>
                  <a:cubicBezTo>
                    <a:pt x="1089" y="1124"/>
                    <a:pt x="1089" y="1124"/>
                    <a:pt x="1089" y="1124"/>
                  </a:cubicBezTo>
                  <a:cubicBezTo>
                    <a:pt x="1089" y="1124"/>
                    <a:pt x="1089" y="1124"/>
                    <a:pt x="1089" y="1124"/>
                  </a:cubicBezTo>
                  <a:close/>
                  <a:moveTo>
                    <a:pt x="896" y="1070"/>
                  </a:moveTo>
                  <a:cubicBezTo>
                    <a:pt x="910" y="1061"/>
                    <a:pt x="923" y="1053"/>
                    <a:pt x="937" y="1044"/>
                  </a:cubicBezTo>
                  <a:cubicBezTo>
                    <a:pt x="941" y="1051"/>
                    <a:pt x="946" y="1058"/>
                    <a:pt x="952" y="1064"/>
                  </a:cubicBezTo>
                  <a:cubicBezTo>
                    <a:pt x="933" y="1067"/>
                    <a:pt x="915" y="1069"/>
                    <a:pt x="896" y="1070"/>
                  </a:cubicBezTo>
                  <a:close/>
                  <a:moveTo>
                    <a:pt x="892" y="247"/>
                  </a:moveTo>
                  <a:cubicBezTo>
                    <a:pt x="892" y="247"/>
                    <a:pt x="892" y="247"/>
                    <a:pt x="892" y="247"/>
                  </a:cubicBezTo>
                  <a:cubicBezTo>
                    <a:pt x="891" y="241"/>
                    <a:pt x="890" y="236"/>
                    <a:pt x="888" y="232"/>
                  </a:cubicBezTo>
                  <a:cubicBezTo>
                    <a:pt x="887" y="226"/>
                    <a:pt x="885" y="219"/>
                    <a:pt x="884" y="212"/>
                  </a:cubicBezTo>
                  <a:cubicBezTo>
                    <a:pt x="889" y="223"/>
                    <a:pt x="896" y="237"/>
                    <a:pt x="892" y="247"/>
                  </a:cubicBezTo>
                  <a:close/>
                  <a:moveTo>
                    <a:pt x="880" y="682"/>
                  </a:moveTo>
                  <a:cubicBezTo>
                    <a:pt x="883" y="669"/>
                    <a:pt x="881" y="653"/>
                    <a:pt x="882" y="637"/>
                  </a:cubicBezTo>
                  <a:cubicBezTo>
                    <a:pt x="882" y="627"/>
                    <a:pt x="882" y="616"/>
                    <a:pt x="883" y="606"/>
                  </a:cubicBezTo>
                  <a:cubicBezTo>
                    <a:pt x="934" y="592"/>
                    <a:pt x="986" y="580"/>
                    <a:pt x="1039" y="571"/>
                  </a:cubicBezTo>
                  <a:cubicBezTo>
                    <a:pt x="1016" y="608"/>
                    <a:pt x="983" y="639"/>
                    <a:pt x="948" y="666"/>
                  </a:cubicBezTo>
                  <a:cubicBezTo>
                    <a:pt x="926" y="683"/>
                    <a:pt x="903" y="699"/>
                    <a:pt x="879" y="715"/>
                  </a:cubicBezTo>
                  <a:cubicBezTo>
                    <a:pt x="880" y="704"/>
                    <a:pt x="882" y="693"/>
                    <a:pt x="880" y="682"/>
                  </a:cubicBezTo>
                  <a:close/>
                  <a:moveTo>
                    <a:pt x="660" y="1059"/>
                  </a:moveTo>
                  <a:cubicBezTo>
                    <a:pt x="657" y="1053"/>
                    <a:pt x="668" y="1043"/>
                    <a:pt x="683" y="1031"/>
                  </a:cubicBezTo>
                  <a:cubicBezTo>
                    <a:pt x="688" y="1030"/>
                    <a:pt x="693" y="1029"/>
                    <a:pt x="698" y="1028"/>
                  </a:cubicBezTo>
                  <a:cubicBezTo>
                    <a:pt x="704" y="1033"/>
                    <a:pt x="710" y="1039"/>
                    <a:pt x="714" y="1045"/>
                  </a:cubicBezTo>
                  <a:cubicBezTo>
                    <a:pt x="690" y="1058"/>
                    <a:pt x="666" y="1068"/>
                    <a:pt x="660" y="1059"/>
                  </a:cubicBezTo>
                  <a:close/>
                  <a:moveTo>
                    <a:pt x="776" y="2812"/>
                  </a:moveTo>
                  <a:cubicBezTo>
                    <a:pt x="776" y="2812"/>
                    <a:pt x="775" y="2812"/>
                    <a:pt x="775" y="2813"/>
                  </a:cubicBezTo>
                  <a:cubicBezTo>
                    <a:pt x="773" y="2810"/>
                    <a:pt x="776" y="2804"/>
                    <a:pt x="776" y="2812"/>
                  </a:cubicBezTo>
                  <a:close/>
                  <a:moveTo>
                    <a:pt x="765" y="70"/>
                  </a:moveTo>
                  <a:cubicBezTo>
                    <a:pt x="766" y="69"/>
                    <a:pt x="768" y="68"/>
                    <a:pt x="769" y="67"/>
                  </a:cubicBezTo>
                  <a:cubicBezTo>
                    <a:pt x="770" y="66"/>
                    <a:pt x="772" y="65"/>
                    <a:pt x="774" y="65"/>
                  </a:cubicBezTo>
                  <a:cubicBezTo>
                    <a:pt x="771" y="67"/>
                    <a:pt x="768" y="68"/>
                    <a:pt x="765" y="70"/>
                  </a:cubicBezTo>
                  <a:close/>
                  <a:moveTo>
                    <a:pt x="779" y="2871"/>
                  </a:moveTo>
                  <a:cubicBezTo>
                    <a:pt x="775" y="2872"/>
                    <a:pt x="777" y="2855"/>
                    <a:pt x="774" y="2855"/>
                  </a:cubicBezTo>
                  <a:cubicBezTo>
                    <a:pt x="774" y="2848"/>
                    <a:pt x="774" y="2845"/>
                    <a:pt x="772" y="2842"/>
                  </a:cubicBezTo>
                  <a:cubicBezTo>
                    <a:pt x="774" y="2829"/>
                    <a:pt x="771" y="2826"/>
                    <a:pt x="772" y="2816"/>
                  </a:cubicBezTo>
                  <a:cubicBezTo>
                    <a:pt x="775" y="2819"/>
                    <a:pt x="774" y="2814"/>
                    <a:pt x="777" y="2815"/>
                  </a:cubicBezTo>
                  <a:cubicBezTo>
                    <a:pt x="777" y="2826"/>
                    <a:pt x="780" y="2842"/>
                    <a:pt x="778" y="2851"/>
                  </a:cubicBezTo>
                  <a:cubicBezTo>
                    <a:pt x="778" y="2853"/>
                    <a:pt x="781" y="2849"/>
                    <a:pt x="781" y="2852"/>
                  </a:cubicBezTo>
                  <a:cubicBezTo>
                    <a:pt x="780" y="2857"/>
                    <a:pt x="779" y="2863"/>
                    <a:pt x="779" y="2871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09" name="Freeform 60">
              <a:extLst>
                <a:ext uri="{FF2B5EF4-FFF2-40B4-BE49-F238E27FC236}">
                  <a16:creationId xmlns:a16="http://schemas.microsoft.com/office/drawing/2014/main" xmlns="" id="{D5CC3560-F57C-4BF1-938A-A2130705307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41037" y="3856161"/>
              <a:ext cx="0" cy="0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10" name="Freeform 61">
              <a:extLst>
                <a:ext uri="{FF2B5EF4-FFF2-40B4-BE49-F238E27FC236}">
                  <a16:creationId xmlns:a16="http://schemas.microsoft.com/office/drawing/2014/main" xmlns="" id="{D1219762-ACC2-401C-A53B-1C93F2D3CC8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55325" y="2070223"/>
              <a:ext cx="690563" cy="1296988"/>
            </a:xfrm>
            <a:custGeom>
              <a:avLst/>
              <a:gdLst>
                <a:gd name="T0" fmla="*/ 586 w 631"/>
                <a:gd name="T1" fmla="*/ 688 h 1187"/>
                <a:gd name="T2" fmla="*/ 542 w 631"/>
                <a:gd name="T3" fmla="*/ 579 h 1187"/>
                <a:gd name="T4" fmla="*/ 591 w 631"/>
                <a:gd name="T5" fmla="*/ 483 h 1187"/>
                <a:gd name="T6" fmla="*/ 582 w 631"/>
                <a:gd name="T7" fmla="*/ 391 h 1187"/>
                <a:gd name="T8" fmla="*/ 531 w 631"/>
                <a:gd name="T9" fmla="*/ 347 h 1187"/>
                <a:gd name="T10" fmla="*/ 466 w 631"/>
                <a:gd name="T11" fmla="*/ 297 h 1187"/>
                <a:gd name="T12" fmla="*/ 459 w 631"/>
                <a:gd name="T13" fmla="*/ 275 h 1187"/>
                <a:gd name="T14" fmla="*/ 481 w 631"/>
                <a:gd name="T15" fmla="*/ 210 h 1187"/>
                <a:gd name="T16" fmla="*/ 580 w 631"/>
                <a:gd name="T17" fmla="*/ 166 h 1187"/>
                <a:gd name="T18" fmla="*/ 617 w 631"/>
                <a:gd name="T19" fmla="*/ 132 h 1187"/>
                <a:gd name="T20" fmla="*/ 604 w 631"/>
                <a:gd name="T21" fmla="*/ 49 h 1187"/>
                <a:gd name="T22" fmla="*/ 583 w 631"/>
                <a:gd name="T23" fmla="*/ 35 h 1187"/>
                <a:gd name="T24" fmla="*/ 531 w 631"/>
                <a:gd name="T25" fmla="*/ 15 h 1187"/>
                <a:gd name="T26" fmla="*/ 383 w 631"/>
                <a:gd name="T27" fmla="*/ 63 h 1187"/>
                <a:gd name="T28" fmla="*/ 208 w 631"/>
                <a:gd name="T29" fmla="*/ 130 h 1187"/>
                <a:gd name="T30" fmla="*/ 254 w 631"/>
                <a:gd name="T31" fmla="*/ 313 h 1187"/>
                <a:gd name="T32" fmla="*/ 274 w 631"/>
                <a:gd name="T33" fmla="*/ 310 h 1187"/>
                <a:gd name="T34" fmla="*/ 323 w 631"/>
                <a:gd name="T35" fmla="*/ 321 h 1187"/>
                <a:gd name="T36" fmla="*/ 233 w 631"/>
                <a:gd name="T37" fmla="*/ 383 h 1187"/>
                <a:gd name="T38" fmla="*/ 66 w 631"/>
                <a:gd name="T39" fmla="*/ 436 h 1187"/>
                <a:gd name="T40" fmla="*/ 12 w 631"/>
                <a:gd name="T41" fmla="*/ 527 h 1187"/>
                <a:gd name="T42" fmla="*/ 93 w 631"/>
                <a:gd name="T43" fmla="*/ 619 h 1187"/>
                <a:gd name="T44" fmla="*/ 201 w 631"/>
                <a:gd name="T45" fmla="*/ 595 h 1187"/>
                <a:gd name="T46" fmla="*/ 251 w 631"/>
                <a:gd name="T47" fmla="*/ 594 h 1187"/>
                <a:gd name="T48" fmla="*/ 241 w 631"/>
                <a:gd name="T49" fmla="*/ 629 h 1187"/>
                <a:gd name="T50" fmla="*/ 199 w 631"/>
                <a:gd name="T51" fmla="*/ 665 h 1187"/>
                <a:gd name="T52" fmla="*/ 75 w 631"/>
                <a:gd name="T53" fmla="*/ 712 h 1187"/>
                <a:gd name="T54" fmla="*/ 17 w 631"/>
                <a:gd name="T55" fmla="*/ 720 h 1187"/>
                <a:gd name="T56" fmla="*/ 109 w 631"/>
                <a:gd name="T57" fmla="*/ 902 h 1187"/>
                <a:gd name="T58" fmla="*/ 189 w 631"/>
                <a:gd name="T59" fmla="*/ 804 h 1187"/>
                <a:gd name="T60" fmla="*/ 288 w 631"/>
                <a:gd name="T61" fmla="*/ 737 h 1187"/>
                <a:gd name="T62" fmla="*/ 309 w 631"/>
                <a:gd name="T63" fmla="*/ 955 h 1187"/>
                <a:gd name="T64" fmla="*/ 358 w 631"/>
                <a:gd name="T65" fmla="*/ 1180 h 1187"/>
                <a:gd name="T66" fmla="*/ 431 w 631"/>
                <a:gd name="T67" fmla="*/ 1083 h 1187"/>
                <a:gd name="T68" fmla="*/ 445 w 631"/>
                <a:gd name="T69" fmla="*/ 815 h 1187"/>
                <a:gd name="T70" fmla="*/ 470 w 631"/>
                <a:gd name="T71" fmla="*/ 753 h 1187"/>
                <a:gd name="T72" fmla="*/ 524 w 631"/>
                <a:gd name="T73" fmla="*/ 744 h 1187"/>
                <a:gd name="T74" fmla="*/ 182 w 631"/>
                <a:gd name="T75" fmla="*/ 164 h 1187"/>
                <a:gd name="T76" fmla="*/ 151 w 631"/>
                <a:gd name="T77" fmla="*/ 198 h 1187"/>
                <a:gd name="T78" fmla="*/ 182 w 631"/>
                <a:gd name="T79" fmla="*/ 164 h 1187"/>
                <a:gd name="T80" fmla="*/ 248 w 631"/>
                <a:gd name="T81" fmla="*/ 132 h 1187"/>
                <a:gd name="T82" fmla="*/ 264 w 631"/>
                <a:gd name="T83" fmla="*/ 129 h 1187"/>
                <a:gd name="T84" fmla="*/ 26 w 631"/>
                <a:gd name="T85" fmla="*/ 540 h 1187"/>
                <a:gd name="T86" fmla="*/ 33 w 631"/>
                <a:gd name="T87" fmla="*/ 551 h 1187"/>
                <a:gd name="T88" fmla="*/ 30 w 631"/>
                <a:gd name="T89" fmla="*/ 565 h 1187"/>
                <a:gd name="T90" fmla="*/ 30 w 631"/>
                <a:gd name="T91" fmla="*/ 730 h 1187"/>
                <a:gd name="T92" fmla="*/ 29 w 631"/>
                <a:gd name="T93" fmla="*/ 738 h 1187"/>
                <a:gd name="T94" fmla="*/ 253 w 631"/>
                <a:gd name="T95" fmla="*/ 573 h 1187"/>
                <a:gd name="T96" fmla="*/ 246 w 631"/>
                <a:gd name="T97" fmla="*/ 576 h 1187"/>
                <a:gd name="T98" fmla="*/ 185 w 631"/>
                <a:gd name="T99" fmla="*/ 405 h 1187"/>
                <a:gd name="T100" fmla="*/ 167 w 631"/>
                <a:gd name="T101" fmla="*/ 409 h 1187"/>
                <a:gd name="T102" fmla="*/ 320 w 631"/>
                <a:gd name="T103" fmla="*/ 376 h 1187"/>
                <a:gd name="T104" fmla="*/ 320 w 631"/>
                <a:gd name="T105" fmla="*/ 377 h 1187"/>
                <a:gd name="T106" fmla="*/ 347 w 631"/>
                <a:gd name="T107" fmla="*/ 791 h 1187"/>
                <a:gd name="T108" fmla="*/ 344 w 631"/>
                <a:gd name="T109" fmla="*/ 723 h 1187"/>
                <a:gd name="T110" fmla="*/ 347 w 631"/>
                <a:gd name="T111" fmla="*/ 778 h 1187"/>
                <a:gd name="T112" fmla="*/ 432 w 631"/>
                <a:gd name="T113" fmla="*/ 990 h 1187"/>
                <a:gd name="T114" fmla="*/ 435 w 631"/>
                <a:gd name="T115" fmla="*/ 901 h 1187"/>
                <a:gd name="T116" fmla="*/ 505 w 631"/>
                <a:gd name="T117" fmla="*/ 679 h 1187"/>
                <a:gd name="T118" fmla="*/ 505 w 631"/>
                <a:gd name="T119" fmla="*/ 679 h 1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31" h="1187">
                  <a:moveTo>
                    <a:pt x="560" y="740"/>
                  </a:moveTo>
                  <a:cubicBezTo>
                    <a:pt x="582" y="731"/>
                    <a:pt x="590" y="710"/>
                    <a:pt x="586" y="688"/>
                  </a:cubicBezTo>
                  <a:cubicBezTo>
                    <a:pt x="587" y="684"/>
                    <a:pt x="587" y="679"/>
                    <a:pt x="587" y="674"/>
                  </a:cubicBezTo>
                  <a:cubicBezTo>
                    <a:pt x="585" y="635"/>
                    <a:pt x="546" y="616"/>
                    <a:pt x="542" y="579"/>
                  </a:cubicBezTo>
                  <a:cubicBezTo>
                    <a:pt x="539" y="548"/>
                    <a:pt x="565" y="526"/>
                    <a:pt x="581" y="502"/>
                  </a:cubicBezTo>
                  <a:cubicBezTo>
                    <a:pt x="585" y="496"/>
                    <a:pt x="588" y="489"/>
                    <a:pt x="591" y="483"/>
                  </a:cubicBezTo>
                  <a:cubicBezTo>
                    <a:pt x="605" y="468"/>
                    <a:pt x="606" y="444"/>
                    <a:pt x="600" y="425"/>
                  </a:cubicBezTo>
                  <a:cubicBezTo>
                    <a:pt x="597" y="412"/>
                    <a:pt x="590" y="401"/>
                    <a:pt x="582" y="391"/>
                  </a:cubicBezTo>
                  <a:cubicBezTo>
                    <a:pt x="582" y="391"/>
                    <a:pt x="582" y="391"/>
                    <a:pt x="582" y="391"/>
                  </a:cubicBezTo>
                  <a:cubicBezTo>
                    <a:pt x="568" y="372"/>
                    <a:pt x="550" y="358"/>
                    <a:pt x="531" y="347"/>
                  </a:cubicBezTo>
                  <a:cubicBezTo>
                    <a:pt x="513" y="338"/>
                    <a:pt x="494" y="331"/>
                    <a:pt x="480" y="317"/>
                  </a:cubicBezTo>
                  <a:cubicBezTo>
                    <a:pt x="474" y="311"/>
                    <a:pt x="469" y="304"/>
                    <a:pt x="466" y="297"/>
                  </a:cubicBezTo>
                  <a:cubicBezTo>
                    <a:pt x="465" y="293"/>
                    <a:pt x="464" y="290"/>
                    <a:pt x="463" y="287"/>
                  </a:cubicBezTo>
                  <a:cubicBezTo>
                    <a:pt x="462" y="283"/>
                    <a:pt x="461" y="279"/>
                    <a:pt x="459" y="275"/>
                  </a:cubicBezTo>
                  <a:cubicBezTo>
                    <a:pt x="455" y="256"/>
                    <a:pt x="455" y="236"/>
                    <a:pt x="455" y="219"/>
                  </a:cubicBezTo>
                  <a:cubicBezTo>
                    <a:pt x="464" y="217"/>
                    <a:pt x="473" y="213"/>
                    <a:pt x="481" y="210"/>
                  </a:cubicBezTo>
                  <a:cubicBezTo>
                    <a:pt x="506" y="199"/>
                    <a:pt x="530" y="188"/>
                    <a:pt x="555" y="177"/>
                  </a:cubicBezTo>
                  <a:cubicBezTo>
                    <a:pt x="564" y="174"/>
                    <a:pt x="572" y="171"/>
                    <a:pt x="580" y="166"/>
                  </a:cubicBezTo>
                  <a:cubicBezTo>
                    <a:pt x="580" y="166"/>
                    <a:pt x="581" y="166"/>
                    <a:pt x="581" y="166"/>
                  </a:cubicBezTo>
                  <a:cubicBezTo>
                    <a:pt x="598" y="158"/>
                    <a:pt x="610" y="146"/>
                    <a:pt x="617" y="132"/>
                  </a:cubicBezTo>
                  <a:cubicBezTo>
                    <a:pt x="631" y="110"/>
                    <a:pt x="631" y="83"/>
                    <a:pt x="615" y="61"/>
                  </a:cubicBezTo>
                  <a:cubicBezTo>
                    <a:pt x="611" y="57"/>
                    <a:pt x="608" y="53"/>
                    <a:pt x="604" y="49"/>
                  </a:cubicBezTo>
                  <a:cubicBezTo>
                    <a:pt x="599" y="45"/>
                    <a:pt x="595" y="42"/>
                    <a:pt x="590" y="38"/>
                  </a:cubicBezTo>
                  <a:cubicBezTo>
                    <a:pt x="588" y="37"/>
                    <a:pt x="585" y="36"/>
                    <a:pt x="583" y="35"/>
                  </a:cubicBezTo>
                  <a:cubicBezTo>
                    <a:pt x="568" y="26"/>
                    <a:pt x="550" y="20"/>
                    <a:pt x="533" y="15"/>
                  </a:cubicBezTo>
                  <a:cubicBezTo>
                    <a:pt x="532" y="15"/>
                    <a:pt x="532" y="15"/>
                    <a:pt x="531" y="15"/>
                  </a:cubicBezTo>
                  <a:cubicBezTo>
                    <a:pt x="532" y="12"/>
                    <a:pt x="530" y="8"/>
                    <a:pt x="526" y="8"/>
                  </a:cubicBezTo>
                  <a:cubicBezTo>
                    <a:pt x="471" y="0"/>
                    <a:pt x="427" y="34"/>
                    <a:pt x="383" y="63"/>
                  </a:cubicBezTo>
                  <a:cubicBezTo>
                    <a:pt x="356" y="81"/>
                    <a:pt x="327" y="93"/>
                    <a:pt x="295" y="102"/>
                  </a:cubicBezTo>
                  <a:cubicBezTo>
                    <a:pt x="266" y="111"/>
                    <a:pt x="236" y="118"/>
                    <a:pt x="208" y="130"/>
                  </a:cubicBezTo>
                  <a:cubicBezTo>
                    <a:pt x="163" y="149"/>
                    <a:pt x="120" y="186"/>
                    <a:pt x="135" y="240"/>
                  </a:cubicBezTo>
                  <a:cubicBezTo>
                    <a:pt x="149" y="293"/>
                    <a:pt x="204" y="316"/>
                    <a:pt x="254" y="313"/>
                  </a:cubicBezTo>
                  <a:cubicBezTo>
                    <a:pt x="261" y="312"/>
                    <a:pt x="267" y="311"/>
                    <a:pt x="273" y="310"/>
                  </a:cubicBezTo>
                  <a:cubicBezTo>
                    <a:pt x="273" y="310"/>
                    <a:pt x="274" y="310"/>
                    <a:pt x="274" y="310"/>
                  </a:cubicBezTo>
                  <a:cubicBezTo>
                    <a:pt x="287" y="312"/>
                    <a:pt x="301" y="312"/>
                    <a:pt x="315" y="313"/>
                  </a:cubicBezTo>
                  <a:cubicBezTo>
                    <a:pt x="318" y="315"/>
                    <a:pt x="321" y="318"/>
                    <a:pt x="323" y="321"/>
                  </a:cubicBezTo>
                  <a:cubicBezTo>
                    <a:pt x="321" y="331"/>
                    <a:pt x="320" y="341"/>
                    <a:pt x="320" y="352"/>
                  </a:cubicBezTo>
                  <a:cubicBezTo>
                    <a:pt x="305" y="381"/>
                    <a:pt x="262" y="380"/>
                    <a:pt x="233" y="383"/>
                  </a:cubicBezTo>
                  <a:cubicBezTo>
                    <a:pt x="194" y="386"/>
                    <a:pt x="155" y="393"/>
                    <a:pt x="119" y="407"/>
                  </a:cubicBezTo>
                  <a:cubicBezTo>
                    <a:pt x="99" y="407"/>
                    <a:pt x="79" y="418"/>
                    <a:pt x="66" y="436"/>
                  </a:cubicBezTo>
                  <a:cubicBezTo>
                    <a:pt x="66" y="437"/>
                    <a:pt x="65" y="438"/>
                    <a:pt x="65" y="438"/>
                  </a:cubicBezTo>
                  <a:cubicBezTo>
                    <a:pt x="37" y="461"/>
                    <a:pt x="16" y="491"/>
                    <a:pt x="12" y="527"/>
                  </a:cubicBezTo>
                  <a:cubicBezTo>
                    <a:pt x="7" y="568"/>
                    <a:pt x="28" y="600"/>
                    <a:pt x="63" y="613"/>
                  </a:cubicBezTo>
                  <a:cubicBezTo>
                    <a:pt x="71" y="619"/>
                    <a:pt x="82" y="620"/>
                    <a:pt x="93" y="619"/>
                  </a:cubicBezTo>
                  <a:cubicBezTo>
                    <a:pt x="119" y="620"/>
                    <a:pt x="145" y="612"/>
                    <a:pt x="170" y="604"/>
                  </a:cubicBezTo>
                  <a:cubicBezTo>
                    <a:pt x="180" y="602"/>
                    <a:pt x="191" y="599"/>
                    <a:pt x="201" y="595"/>
                  </a:cubicBezTo>
                  <a:cubicBezTo>
                    <a:pt x="216" y="590"/>
                    <a:pt x="237" y="586"/>
                    <a:pt x="247" y="593"/>
                  </a:cubicBezTo>
                  <a:cubicBezTo>
                    <a:pt x="248" y="593"/>
                    <a:pt x="249" y="594"/>
                    <a:pt x="251" y="594"/>
                  </a:cubicBezTo>
                  <a:cubicBezTo>
                    <a:pt x="251" y="602"/>
                    <a:pt x="252" y="609"/>
                    <a:pt x="252" y="617"/>
                  </a:cubicBezTo>
                  <a:cubicBezTo>
                    <a:pt x="251" y="621"/>
                    <a:pt x="244" y="626"/>
                    <a:pt x="241" y="629"/>
                  </a:cubicBezTo>
                  <a:cubicBezTo>
                    <a:pt x="235" y="635"/>
                    <a:pt x="229" y="641"/>
                    <a:pt x="223" y="647"/>
                  </a:cubicBezTo>
                  <a:cubicBezTo>
                    <a:pt x="215" y="653"/>
                    <a:pt x="207" y="659"/>
                    <a:pt x="199" y="665"/>
                  </a:cubicBezTo>
                  <a:cubicBezTo>
                    <a:pt x="171" y="678"/>
                    <a:pt x="141" y="688"/>
                    <a:pt x="112" y="699"/>
                  </a:cubicBezTo>
                  <a:cubicBezTo>
                    <a:pt x="101" y="704"/>
                    <a:pt x="88" y="708"/>
                    <a:pt x="75" y="712"/>
                  </a:cubicBezTo>
                  <a:cubicBezTo>
                    <a:pt x="58" y="715"/>
                    <a:pt x="41" y="715"/>
                    <a:pt x="24" y="714"/>
                  </a:cubicBezTo>
                  <a:cubicBezTo>
                    <a:pt x="21" y="714"/>
                    <a:pt x="17" y="717"/>
                    <a:pt x="17" y="720"/>
                  </a:cubicBezTo>
                  <a:cubicBezTo>
                    <a:pt x="8" y="773"/>
                    <a:pt x="0" y="833"/>
                    <a:pt x="31" y="881"/>
                  </a:cubicBezTo>
                  <a:cubicBezTo>
                    <a:pt x="45" y="902"/>
                    <a:pt x="97" y="942"/>
                    <a:pt x="109" y="902"/>
                  </a:cubicBezTo>
                  <a:cubicBezTo>
                    <a:pt x="112" y="899"/>
                    <a:pt x="114" y="896"/>
                    <a:pt x="116" y="892"/>
                  </a:cubicBezTo>
                  <a:cubicBezTo>
                    <a:pt x="132" y="857"/>
                    <a:pt x="159" y="829"/>
                    <a:pt x="189" y="804"/>
                  </a:cubicBezTo>
                  <a:cubicBezTo>
                    <a:pt x="195" y="802"/>
                    <a:pt x="200" y="800"/>
                    <a:pt x="205" y="797"/>
                  </a:cubicBezTo>
                  <a:cubicBezTo>
                    <a:pt x="236" y="781"/>
                    <a:pt x="264" y="761"/>
                    <a:pt x="288" y="737"/>
                  </a:cubicBezTo>
                  <a:cubicBezTo>
                    <a:pt x="299" y="732"/>
                    <a:pt x="311" y="727"/>
                    <a:pt x="323" y="725"/>
                  </a:cubicBezTo>
                  <a:cubicBezTo>
                    <a:pt x="339" y="802"/>
                    <a:pt x="331" y="877"/>
                    <a:pt x="309" y="955"/>
                  </a:cubicBezTo>
                  <a:cubicBezTo>
                    <a:pt x="291" y="1018"/>
                    <a:pt x="269" y="1104"/>
                    <a:pt x="320" y="1160"/>
                  </a:cubicBezTo>
                  <a:cubicBezTo>
                    <a:pt x="330" y="1170"/>
                    <a:pt x="344" y="1178"/>
                    <a:pt x="358" y="1180"/>
                  </a:cubicBezTo>
                  <a:cubicBezTo>
                    <a:pt x="377" y="1187"/>
                    <a:pt x="398" y="1171"/>
                    <a:pt x="405" y="1154"/>
                  </a:cubicBezTo>
                  <a:cubicBezTo>
                    <a:pt x="419" y="1133"/>
                    <a:pt x="425" y="1104"/>
                    <a:pt x="431" y="1083"/>
                  </a:cubicBezTo>
                  <a:cubicBezTo>
                    <a:pt x="452" y="1004"/>
                    <a:pt x="453" y="922"/>
                    <a:pt x="447" y="841"/>
                  </a:cubicBezTo>
                  <a:cubicBezTo>
                    <a:pt x="447" y="833"/>
                    <a:pt x="446" y="824"/>
                    <a:pt x="445" y="815"/>
                  </a:cubicBezTo>
                  <a:cubicBezTo>
                    <a:pt x="447" y="806"/>
                    <a:pt x="449" y="797"/>
                    <a:pt x="452" y="788"/>
                  </a:cubicBezTo>
                  <a:cubicBezTo>
                    <a:pt x="456" y="776"/>
                    <a:pt x="461" y="762"/>
                    <a:pt x="470" y="753"/>
                  </a:cubicBezTo>
                  <a:cubicBezTo>
                    <a:pt x="480" y="743"/>
                    <a:pt x="491" y="746"/>
                    <a:pt x="505" y="746"/>
                  </a:cubicBezTo>
                  <a:cubicBezTo>
                    <a:pt x="511" y="746"/>
                    <a:pt x="518" y="745"/>
                    <a:pt x="524" y="744"/>
                  </a:cubicBezTo>
                  <a:cubicBezTo>
                    <a:pt x="536" y="744"/>
                    <a:pt x="548" y="744"/>
                    <a:pt x="560" y="740"/>
                  </a:cubicBezTo>
                  <a:close/>
                  <a:moveTo>
                    <a:pt x="182" y="164"/>
                  </a:moveTo>
                  <a:cubicBezTo>
                    <a:pt x="154" y="190"/>
                    <a:pt x="145" y="234"/>
                    <a:pt x="166" y="266"/>
                  </a:cubicBezTo>
                  <a:cubicBezTo>
                    <a:pt x="150" y="247"/>
                    <a:pt x="142" y="222"/>
                    <a:pt x="151" y="198"/>
                  </a:cubicBezTo>
                  <a:cubicBezTo>
                    <a:pt x="159" y="176"/>
                    <a:pt x="179" y="160"/>
                    <a:pt x="200" y="150"/>
                  </a:cubicBezTo>
                  <a:cubicBezTo>
                    <a:pt x="194" y="154"/>
                    <a:pt x="188" y="158"/>
                    <a:pt x="182" y="164"/>
                  </a:cubicBezTo>
                  <a:close/>
                  <a:moveTo>
                    <a:pt x="264" y="129"/>
                  </a:moveTo>
                  <a:cubicBezTo>
                    <a:pt x="259" y="130"/>
                    <a:pt x="253" y="131"/>
                    <a:pt x="248" y="132"/>
                  </a:cubicBezTo>
                  <a:cubicBezTo>
                    <a:pt x="254" y="130"/>
                    <a:pt x="261" y="128"/>
                    <a:pt x="267" y="126"/>
                  </a:cubicBezTo>
                  <a:cubicBezTo>
                    <a:pt x="266" y="127"/>
                    <a:pt x="265" y="128"/>
                    <a:pt x="264" y="129"/>
                  </a:cubicBezTo>
                  <a:close/>
                  <a:moveTo>
                    <a:pt x="30" y="565"/>
                  </a:moveTo>
                  <a:cubicBezTo>
                    <a:pt x="27" y="557"/>
                    <a:pt x="26" y="549"/>
                    <a:pt x="26" y="540"/>
                  </a:cubicBezTo>
                  <a:cubicBezTo>
                    <a:pt x="26" y="541"/>
                    <a:pt x="26" y="541"/>
                    <a:pt x="26" y="541"/>
                  </a:cubicBezTo>
                  <a:cubicBezTo>
                    <a:pt x="29" y="544"/>
                    <a:pt x="31" y="548"/>
                    <a:pt x="33" y="551"/>
                  </a:cubicBezTo>
                  <a:cubicBezTo>
                    <a:pt x="34" y="562"/>
                    <a:pt x="37" y="572"/>
                    <a:pt x="41" y="582"/>
                  </a:cubicBezTo>
                  <a:cubicBezTo>
                    <a:pt x="37" y="578"/>
                    <a:pt x="33" y="572"/>
                    <a:pt x="30" y="565"/>
                  </a:cubicBezTo>
                  <a:close/>
                  <a:moveTo>
                    <a:pt x="29" y="738"/>
                  </a:moveTo>
                  <a:cubicBezTo>
                    <a:pt x="30" y="735"/>
                    <a:pt x="30" y="733"/>
                    <a:pt x="30" y="730"/>
                  </a:cubicBezTo>
                  <a:cubicBezTo>
                    <a:pt x="33" y="730"/>
                    <a:pt x="36" y="730"/>
                    <a:pt x="39" y="730"/>
                  </a:cubicBezTo>
                  <a:cubicBezTo>
                    <a:pt x="35" y="733"/>
                    <a:pt x="32" y="735"/>
                    <a:pt x="29" y="738"/>
                  </a:cubicBezTo>
                  <a:close/>
                  <a:moveTo>
                    <a:pt x="246" y="576"/>
                  </a:moveTo>
                  <a:cubicBezTo>
                    <a:pt x="248" y="575"/>
                    <a:pt x="251" y="574"/>
                    <a:pt x="253" y="573"/>
                  </a:cubicBezTo>
                  <a:cubicBezTo>
                    <a:pt x="253" y="575"/>
                    <a:pt x="253" y="577"/>
                    <a:pt x="253" y="578"/>
                  </a:cubicBezTo>
                  <a:cubicBezTo>
                    <a:pt x="251" y="577"/>
                    <a:pt x="248" y="577"/>
                    <a:pt x="246" y="576"/>
                  </a:cubicBezTo>
                  <a:close/>
                  <a:moveTo>
                    <a:pt x="167" y="409"/>
                  </a:moveTo>
                  <a:cubicBezTo>
                    <a:pt x="173" y="407"/>
                    <a:pt x="179" y="406"/>
                    <a:pt x="185" y="405"/>
                  </a:cubicBezTo>
                  <a:cubicBezTo>
                    <a:pt x="211" y="400"/>
                    <a:pt x="239" y="399"/>
                    <a:pt x="266" y="395"/>
                  </a:cubicBezTo>
                  <a:cubicBezTo>
                    <a:pt x="233" y="402"/>
                    <a:pt x="199" y="402"/>
                    <a:pt x="167" y="409"/>
                  </a:cubicBezTo>
                  <a:close/>
                  <a:moveTo>
                    <a:pt x="320" y="377"/>
                  </a:moveTo>
                  <a:cubicBezTo>
                    <a:pt x="320" y="376"/>
                    <a:pt x="320" y="376"/>
                    <a:pt x="320" y="376"/>
                  </a:cubicBezTo>
                  <a:cubicBezTo>
                    <a:pt x="320" y="376"/>
                    <a:pt x="320" y="376"/>
                    <a:pt x="320" y="376"/>
                  </a:cubicBezTo>
                  <a:cubicBezTo>
                    <a:pt x="320" y="376"/>
                    <a:pt x="320" y="376"/>
                    <a:pt x="320" y="377"/>
                  </a:cubicBezTo>
                  <a:close/>
                  <a:moveTo>
                    <a:pt x="347" y="778"/>
                  </a:moveTo>
                  <a:cubicBezTo>
                    <a:pt x="347" y="782"/>
                    <a:pt x="347" y="787"/>
                    <a:pt x="347" y="791"/>
                  </a:cubicBezTo>
                  <a:cubicBezTo>
                    <a:pt x="346" y="768"/>
                    <a:pt x="343" y="745"/>
                    <a:pt x="338" y="723"/>
                  </a:cubicBezTo>
                  <a:cubicBezTo>
                    <a:pt x="340" y="723"/>
                    <a:pt x="342" y="723"/>
                    <a:pt x="344" y="723"/>
                  </a:cubicBezTo>
                  <a:cubicBezTo>
                    <a:pt x="344" y="723"/>
                    <a:pt x="344" y="724"/>
                    <a:pt x="344" y="725"/>
                  </a:cubicBezTo>
                  <a:cubicBezTo>
                    <a:pt x="350" y="739"/>
                    <a:pt x="347" y="764"/>
                    <a:pt x="347" y="778"/>
                  </a:cubicBezTo>
                  <a:close/>
                  <a:moveTo>
                    <a:pt x="435" y="940"/>
                  </a:moveTo>
                  <a:cubicBezTo>
                    <a:pt x="434" y="957"/>
                    <a:pt x="433" y="973"/>
                    <a:pt x="432" y="990"/>
                  </a:cubicBezTo>
                  <a:cubicBezTo>
                    <a:pt x="433" y="961"/>
                    <a:pt x="433" y="933"/>
                    <a:pt x="435" y="905"/>
                  </a:cubicBezTo>
                  <a:cubicBezTo>
                    <a:pt x="435" y="904"/>
                    <a:pt x="435" y="902"/>
                    <a:pt x="435" y="901"/>
                  </a:cubicBezTo>
                  <a:cubicBezTo>
                    <a:pt x="435" y="914"/>
                    <a:pt x="435" y="927"/>
                    <a:pt x="435" y="940"/>
                  </a:cubicBezTo>
                  <a:close/>
                  <a:moveTo>
                    <a:pt x="505" y="679"/>
                  </a:moveTo>
                  <a:cubicBezTo>
                    <a:pt x="505" y="679"/>
                    <a:pt x="505" y="679"/>
                    <a:pt x="505" y="679"/>
                  </a:cubicBezTo>
                  <a:cubicBezTo>
                    <a:pt x="503" y="683"/>
                    <a:pt x="504" y="682"/>
                    <a:pt x="505" y="679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11" name="Freeform 62">
              <a:extLst>
                <a:ext uri="{FF2B5EF4-FFF2-40B4-BE49-F238E27FC236}">
                  <a16:creationId xmlns:a16="http://schemas.microsoft.com/office/drawing/2014/main" xmlns="" id="{9D0187F5-09F7-4D85-8B5F-658BF6CA705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30000" y="2082923"/>
              <a:ext cx="1071563" cy="1171575"/>
            </a:xfrm>
            <a:custGeom>
              <a:avLst/>
              <a:gdLst>
                <a:gd name="T0" fmla="*/ 963 w 980"/>
                <a:gd name="T1" fmla="*/ 824 h 1072"/>
                <a:gd name="T2" fmla="*/ 934 w 980"/>
                <a:gd name="T3" fmla="*/ 821 h 1072"/>
                <a:gd name="T4" fmla="*/ 664 w 980"/>
                <a:gd name="T5" fmla="*/ 767 h 1072"/>
                <a:gd name="T6" fmla="*/ 485 w 980"/>
                <a:gd name="T7" fmla="*/ 577 h 1072"/>
                <a:gd name="T8" fmla="*/ 421 w 980"/>
                <a:gd name="T9" fmla="*/ 194 h 1072"/>
                <a:gd name="T10" fmla="*/ 413 w 980"/>
                <a:gd name="T11" fmla="*/ 43 h 1072"/>
                <a:gd name="T12" fmla="*/ 375 w 980"/>
                <a:gd name="T13" fmla="*/ 6 h 1072"/>
                <a:gd name="T14" fmla="*/ 299 w 980"/>
                <a:gd name="T15" fmla="*/ 49 h 1072"/>
                <a:gd name="T16" fmla="*/ 268 w 980"/>
                <a:gd name="T17" fmla="*/ 280 h 1072"/>
                <a:gd name="T18" fmla="*/ 280 w 980"/>
                <a:gd name="T19" fmla="*/ 375 h 1072"/>
                <a:gd name="T20" fmla="*/ 178 w 980"/>
                <a:gd name="T21" fmla="*/ 349 h 1072"/>
                <a:gd name="T22" fmla="*/ 240 w 980"/>
                <a:gd name="T23" fmla="*/ 557 h 1072"/>
                <a:gd name="T24" fmla="*/ 284 w 980"/>
                <a:gd name="T25" fmla="*/ 568 h 1072"/>
                <a:gd name="T26" fmla="*/ 245 w 980"/>
                <a:gd name="T27" fmla="*/ 721 h 1072"/>
                <a:gd name="T28" fmla="*/ 145 w 980"/>
                <a:gd name="T29" fmla="*/ 772 h 1072"/>
                <a:gd name="T30" fmla="*/ 3 w 980"/>
                <a:gd name="T31" fmla="*/ 855 h 1072"/>
                <a:gd name="T32" fmla="*/ 49 w 980"/>
                <a:gd name="T33" fmla="*/ 893 h 1072"/>
                <a:gd name="T34" fmla="*/ 63 w 980"/>
                <a:gd name="T35" fmla="*/ 915 h 1072"/>
                <a:gd name="T36" fmla="*/ 185 w 980"/>
                <a:gd name="T37" fmla="*/ 931 h 1072"/>
                <a:gd name="T38" fmla="*/ 338 w 980"/>
                <a:gd name="T39" fmla="*/ 794 h 1072"/>
                <a:gd name="T40" fmla="*/ 351 w 980"/>
                <a:gd name="T41" fmla="*/ 763 h 1072"/>
                <a:gd name="T42" fmla="*/ 363 w 980"/>
                <a:gd name="T43" fmla="*/ 730 h 1072"/>
                <a:gd name="T44" fmla="*/ 375 w 980"/>
                <a:gd name="T45" fmla="*/ 744 h 1072"/>
                <a:gd name="T46" fmla="*/ 440 w 980"/>
                <a:gd name="T47" fmla="*/ 911 h 1072"/>
                <a:gd name="T48" fmla="*/ 510 w 980"/>
                <a:gd name="T49" fmla="*/ 1005 h 1072"/>
                <a:gd name="T50" fmla="*/ 547 w 980"/>
                <a:gd name="T51" fmla="*/ 1032 h 1072"/>
                <a:gd name="T52" fmla="*/ 830 w 980"/>
                <a:gd name="T53" fmla="*/ 1015 h 1072"/>
                <a:gd name="T54" fmla="*/ 869 w 980"/>
                <a:gd name="T55" fmla="*/ 973 h 1072"/>
                <a:gd name="T56" fmla="*/ 970 w 980"/>
                <a:gd name="T57" fmla="*/ 874 h 1072"/>
                <a:gd name="T58" fmla="*/ 194 w 980"/>
                <a:gd name="T59" fmla="*/ 358 h 1072"/>
                <a:gd name="T60" fmla="*/ 193 w 980"/>
                <a:gd name="T61" fmla="*/ 357 h 1072"/>
                <a:gd name="T62" fmla="*/ 194 w 980"/>
                <a:gd name="T63" fmla="*/ 358 h 1072"/>
                <a:gd name="T64" fmla="*/ 205 w 980"/>
                <a:gd name="T65" fmla="*/ 534 h 1072"/>
                <a:gd name="T66" fmla="*/ 213 w 980"/>
                <a:gd name="T67" fmla="*/ 544 h 1072"/>
                <a:gd name="T68" fmla="*/ 29 w 980"/>
                <a:gd name="T69" fmla="*/ 876 h 1072"/>
                <a:gd name="T70" fmla="*/ 81 w 980"/>
                <a:gd name="T71" fmla="*/ 821 h 1072"/>
                <a:gd name="T72" fmla="*/ 83 w 980"/>
                <a:gd name="T73" fmla="*/ 815 h 1072"/>
                <a:gd name="T74" fmla="*/ 110 w 980"/>
                <a:gd name="T75" fmla="*/ 875 h 1072"/>
                <a:gd name="T76" fmla="*/ 114 w 980"/>
                <a:gd name="T77" fmla="*/ 879 h 1072"/>
                <a:gd name="T78" fmla="*/ 276 w 980"/>
                <a:gd name="T79" fmla="*/ 711 h 1072"/>
                <a:gd name="T80" fmla="*/ 269 w 980"/>
                <a:gd name="T81" fmla="*/ 720 h 1072"/>
                <a:gd name="T82" fmla="*/ 276 w 980"/>
                <a:gd name="T83" fmla="*/ 711 h 1072"/>
                <a:gd name="T84" fmla="*/ 308 w 980"/>
                <a:gd name="T85" fmla="*/ 805 h 1072"/>
                <a:gd name="T86" fmla="*/ 301 w 980"/>
                <a:gd name="T87" fmla="*/ 821 h 1072"/>
                <a:gd name="T88" fmla="*/ 320 w 980"/>
                <a:gd name="T89" fmla="*/ 48 h 1072"/>
                <a:gd name="T90" fmla="*/ 329 w 980"/>
                <a:gd name="T91" fmla="*/ 45 h 1072"/>
                <a:gd name="T92" fmla="*/ 390 w 980"/>
                <a:gd name="T93" fmla="*/ 744 h 1072"/>
                <a:gd name="T94" fmla="*/ 392 w 980"/>
                <a:gd name="T95" fmla="*/ 747 h 1072"/>
                <a:gd name="T96" fmla="*/ 402 w 980"/>
                <a:gd name="T97" fmla="*/ 796 h 1072"/>
                <a:gd name="T98" fmla="*/ 403 w 980"/>
                <a:gd name="T99" fmla="*/ 797 h 1072"/>
                <a:gd name="T100" fmla="*/ 402 w 980"/>
                <a:gd name="T101" fmla="*/ 796 h 1072"/>
                <a:gd name="T102" fmla="*/ 398 w 980"/>
                <a:gd name="T103" fmla="*/ 62 h 1072"/>
                <a:gd name="T104" fmla="*/ 406 w 980"/>
                <a:gd name="T105" fmla="*/ 80 h 1072"/>
                <a:gd name="T106" fmla="*/ 409 w 980"/>
                <a:gd name="T107" fmla="*/ 427 h 1072"/>
                <a:gd name="T108" fmla="*/ 411 w 980"/>
                <a:gd name="T109" fmla="*/ 428 h 1072"/>
                <a:gd name="T110" fmla="*/ 442 w 980"/>
                <a:gd name="T111" fmla="*/ 517 h 1072"/>
                <a:gd name="T112" fmla="*/ 450 w 980"/>
                <a:gd name="T113" fmla="*/ 532 h 1072"/>
                <a:gd name="T114" fmla="*/ 535 w 980"/>
                <a:gd name="T115" fmla="*/ 1004 h 1072"/>
                <a:gd name="T116" fmla="*/ 539 w 980"/>
                <a:gd name="T117" fmla="*/ 1007 h 1072"/>
                <a:gd name="T118" fmla="*/ 581 w 980"/>
                <a:gd name="T119" fmla="*/ 757 h 1072"/>
                <a:gd name="T120" fmla="*/ 558 w 980"/>
                <a:gd name="T121" fmla="*/ 738 h 1072"/>
                <a:gd name="T122" fmla="*/ 636 w 980"/>
                <a:gd name="T123" fmla="*/ 775 h 10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80" h="1072">
                  <a:moveTo>
                    <a:pt x="970" y="828"/>
                  </a:moveTo>
                  <a:cubicBezTo>
                    <a:pt x="969" y="825"/>
                    <a:pt x="966" y="824"/>
                    <a:pt x="963" y="824"/>
                  </a:cubicBezTo>
                  <a:cubicBezTo>
                    <a:pt x="959" y="824"/>
                    <a:pt x="954" y="823"/>
                    <a:pt x="950" y="823"/>
                  </a:cubicBezTo>
                  <a:cubicBezTo>
                    <a:pt x="945" y="821"/>
                    <a:pt x="940" y="820"/>
                    <a:pt x="934" y="821"/>
                  </a:cubicBezTo>
                  <a:cubicBezTo>
                    <a:pt x="877" y="814"/>
                    <a:pt x="820" y="805"/>
                    <a:pt x="763" y="792"/>
                  </a:cubicBezTo>
                  <a:cubicBezTo>
                    <a:pt x="730" y="785"/>
                    <a:pt x="697" y="777"/>
                    <a:pt x="664" y="767"/>
                  </a:cubicBezTo>
                  <a:cubicBezTo>
                    <a:pt x="633" y="759"/>
                    <a:pt x="599" y="751"/>
                    <a:pt x="573" y="731"/>
                  </a:cubicBezTo>
                  <a:cubicBezTo>
                    <a:pt x="528" y="695"/>
                    <a:pt x="507" y="628"/>
                    <a:pt x="485" y="577"/>
                  </a:cubicBezTo>
                  <a:cubicBezTo>
                    <a:pt x="461" y="520"/>
                    <a:pt x="439" y="461"/>
                    <a:pt x="418" y="403"/>
                  </a:cubicBezTo>
                  <a:cubicBezTo>
                    <a:pt x="419" y="333"/>
                    <a:pt x="420" y="263"/>
                    <a:pt x="421" y="194"/>
                  </a:cubicBezTo>
                  <a:cubicBezTo>
                    <a:pt x="422" y="160"/>
                    <a:pt x="423" y="126"/>
                    <a:pt x="422" y="93"/>
                  </a:cubicBezTo>
                  <a:cubicBezTo>
                    <a:pt x="422" y="76"/>
                    <a:pt x="420" y="58"/>
                    <a:pt x="413" y="43"/>
                  </a:cubicBezTo>
                  <a:cubicBezTo>
                    <a:pt x="414" y="39"/>
                    <a:pt x="414" y="33"/>
                    <a:pt x="413" y="28"/>
                  </a:cubicBezTo>
                  <a:cubicBezTo>
                    <a:pt x="409" y="13"/>
                    <a:pt x="390" y="0"/>
                    <a:pt x="375" y="6"/>
                  </a:cubicBezTo>
                  <a:cubicBezTo>
                    <a:pt x="370" y="8"/>
                    <a:pt x="366" y="10"/>
                    <a:pt x="362" y="13"/>
                  </a:cubicBezTo>
                  <a:cubicBezTo>
                    <a:pt x="338" y="14"/>
                    <a:pt x="314" y="30"/>
                    <a:pt x="299" y="49"/>
                  </a:cubicBezTo>
                  <a:cubicBezTo>
                    <a:pt x="267" y="91"/>
                    <a:pt x="253" y="148"/>
                    <a:pt x="254" y="200"/>
                  </a:cubicBezTo>
                  <a:cubicBezTo>
                    <a:pt x="255" y="227"/>
                    <a:pt x="259" y="254"/>
                    <a:pt x="268" y="280"/>
                  </a:cubicBezTo>
                  <a:cubicBezTo>
                    <a:pt x="276" y="302"/>
                    <a:pt x="306" y="340"/>
                    <a:pt x="294" y="364"/>
                  </a:cubicBezTo>
                  <a:cubicBezTo>
                    <a:pt x="289" y="367"/>
                    <a:pt x="284" y="371"/>
                    <a:pt x="280" y="375"/>
                  </a:cubicBezTo>
                  <a:cubicBezTo>
                    <a:pt x="264" y="374"/>
                    <a:pt x="245" y="345"/>
                    <a:pt x="231" y="339"/>
                  </a:cubicBezTo>
                  <a:cubicBezTo>
                    <a:pt x="214" y="331"/>
                    <a:pt x="193" y="337"/>
                    <a:pt x="178" y="349"/>
                  </a:cubicBezTo>
                  <a:cubicBezTo>
                    <a:pt x="138" y="380"/>
                    <a:pt x="152" y="442"/>
                    <a:pt x="166" y="483"/>
                  </a:cubicBezTo>
                  <a:cubicBezTo>
                    <a:pt x="177" y="514"/>
                    <a:pt x="197" y="582"/>
                    <a:pt x="240" y="557"/>
                  </a:cubicBezTo>
                  <a:cubicBezTo>
                    <a:pt x="249" y="552"/>
                    <a:pt x="256" y="545"/>
                    <a:pt x="265" y="540"/>
                  </a:cubicBezTo>
                  <a:cubicBezTo>
                    <a:pt x="281" y="532"/>
                    <a:pt x="281" y="556"/>
                    <a:pt x="284" y="568"/>
                  </a:cubicBezTo>
                  <a:cubicBezTo>
                    <a:pt x="290" y="601"/>
                    <a:pt x="292" y="640"/>
                    <a:pt x="281" y="672"/>
                  </a:cubicBezTo>
                  <a:cubicBezTo>
                    <a:pt x="275" y="692"/>
                    <a:pt x="261" y="708"/>
                    <a:pt x="245" y="721"/>
                  </a:cubicBezTo>
                  <a:cubicBezTo>
                    <a:pt x="221" y="730"/>
                    <a:pt x="200" y="743"/>
                    <a:pt x="179" y="758"/>
                  </a:cubicBezTo>
                  <a:cubicBezTo>
                    <a:pt x="167" y="763"/>
                    <a:pt x="156" y="767"/>
                    <a:pt x="145" y="772"/>
                  </a:cubicBezTo>
                  <a:cubicBezTo>
                    <a:pt x="115" y="785"/>
                    <a:pt x="84" y="798"/>
                    <a:pt x="53" y="812"/>
                  </a:cubicBezTo>
                  <a:cubicBezTo>
                    <a:pt x="32" y="820"/>
                    <a:pt x="7" y="831"/>
                    <a:pt x="3" y="855"/>
                  </a:cubicBezTo>
                  <a:cubicBezTo>
                    <a:pt x="0" y="872"/>
                    <a:pt x="9" y="887"/>
                    <a:pt x="25" y="892"/>
                  </a:cubicBezTo>
                  <a:cubicBezTo>
                    <a:pt x="33" y="894"/>
                    <a:pt x="41" y="893"/>
                    <a:pt x="49" y="893"/>
                  </a:cubicBezTo>
                  <a:cubicBezTo>
                    <a:pt x="49" y="894"/>
                    <a:pt x="49" y="895"/>
                    <a:pt x="50" y="895"/>
                  </a:cubicBezTo>
                  <a:cubicBezTo>
                    <a:pt x="54" y="902"/>
                    <a:pt x="58" y="908"/>
                    <a:pt x="63" y="915"/>
                  </a:cubicBezTo>
                  <a:cubicBezTo>
                    <a:pt x="69" y="922"/>
                    <a:pt x="76" y="928"/>
                    <a:pt x="84" y="933"/>
                  </a:cubicBezTo>
                  <a:cubicBezTo>
                    <a:pt x="102" y="973"/>
                    <a:pt x="157" y="947"/>
                    <a:pt x="185" y="931"/>
                  </a:cubicBezTo>
                  <a:cubicBezTo>
                    <a:pt x="229" y="904"/>
                    <a:pt x="274" y="876"/>
                    <a:pt x="308" y="837"/>
                  </a:cubicBezTo>
                  <a:cubicBezTo>
                    <a:pt x="320" y="824"/>
                    <a:pt x="330" y="809"/>
                    <a:pt x="338" y="794"/>
                  </a:cubicBezTo>
                  <a:cubicBezTo>
                    <a:pt x="346" y="788"/>
                    <a:pt x="350" y="779"/>
                    <a:pt x="351" y="766"/>
                  </a:cubicBezTo>
                  <a:cubicBezTo>
                    <a:pt x="351" y="765"/>
                    <a:pt x="351" y="764"/>
                    <a:pt x="351" y="763"/>
                  </a:cubicBezTo>
                  <a:cubicBezTo>
                    <a:pt x="353" y="757"/>
                    <a:pt x="355" y="751"/>
                    <a:pt x="357" y="744"/>
                  </a:cubicBezTo>
                  <a:cubicBezTo>
                    <a:pt x="358" y="741"/>
                    <a:pt x="360" y="734"/>
                    <a:pt x="363" y="730"/>
                  </a:cubicBezTo>
                  <a:cubicBezTo>
                    <a:pt x="366" y="728"/>
                    <a:pt x="369" y="727"/>
                    <a:pt x="372" y="725"/>
                  </a:cubicBezTo>
                  <a:cubicBezTo>
                    <a:pt x="376" y="728"/>
                    <a:pt x="375" y="739"/>
                    <a:pt x="375" y="744"/>
                  </a:cubicBezTo>
                  <a:cubicBezTo>
                    <a:pt x="374" y="773"/>
                    <a:pt x="386" y="798"/>
                    <a:pt x="397" y="824"/>
                  </a:cubicBezTo>
                  <a:cubicBezTo>
                    <a:pt x="410" y="854"/>
                    <a:pt x="424" y="883"/>
                    <a:pt x="440" y="911"/>
                  </a:cubicBezTo>
                  <a:cubicBezTo>
                    <a:pt x="452" y="932"/>
                    <a:pt x="465" y="953"/>
                    <a:pt x="481" y="971"/>
                  </a:cubicBezTo>
                  <a:cubicBezTo>
                    <a:pt x="480" y="987"/>
                    <a:pt x="490" y="1003"/>
                    <a:pt x="510" y="1005"/>
                  </a:cubicBezTo>
                  <a:cubicBezTo>
                    <a:pt x="511" y="1005"/>
                    <a:pt x="511" y="1005"/>
                    <a:pt x="512" y="1005"/>
                  </a:cubicBezTo>
                  <a:cubicBezTo>
                    <a:pt x="523" y="1015"/>
                    <a:pt x="534" y="1024"/>
                    <a:pt x="547" y="1032"/>
                  </a:cubicBezTo>
                  <a:cubicBezTo>
                    <a:pt x="595" y="1063"/>
                    <a:pt x="652" y="1072"/>
                    <a:pt x="708" y="1065"/>
                  </a:cubicBezTo>
                  <a:cubicBezTo>
                    <a:pt x="753" y="1058"/>
                    <a:pt x="797" y="1045"/>
                    <a:pt x="830" y="1015"/>
                  </a:cubicBezTo>
                  <a:cubicBezTo>
                    <a:pt x="832" y="1014"/>
                    <a:pt x="833" y="1014"/>
                    <a:pt x="834" y="1013"/>
                  </a:cubicBezTo>
                  <a:cubicBezTo>
                    <a:pt x="848" y="1001"/>
                    <a:pt x="858" y="987"/>
                    <a:pt x="869" y="973"/>
                  </a:cubicBezTo>
                  <a:cubicBezTo>
                    <a:pt x="879" y="961"/>
                    <a:pt x="889" y="954"/>
                    <a:pt x="904" y="948"/>
                  </a:cubicBezTo>
                  <a:cubicBezTo>
                    <a:pt x="934" y="936"/>
                    <a:pt x="980" y="915"/>
                    <a:pt x="970" y="874"/>
                  </a:cubicBezTo>
                  <a:cubicBezTo>
                    <a:pt x="976" y="859"/>
                    <a:pt x="977" y="844"/>
                    <a:pt x="970" y="828"/>
                  </a:cubicBezTo>
                  <a:close/>
                  <a:moveTo>
                    <a:pt x="194" y="358"/>
                  </a:moveTo>
                  <a:cubicBezTo>
                    <a:pt x="193" y="358"/>
                    <a:pt x="191" y="358"/>
                    <a:pt x="190" y="359"/>
                  </a:cubicBezTo>
                  <a:cubicBezTo>
                    <a:pt x="191" y="358"/>
                    <a:pt x="192" y="358"/>
                    <a:pt x="193" y="357"/>
                  </a:cubicBezTo>
                  <a:cubicBezTo>
                    <a:pt x="193" y="357"/>
                    <a:pt x="194" y="357"/>
                    <a:pt x="195" y="356"/>
                  </a:cubicBezTo>
                  <a:cubicBezTo>
                    <a:pt x="194" y="357"/>
                    <a:pt x="194" y="357"/>
                    <a:pt x="194" y="358"/>
                  </a:cubicBezTo>
                  <a:close/>
                  <a:moveTo>
                    <a:pt x="213" y="544"/>
                  </a:moveTo>
                  <a:cubicBezTo>
                    <a:pt x="210" y="542"/>
                    <a:pt x="207" y="538"/>
                    <a:pt x="205" y="534"/>
                  </a:cubicBezTo>
                  <a:cubicBezTo>
                    <a:pt x="210" y="540"/>
                    <a:pt x="216" y="545"/>
                    <a:pt x="224" y="547"/>
                  </a:cubicBezTo>
                  <a:cubicBezTo>
                    <a:pt x="220" y="548"/>
                    <a:pt x="216" y="547"/>
                    <a:pt x="213" y="544"/>
                  </a:cubicBezTo>
                  <a:close/>
                  <a:moveTo>
                    <a:pt x="24" y="846"/>
                  </a:moveTo>
                  <a:cubicBezTo>
                    <a:pt x="21" y="856"/>
                    <a:pt x="22" y="867"/>
                    <a:pt x="29" y="876"/>
                  </a:cubicBezTo>
                  <a:cubicBezTo>
                    <a:pt x="15" y="870"/>
                    <a:pt x="16" y="856"/>
                    <a:pt x="24" y="846"/>
                  </a:cubicBezTo>
                  <a:close/>
                  <a:moveTo>
                    <a:pt x="81" y="821"/>
                  </a:moveTo>
                  <a:cubicBezTo>
                    <a:pt x="74" y="824"/>
                    <a:pt x="66" y="826"/>
                    <a:pt x="57" y="826"/>
                  </a:cubicBezTo>
                  <a:cubicBezTo>
                    <a:pt x="66" y="823"/>
                    <a:pt x="74" y="819"/>
                    <a:pt x="83" y="815"/>
                  </a:cubicBezTo>
                  <a:cubicBezTo>
                    <a:pt x="82" y="817"/>
                    <a:pt x="82" y="819"/>
                    <a:pt x="81" y="821"/>
                  </a:cubicBezTo>
                  <a:close/>
                  <a:moveTo>
                    <a:pt x="110" y="875"/>
                  </a:moveTo>
                  <a:cubicBezTo>
                    <a:pt x="111" y="875"/>
                    <a:pt x="111" y="875"/>
                    <a:pt x="112" y="875"/>
                  </a:cubicBezTo>
                  <a:cubicBezTo>
                    <a:pt x="112" y="876"/>
                    <a:pt x="113" y="878"/>
                    <a:pt x="114" y="879"/>
                  </a:cubicBezTo>
                  <a:cubicBezTo>
                    <a:pt x="113" y="878"/>
                    <a:pt x="111" y="877"/>
                    <a:pt x="110" y="875"/>
                  </a:cubicBezTo>
                  <a:close/>
                  <a:moveTo>
                    <a:pt x="276" y="711"/>
                  </a:moveTo>
                  <a:cubicBezTo>
                    <a:pt x="274" y="715"/>
                    <a:pt x="273" y="719"/>
                    <a:pt x="273" y="722"/>
                  </a:cubicBezTo>
                  <a:cubicBezTo>
                    <a:pt x="272" y="721"/>
                    <a:pt x="270" y="721"/>
                    <a:pt x="269" y="720"/>
                  </a:cubicBezTo>
                  <a:cubicBezTo>
                    <a:pt x="272" y="717"/>
                    <a:pt x="274" y="714"/>
                    <a:pt x="277" y="710"/>
                  </a:cubicBezTo>
                  <a:cubicBezTo>
                    <a:pt x="277" y="711"/>
                    <a:pt x="276" y="711"/>
                    <a:pt x="276" y="711"/>
                  </a:cubicBezTo>
                  <a:close/>
                  <a:moveTo>
                    <a:pt x="301" y="821"/>
                  </a:moveTo>
                  <a:cubicBezTo>
                    <a:pt x="304" y="816"/>
                    <a:pt x="306" y="810"/>
                    <a:pt x="308" y="805"/>
                  </a:cubicBezTo>
                  <a:cubicBezTo>
                    <a:pt x="310" y="805"/>
                    <a:pt x="312" y="804"/>
                    <a:pt x="314" y="804"/>
                  </a:cubicBezTo>
                  <a:cubicBezTo>
                    <a:pt x="310" y="810"/>
                    <a:pt x="306" y="815"/>
                    <a:pt x="301" y="821"/>
                  </a:cubicBezTo>
                  <a:close/>
                  <a:moveTo>
                    <a:pt x="329" y="45"/>
                  </a:moveTo>
                  <a:cubicBezTo>
                    <a:pt x="326" y="45"/>
                    <a:pt x="323" y="47"/>
                    <a:pt x="320" y="48"/>
                  </a:cubicBezTo>
                  <a:cubicBezTo>
                    <a:pt x="325" y="44"/>
                    <a:pt x="330" y="40"/>
                    <a:pt x="335" y="36"/>
                  </a:cubicBezTo>
                  <a:cubicBezTo>
                    <a:pt x="333" y="39"/>
                    <a:pt x="331" y="42"/>
                    <a:pt x="329" y="45"/>
                  </a:cubicBezTo>
                  <a:close/>
                  <a:moveTo>
                    <a:pt x="391" y="756"/>
                  </a:moveTo>
                  <a:cubicBezTo>
                    <a:pt x="391" y="752"/>
                    <a:pt x="390" y="748"/>
                    <a:pt x="390" y="744"/>
                  </a:cubicBezTo>
                  <a:cubicBezTo>
                    <a:pt x="391" y="743"/>
                    <a:pt x="391" y="742"/>
                    <a:pt x="391" y="741"/>
                  </a:cubicBezTo>
                  <a:cubicBezTo>
                    <a:pt x="391" y="743"/>
                    <a:pt x="391" y="745"/>
                    <a:pt x="392" y="747"/>
                  </a:cubicBezTo>
                  <a:cubicBezTo>
                    <a:pt x="391" y="750"/>
                    <a:pt x="391" y="753"/>
                    <a:pt x="391" y="756"/>
                  </a:cubicBezTo>
                  <a:close/>
                  <a:moveTo>
                    <a:pt x="402" y="796"/>
                  </a:moveTo>
                  <a:cubicBezTo>
                    <a:pt x="402" y="796"/>
                    <a:pt x="402" y="796"/>
                    <a:pt x="402" y="796"/>
                  </a:cubicBezTo>
                  <a:cubicBezTo>
                    <a:pt x="402" y="796"/>
                    <a:pt x="403" y="796"/>
                    <a:pt x="403" y="797"/>
                  </a:cubicBezTo>
                  <a:cubicBezTo>
                    <a:pt x="404" y="799"/>
                    <a:pt x="404" y="801"/>
                    <a:pt x="405" y="803"/>
                  </a:cubicBezTo>
                  <a:cubicBezTo>
                    <a:pt x="404" y="801"/>
                    <a:pt x="403" y="798"/>
                    <a:pt x="402" y="796"/>
                  </a:cubicBezTo>
                  <a:close/>
                  <a:moveTo>
                    <a:pt x="399" y="64"/>
                  </a:moveTo>
                  <a:cubicBezTo>
                    <a:pt x="399" y="64"/>
                    <a:pt x="398" y="63"/>
                    <a:pt x="398" y="62"/>
                  </a:cubicBezTo>
                  <a:cubicBezTo>
                    <a:pt x="399" y="61"/>
                    <a:pt x="401" y="60"/>
                    <a:pt x="402" y="59"/>
                  </a:cubicBezTo>
                  <a:cubicBezTo>
                    <a:pt x="405" y="66"/>
                    <a:pt x="406" y="73"/>
                    <a:pt x="406" y="80"/>
                  </a:cubicBezTo>
                  <a:cubicBezTo>
                    <a:pt x="404" y="75"/>
                    <a:pt x="402" y="70"/>
                    <a:pt x="399" y="64"/>
                  </a:cubicBezTo>
                  <a:close/>
                  <a:moveTo>
                    <a:pt x="409" y="427"/>
                  </a:moveTo>
                  <a:cubicBezTo>
                    <a:pt x="409" y="425"/>
                    <a:pt x="409" y="423"/>
                    <a:pt x="408" y="421"/>
                  </a:cubicBezTo>
                  <a:cubicBezTo>
                    <a:pt x="409" y="423"/>
                    <a:pt x="410" y="426"/>
                    <a:pt x="411" y="428"/>
                  </a:cubicBezTo>
                  <a:cubicBezTo>
                    <a:pt x="410" y="428"/>
                    <a:pt x="410" y="427"/>
                    <a:pt x="409" y="427"/>
                  </a:cubicBezTo>
                  <a:close/>
                  <a:moveTo>
                    <a:pt x="442" y="517"/>
                  </a:moveTo>
                  <a:cubicBezTo>
                    <a:pt x="442" y="514"/>
                    <a:pt x="442" y="512"/>
                    <a:pt x="441" y="509"/>
                  </a:cubicBezTo>
                  <a:cubicBezTo>
                    <a:pt x="444" y="516"/>
                    <a:pt x="447" y="524"/>
                    <a:pt x="450" y="532"/>
                  </a:cubicBezTo>
                  <a:cubicBezTo>
                    <a:pt x="448" y="527"/>
                    <a:pt x="445" y="522"/>
                    <a:pt x="442" y="517"/>
                  </a:cubicBezTo>
                  <a:close/>
                  <a:moveTo>
                    <a:pt x="535" y="1004"/>
                  </a:moveTo>
                  <a:cubicBezTo>
                    <a:pt x="535" y="1004"/>
                    <a:pt x="536" y="1004"/>
                    <a:pt x="536" y="1004"/>
                  </a:cubicBezTo>
                  <a:cubicBezTo>
                    <a:pt x="537" y="1005"/>
                    <a:pt x="538" y="1006"/>
                    <a:pt x="539" y="1007"/>
                  </a:cubicBezTo>
                  <a:cubicBezTo>
                    <a:pt x="538" y="1006"/>
                    <a:pt x="536" y="1005"/>
                    <a:pt x="535" y="1004"/>
                  </a:cubicBezTo>
                  <a:close/>
                  <a:moveTo>
                    <a:pt x="581" y="757"/>
                  </a:moveTo>
                  <a:cubicBezTo>
                    <a:pt x="579" y="756"/>
                    <a:pt x="577" y="755"/>
                    <a:pt x="575" y="754"/>
                  </a:cubicBezTo>
                  <a:cubicBezTo>
                    <a:pt x="569" y="749"/>
                    <a:pt x="564" y="744"/>
                    <a:pt x="558" y="738"/>
                  </a:cubicBezTo>
                  <a:cubicBezTo>
                    <a:pt x="557" y="737"/>
                    <a:pt x="556" y="735"/>
                    <a:pt x="554" y="733"/>
                  </a:cubicBezTo>
                  <a:cubicBezTo>
                    <a:pt x="577" y="754"/>
                    <a:pt x="604" y="766"/>
                    <a:pt x="636" y="775"/>
                  </a:cubicBezTo>
                  <a:cubicBezTo>
                    <a:pt x="617" y="771"/>
                    <a:pt x="599" y="765"/>
                    <a:pt x="581" y="757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15" name="Freeform 63">
              <a:extLst>
                <a:ext uri="{FF2B5EF4-FFF2-40B4-BE49-F238E27FC236}">
                  <a16:creationId xmlns:a16="http://schemas.microsoft.com/office/drawing/2014/main" xmlns="" id="{E60CB725-F893-43F3-BA8F-D1F70E0F9CA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98312" y="2360736"/>
              <a:ext cx="244475" cy="233363"/>
            </a:xfrm>
            <a:custGeom>
              <a:avLst/>
              <a:gdLst>
                <a:gd name="T0" fmla="*/ 56 w 223"/>
                <a:gd name="T1" fmla="*/ 161 h 213"/>
                <a:gd name="T2" fmla="*/ 149 w 223"/>
                <a:gd name="T3" fmla="*/ 194 h 213"/>
                <a:gd name="T4" fmla="*/ 196 w 223"/>
                <a:gd name="T5" fmla="*/ 196 h 213"/>
                <a:gd name="T6" fmla="*/ 212 w 223"/>
                <a:gd name="T7" fmla="*/ 179 h 213"/>
                <a:gd name="T8" fmla="*/ 206 w 223"/>
                <a:gd name="T9" fmla="*/ 101 h 213"/>
                <a:gd name="T10" fmla="*/ 188 w 223"/>
                <a:gd name="T11" fmla="*/ 65 h 213"/>
                <a:gd name="T12" fmla="*/ 172 w 223"/>
                <a:gd name="T13" fmla="*/ 40 h 213"/>
                <a:gd name="T14" fmla="*/ 150 w 223"/>
                <a:gd name="T15" fmla="*/ 7 h 213"/>
                <a:gd name="T16" fmla="*/ 135 w 223"/>
                <a:gd name="T17" fmla="*/ 11 h 213"/>
                <a:gd name="T18" fmla="*/ 112 w 223"/>
                <a:gd name="T19" fmla="*/ 22 h 213"/>
                <a:gd name="T20" fmla="*/ 76 w 223"/>
                <a:gd name="T21" fmla="*/ 56 h 213"/>
                <a:gd name="T22" fmla="*/ 32 w 223"/>
                <a:gd name="T23" fmla="*/ 73 h 213"/>
                <a:gd name="T24" fmla="*/ 3 w 223"/>
                <a:gd name="T25" fmla="*/ 115 h 213"/>
                <a:gd name="T26" fmla="*/ 56 w 223"/>
                <a:gd name="T27" fmla="*/ 161 h 213"/>
                <a:gd name="T28" fmla="*/ 202 w 223"/>
                <a:gd name="T29" fmla="*/ 157 h 213"/>
                <a:gd name="T30" fmla="*/ 201 w 223"/>
                <a:gd name="T31" fmla="*/ 162 h 213"/>
                <a:gd name="T32" fmla="*/ 201 w 223"/>
                <a:gd name="T33" fmla="*/ 160 h 213"/>
                <a:gd name="T34" fmla="*/ 200 w 223"/>
                <a:gd name="T35" fmla="*/ 159 h 213"/>
                <a:gd name="T36" fmla="*/ 202 w 223"/>
                <a:gd name="T37" fmla="*/ 157 h 213"/>
                <a:gd name="T38" fmla="*/ 143 w 223"/>
                <a:gd name="T39" fmla="*/ 88 h 213"/>
                <a:gd name="T40" fmla="*/ 143 w 223"/>
                <a:gd name="T41" fmla="*/ 88 h 213"/>
                <a:gd name="T42" fmla="*/ 140 w 223"/>
                <a:gd name="T43" fmla="*/ 27 h 213"/>
                <a:gd name="T44" fmla="*/ 140 w 223"/>
                <a:gd name="T45" fmla="*/ 27 h 213"/>
                <a:gd name="T46" fmla="*/ 136 w 223"/>
                <a:gd name="T47" fmla="*/ 27 h 213"/>
                <a:gd name="T48" fmla="*/ 140 w 223"/>
                <a:gd name="T49" fmla="*/ 27 h 213"/>
                <a:gd name="T50" fmla="*/ 127 w 223"/>
                <a:gd name="T51" fmla="*/ 109 h 213"/>
                <a:gd name="T52" fmla="*/ 125 w 223"/>
                <a:gd name="T53" fmla="*/ 113 h 213"/>
                <a:gd name="T54" fmla="*/ 123 w 223"/>
                <a:gd name="T55" fmla="*/ 113 h 213"/>
                <a:gd name="T56" fmla="*/ 127 w 223"/>
                <a:gd name="T57" fmla="*/ 109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23" h="213">
                  <a:moveTo>
                    <a:pt x="56" y="161"/>
                  </a:moveTo>
                  <a:cubicBezTo>
                    <a:pt x="86" y="172"/>
                    <a:pt x="117" y="186"/>
                    <a:pt x="149" y="194"/>
                  </a:cubicBezTo>
                  <a:cubicBezTo>
                    <a:pt x="160" y="213"/>
                    <a:pt x="183" y="209"/>
                    <a:pt x="196" y="196"/>
                  </a:cubicBezTo>
                  <a:cubicBezTo>
                    <a:pt x="202" y="193"/>
                    <a:pt x="208" y="188"/>
                    <a:pt x="212" y="179"/>
                  </a:cubicBezTo>
                  <a:cubicBezTo>
                    <a:pt x="223" y="154"/>
                    <a:pt x="217" y="125"/>
                    <a:pt x="206" y="101"/>
                  </a:cubicBezTo>
                  <a:cubicBezTo>
                    <a:pt x="201" y="88"/>
                    <a:pt x="194" y="77"/>
                    <a:pt x="188" y="65"/>
                  </a:cubicBezTo>
                  <a:cubicBezTo>
                    <a:pt x="184" y="56"/>
                    <a:pt x="179" y="47"/>
                    <a:pt x="172" y="40"/>
                  </a:cubicBezTo>
                  <a:cubicBezTo>
                    <a:pt x="165" y="29"/>
                    <a:pt x="157" y="18"/>
                    <a:pt x="150" y="7"/>
                  </a:cubicBezTo>
                  <a:cubicBezTo>
                    <a:pt x="145" y="0"/>
                    <a:pt x="134" y="5"/>
                    <a:pt x="135" y="11"/>
                  </a:cubicBezTo>
                  <a:cubicBezTo>
                    <a:pt x="127" y="12"/>
                    <a:pt x="119" y="15"/>
                    <a:pt x="112" y="22"/>
                  </a:cubicBezTo>
                  <a:cubicBezTo>
                    <a:pt x="99" y="32"/>
                    <a:pt x="90" y="46"/>
                    <a:pt x="76" y="56"/>
                  </a:cubicBezTo>
                  <a:cubicBezTo>
                    <a:pt x="62" y="66"/>
                    <a:pt x="48" y="68"/>
                    <a:pt x="32" y="73"/>
                  </a:cubicBezTo>
                  <a:cubicBezTo>
                    <a:pt x="13" y="80"/>
                    <a:pt x="0" y="94"/>
                    <a:pt x="3" y="115"/>
                  </a:cubicBezTo>
                  <a:cubicBezTo>
                    <a:pt x="8" y="142"/>
                    <a:pt x="33" y="153"/>
                    <a:pt x="56" y="161"/>
                  </a:cubicBezTo>
                  <a:close/>
                  <a:moveTo>
                    <a:pt x="202" y="157"/>
                  </a:moveTo>
                  <a:cubicBezTo>
                    <a:pt x="202" y="158"/>
                    <a:pt x="202" y="160"/>
                    <a:pt x="201" y="162"/>
                  </a:cubicBezTo>
                  <a:cubicBezTo>
                    <a:pt x="201" y="161"/>
                    <a:pt x="201" y="161"/>
                    <a:pt x="201" y="160"/>
                  </a:cubicBezTo>
                  <a:cubicBezTo>
                    <a:pt x="200" y="160"/>
                    <a:pt x="200" y="160"/>
                    <a:pt x="200" y="159"/>
                  </a:cubicBezTo>
                  <a:cubicBezTo>
                    <a:pt x="201" y="158"/>
                    <a:pt x="202" y="158"/>
                    <a:pt x="202" y="157"/>
                  </a:cubicBezTo>
                  <a:close/>
                  <a:moveTo>
                    <a:pt x="143" y="88"/>
                  </a:moveTo>
                  <a:cubicBezTo>
                    <a:pt x="147" y="82"/>
                    <a:pt x="146" y="88"/>
                    <a:pt x="143" y="88"/>
                  </a:cubicBezTo>
                  <a:close/>
                  <a:moveTo>
                    <a:pt x="140" y="27"/>
                  </a:moveTo>
                  <a:cubicBezTo>
                    <a:pt x="140" y="27"/>
                    <a:pt x="140" y="27"/>
                    <a:pt x="140" y="27"/>
                  </a:cubicBezTo>
                  <a:cubicBezTo>
                    <a:pt x="138" y="27"/>
                    <a:pt x="137" y="27"/>
                    <a:pt x="136" y="27"/>
                  </a:cubicBezTo>
                  <a:cubicBezTo>
                    <a:pt x="137" y="26"/>
                    <a:pt x="138" y="26"/>
                    <a:pt x="140" y="27"/>
                  </a:cubicBezTo>
                  <a:close/>
                  <a:moveTo>
                    <a:pt x="127" y="109"/>
                  </a:moveTo>
                  <a:cubicBezTo>
                    <a:pt x="126" y="110"/>
                    <a:pt x="126" y="112"/>
                    <a:pt x="125" y="113"/>
                  </a:cubicBezTo>
                  <a:cubicBezTo>
                    <a:pt x="124" y="113"/>
                    <a:pt x="124" y="113"/>
                    <a:pt x="123" y="113"/>
                  </a:cubicBezTo>
                  <a:cubicBezTo>
                    <a:pt x="124" y="111"/>
                    <a:pt x="125" y="110"/>
                    <a:pt x="127" y="109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16" name="Freeform 64">
              <a:extLst>
                <a:ext uri="{FF2B5EF4-FFF2-40B4-BE49-F238E27FC236}">
                  <a16:creationId xmlns:a16="http://schemas.microsoft.com/office/drawing/2014/main" xmlns="" id="{7C0D072C-0B50-46BF-90DD-E49A32709EB5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8950" y="2986211"/>
              <a:ext cx="4763" cy="9525"/>
            </a:xfrm>
            <a:custGeom>
              <a:avLst/>
              <a:gdLst>
                <a:gd name="T0" fmla="*/ 4 w 4"/>
                <a:gd name="T1" fmla="*/ 8 h 8"/>
                <a:gd name="T2" fmla="*/ 2 w 4"/>
                <a:gd name="T3" fmla="*/ 0 h 8"/>
                <a:gd name="T4" fmla="*/ 4 w 4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4" y="8"/>
                  </a:moveTo>
                  <a:cubicBezTo>
                    <a:pt x="4" y="5"/>
                    <a:pt x="4" y="2"/>
                    <a:pt x="2" y="0"/>
                  </a:cubicBezTo>
                  <a:cubicBezTo>
                    <a:pt x="0" y="3"/>
                    <a:pt x="2" y="7"/>
                    <a:pt x="4" y="8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17" name="Freeform 65">
              <a:extLst>
                <a:ext uri="{FF2B5EF4-FFF2-40B4-BE49-F238E27FC236}">
                  <a16:creationId xmlns:a16="http://schemas.microsoft.com/office/drawing/2014/main" xmlns="" id="{FB485FB8-8CD1-4D77-9C00-31F47CA32668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0037" y="2862386"/>
              <a:ext cx="1588" cy="12700"/>
            </a:xfrm>
            <a:custGeom>
              <a:avLst/>
              <a:gdLst>
                <a:gd name="T0" fmla="*/ 0 w 2"/>
                <a:gd name="T1" fmla="*/ 10 h 11"/>
                <a:gd name="T2" fmla="*/ 0 w 2"/>
                <a:gd name="T3" fmla="*/ 0 h 11"/>
                <a:gd name="T4" fmla="*/ 0 w 2"/>
                <a:gd name="T5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1">
                  <a:moveTo>
                    <a:pt x="0" y="10"/>
                  </a:moveTo>
                  <a:cubicBezTo>
                    <a:pt x="2" y="11"/>
                    <a:pt x="1" y="3"/>
                    <a:pt x="0" y="0"/>
                  </a:cubicBezTo>
                  <a:cubicBezTo>
                    <a:pt x="0" y="3"/>
                    <a:pt x="0" y="5"/>
                    <a:pt x="0" y="10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18" name="Freeform 66">
              <a:extLst>
                <a:ext uri="{FF2B5EF4-FFF2-40B4-BE49-F238E27FC236}">
                  <a16:creationId xmlns:a16="http://schemas.microsoft.com/office/drawing/2014/main" xmlns="" id="{6473FAC2-9175-4549-AA28-52FA127F370E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5275" y="2878261"/>
              <a:ext cx="1588" cy="9525"/>
            </a:xfrm>
            <a:custGeom>
              <a:avLst/>
              <a:gdLst>
                <a:gd name="T0" fmla="*/ 2 w 2"/>
                <a:gd name="T1" fmla="*/ 9 h 9"/>
                <a:gd name="T2" fmla="*/ 1 w 2"/>
                <a:gd name="T3" fmla="*/ 0 h 9"/>
                <a:gd name="T4" fmla="*/ 2 w 2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9">
                  <a:moveTo>
                    <a:pt x="2" y="9"/>
                  </a:moveTo>
                  <a:cubicBezTo>
                    <a:pt x="1" y="7"/>
                    <a:pt x="2" y="0"/>
                    <a:pt x="1" y="0"/>
                  </a:cubicBezTo>
                  <a:cubicBezTo>
                    <a:pt x="1" y="2"/>
                    <a:pt x="0" y="9"/>
                    <a:pt x="2" y="9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19" name="Freeform 67">
              <a:extLst>
                <a:ext uri="{FF2B5EF4-FFF2-40B4-BE49-F238E27FC236}">
                  <a16:creationId xmlns:a16="http://schemas.microsoft.com/office/drawing/2014/main" xmlns="" id="{CF12D255-3438-4A81-A772-E17EBA5EE6C2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9087" y="2919536"/>
              <a:ext cx="1588" cy="11113"/>
            </a:xfrm>
            <a:custGeom>
              <a:avLst/>
              <a:gdLst>
                <a:gd name="T0" fmla="*/ 1 w 2"/>
                <a:gd name="T1" fmla="*/ 10 h 10"/>
                <a:gd name="T2" fmla="*/ 1 w 2"/>
                <a:gd name="T3" fmla="*/ 0 h 10"/>
                <a:gd name="T4" fmla="*/ 1 w 2"/>
                <a:gd name="T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0">
                  <a:moveTo>
                    <a:pt x="1" y="10"/>
                  </a:moveTo>
                  <a:cubicBezTo>
                    <a:pt x="2" y="8"/>
                    <a:pt x="2" y="2"/>
                    <a:pt x="1" y="0"/>
                  </a:cubicBezTo>
                  <a:cubicBezTo>
                    <a:pt x="1" y="3"/>
                    <a:pt x="0" y="9"/>
                    <a:pt x="1" y="10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20" name="Freeform 68">
              <a:extLst>
                <a:ext uri="{FF2B5EF4-FFF2-40B4-BE49-F238E27FC236}">
                  <a16:creationId xmlns:a16="http://schemas.microsoft.com/office/drawing/2014/main" xmlns="" id="{398CC5F4-59C9-4ADA-9BFE-3BC750D4361B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5275" y="2938586"/>
              <a:ext cx="1588" cy="19050"/>
            </a:xfrm>
            <a:custGeom>
              <a:avLst/>
              <a:gdLst>
                <a:gd name="T0" fmla="*/ 2 w 2"/>
                <a:gd name="T1" fmla="*/ 17 h 17"/>
                <a:gd name="T2" fmla="*/ 0 w 2"/>
                <a:gd name="T3" fmla="*/ 0 h 17"/>
                <a:gd name="T4" fmla="*/ 2 w 2"/>
                <a:gd name="T5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7">
                  <a:moveTo>
                    <a:pt x="2" y="17"/>
                  </a:moveTo>
                  <a:cubicBezTo>
                    <a:pt x="2" y="9"/>
                    <a:pt x="2" y="3"/>
                    <a:pt x="0" y="0"/>
                  </a:cubicBezTo>
                  <a:cubicBezTo>
                    <a:pt x="0" y="6"/>
                    <a:pt x="0" y="14"/>
                    <a:pt x="2" y="17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21" name="Freeform 69">
              <a:extLst>
                <a:ext uri="{FF2B5EF4-FFF2-40B4-BE49-F238E27FC236}">
                  <a16:creationId xmlns:a16="http://schemas.microsoft.com/office/drawing/2014/main" xmlns="" id="{8323D0E8-B9C6-4A08-9B40-C59A0807AE7B}"/>
                </a:ext>
              </a:extLst>
            </p:cNvPr>
            <p:cNvSpPr>
              <a:spLocks/>
            </p:cNvSpPr>
            <p:nvPr/>
          </p:nvSpPr>
          <p:spPr bwMode="auto">
            <a:xfrm>
              <a:off x="5680687" y="3252911"/>
              <a:ext cx="6350" cy="33338"/>
            </a:xfrm>
            <a:custGeom>
              <a:avLst/>
              <a:gdLst>
                <a:gd name="T0" fmla="*/ 2 w 6"/>
                <a:gd name="T1" fmla="*/ 31 h 31"/>
                <a:gd name="T2" fmla="*/ 2 w 6"/>
                <a:gd name="T3" fmla="*/ 0 h 31"/>
                <a:gd name="T4" fmla="*/ 2 w 6"/>
                <a:gd name="T5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31">
                  <a:moveTo>
                    <a:pt x="2" y="31"/>
                  </a:moveTo>
                  <a:cubicBezTo>
                    <a:pt x="6" y="25"/>
                    <a:pt x="2" y="8"/>
                    <a:pt x="2" y="0"/>
                  </a:cubicBezTo>
                  <a:cubicBezTo>
                    <a:pt x="0" y="9"/>
                    <a:pt x="4" y="21"/>
                    <a:pt x="2" y="31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22" name="Freeform 70">
              <a:extLst>
                <a:ext uri="{FF2B5EF4-FFF2-40B4-BE49-F238E27FC236}">
                  <a16:creationId xmlns:a16="http://schemas.microsoft.com/office/drawing/2014/main" xmlns="" id="{C435EDDE-81B2-4A8D-A502-D0F640E8F03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0062" y="3254498"/>
              <a:ext cx="3175" cy="39688"/>
            </a:xfrm>
            <a:custGeom>
              <a:avLst/>
              <a:gdLst>
                <a:gd name="T0" fmla="*/ 3 w 3"/>
                <a:gd name="T1" fmla="*/ 36 h 36"/>
                <a:gd name="T2" fmla="*/ 1 w 3"/>
                <a:gd name="T3" fmla="*/ 0 h 36"/>
                <a:gd name="T4" fmla="*/ 3 w 3"/>
                <a:gd name="T5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6">
                  <a:moveTo>
                    <a:pt x="3" y="36"/>
                  </a:moveTo>
                  <a:cubicBezTo>
                    <a:pt x="3" y="20"/>
                    <a:pt x="3" y="8"/>
                    <a:pt x="1" y="0"/>
                  </a:cubicBezTo>
                  <a:cubicBezTo>
                    <a:pt x="0" y="6"/>
                    <a:pt x="1" y="33"/>
                    <a:pt x="3" y="36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23" name="Freeform 71">
              <a:extLst>
                <a:ext uri="{FF2B5EF4-FFF2-40B4-BE49-F238E27FC236}">
                  <a16:creationId xmlns:a16="http://schemas.microsoft.com/office/drawing/2014/main" xmlns="" id="{4A2CF591-5033-4E71-A5F6-523A05F20838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3237" y="3322761"/>
              <a:ext cx="3175" cy="66675"/>
            </a:xfrm>
            <a:custGeom>
              <a:avLst/>
              <a:gdLst>
                <a:gd name="T0" fmla="*/ 0 w 3"/>
                <a:gd name="T1" fmla="*/ 0 h 62"/>
                <a:gd name="T2" fmla="*/ 2 w 3"/>
                <a:gd name="T3" fmla="*/ 62 h 62"/>
                <a:gd name="T4" fmla="*/ 0 w 3"/>
                <a:gd name="T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62">
                  <a:moveTo>
                    <a:pt x="0" y="0"/>
                  </a:moveTo>
                  <a:cubicBezTo>
                    <a:pt x="1" y="20"/>
                    <a:pt x="0" y="49"/>
                    <a:pt x="2" y="62"/>
                  </a:cubicBezTo>
                  <a:cubicBezTo>
                    <a:pt x="2" y="40"/>
                    <a:pt x="3" y="10"/>
                    <a:pt x="0" y="0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24" name="Freeform 72">
              <a:extLst>
                <a:ext uri="{FF2B5EF4-FFF2-40B4-BE49-F238E27FC236}">
                  <a16:creationId xmlns:a16="http://schemas.microsoft.com/office/drawing/2014/main" xmlns="" id="{D978E1BA-0EF6-4C0C-ABA1-6ACD6C325C8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3237" y="3402136"/>
              <a:ext cx="7938" cy="95250"/>
            </a:xfrm>
            <a:custGeom>
              <a:avLst/>
              <a:gdLst>
                <a:gd name="T0" fmla="*/ 3 w 7"/>
                <a:gd name="T1" fmla="*/ 87 h 87"/>
                <a:gd name="T2" fmla="*/ 2 w 7"/>
                <a:gd name="T3" fmla="*/ 0 h 87"/>
                <a:gd name="T4" fmla="*/ 3 w 7"/>
                <a:gd name="T5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87">
                  <a:moveTo>
                    <a:pt x="3" y="87"/>
                  </a:moveTo>
                  <a:cubicBezTo>
                    <a:pt x="3" y="65"/>
                    <a:pt x="7" y="26"/>
                    <a:pt x="2" y="0"/>
                  </a:cubicBezTo>
                  <a:cubicBezTo>
                    <a:pt x="5" y="28"/>
                    <a:pt x="0" y="63"/>
                    <a:pt x="3" y="87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25" name="Freeform 73">
              <a:extLst>
                <a:ext uri="{FF2B5EF4-FFF2-40B4-BE49-F238E27FC236}">
                  <a16:creationId xmlns:a16="http://schemas.microsoft.com/office/drawing/2014/main" xmlns="" id="{2C73327B-1A1A-42B4-9A04-24B3B3FB9C0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88537" y="793873"/>
              <a:ext cx="1693863" cy="3432175"/>
            </a:xfrm>
            <a:custGeom>
              <a:avLst/>
              <a:gdLst>
                <a:gd name="T0" fmla="*/ 875 w 1549"/>
                <a:gd name="T1" fmla="*/ 1783 h 3140"/>
                <a:gd name="T2" fmla="*/ 875 w 1549"/>
                <a:gd name="T3" fmla="*/ 1576 h 3140"/>
                <a:gd name="T4" fmla="*/ 876 w 1549"/>
                <a:gd name="T5" fmla="*/ 1224 h 3140"/>
                <a:gd name="T6" fmla="*/ 993 w 1549"/>
                <a:gd name="T7" fmla="*/ 1266 h 3140"/>
                <a:gd name="T8" fmla="*/ 1320 w 1549"/>
                <a:gd name="T9" fmla="*/ 1177 h 3140"/>
                <a:gd name="T10" fmla="*/ 1119 w 1549"/>
                <a:gd name="T11" fmla="*/ 930 h 3140"/>
                <a:gd name="T12" fmla="*/ 1431 w 1549"/>
                <a:gd name="T13" fmla="*/ 518 h 3140"/>
                <a:gd name="T14" fmla="*/ 899 w 1549"/>
                <a:gd name="T15" fmla="*/ 383 h 3140"/>
                <a:gd name="T16" fmla="*/ 862 w 1549"/>
                <a:gd name="T17" fmla="*/ 39 h 3140"/>
                <a:gd name="T18" fmla="*/ 673 w 1549"/>
                <a:gd name="T19" fmla="*/ 499 h 3140"/>
                <a:gd name="T20" fmla="*/ 55 w 1549"/>
                <a:gd name="T21" fmla="*/ 578 h 3140"/>
                <a:gd name="T22" fmla="*/ 345 w 1549"/>
                <a:gd name="T23" fmla="*/ 1292 h 3140"/>
                <a:gd name="T24" fmla="*/ 437 w 1549"/>
                <a:gd name="T25" fmla="*/ 1116 h 3140"/>
                <a:gd name="T26" fmla="*/ 399 w 1549"/>
                <a:gd name="T27" fmla="*/ 1053 h 3140"/>
                <a:gd name="T28" fmla="*/ 709 w 1549"/>
                <a:gd name="T29" fmla="*/ 685 h 3140"/>
                <a:gd name="T30" fmla="*/ 710 w 1549"/>
                <a:gd name="T31" fmla="*/ 823 h 3140"/>
                <a:gd name="T32" fmla="*/ 717 w 1549"/>
                <a:gd name="T33" fmla="*/ 1202 h 3140"/>
                <a:gd name="T34" fmla="*/ 720 w 1549"/>
                <a:gd name="T35" fmla="*/ 1386 h 3140"/>
                <a:gd name="T36" fmla="*/ 721 w 1549"/>
                <a:gd name="T37" fmla="*/ 2047 h 3140"/>
                <a:gd name="T38" fmla="*/ 727 w 1549"/>
                <a:gd name="T39" fmla="*/ 2878 h 3140"/>
                <a:gd name="T40" fmla="*/ 742 w 1549"/>
                <a:gd name="T41" fmla="*/ 2512 h 3140"/>
                <a:gd name="T42" fmla="*/ 745 w 1549"/>
                <a:gd name="T43" fmla="*/ 2577 h 3140"/>
                <a:gd name="T44" fmla="*/ 759 w 1549"/>
                <a:gd name="T45" fmla="*/ 2716 h 3140"/>
                <a:gd name="T46" fmla="*/ 766 w 1549"/>
                <a:gd name="T47" fmla="*/ 2810 h 3140"/>
                <a:gd name="T48" fmla="*/ 775 w 1549"/>
                <a:gd name="T49" fmla="*/ 2867 h 3140"/>
                <a:gd name="T50" fmla="*/ 781 w 1549"/>
                <a:gd name="T51" fmla="*/ 2957 h 3140"/>
                <a:gd name="T52" fmla="*/ 782 w 1549"/>
                <a:gd name="T53" fmla="*/ 2929 h 3140"/>
                <a:gd name="T54" fmla="*/ 788 w 1549"/>
                <a:gd name="T55" fmla="*/ 2842 h 3140"/>
                <a:gd name="T56" fmla="*/ 796 w 1549"/>
                <a:gd name="T57" fmla="*/ 2863 h 3140"/>
                <a:gd name="T58" fmla="*/ 798 w 1549"/>
                <a:gd name="T59" fmla="*/ 2793 h 3140"/>
                <a:gd name="T60" fmla="*/ 806 w 1549"/>
                <a:gd name="T61" fmla="*/ 2913 h 3140"/>
                <a:gd name="T62" fmla="*/ 810 w 1549"/>
                <a:gd name="T63" fmla="*/ 2852 h 3140"/>
                <a:gd name="T64" fmla="*/ 831 w 1549"/>
                <a:gd name="T65" fmla="*/ 2753 h 3140"/>
                <a:gd name="T66" fmla="*/ 852 w 1549"/>
                <a:gd name="T67" fmla="*/ 2913 h 3140"/>
                <a:gd name="T68" fmla="*/ 857 w 1549"/>
                <a:gd name="T69" fmla="*/ 2847 h 3140"/>
                <a:gd name="T70" fmla="*/ 870 w 1549"/>
                <a:gd name="T71" fmla="*/ 2793 h 3140"/>
                <a:gd name="T72" fmla="*/ 873 w 1549"/>
                <a:gd name="T73" fmla="*/ 2668 h 3140"/>
                <a:gd name="T74" fmla="*/ 879 w 1549"/>
                <a:gd name="T75" fmla="*/ 2412 h 3140"/>
                <a:gd name="T76" fmla="*/ 879 w 1549"/>
                <a:gd name="T77" fmla="*/ 2100 h 3140"/>
                <a:gd name="T78" fmla="*/ 1414 w 1549"/>
                <a:gd name="T79" fmla="*/ 1021 h 3140"/>
                <a:gd name="T80" fmla="*/ 1382 w 1549"/>
                <a:gd name="T81" fmla="*/ 668 h 3140"/>
                <a:gd name="T82" fmla="*/ 1367 w 1549"/>
                <a:gd name="T83" fmla="*/ 644 h 3140"/>
                <a:gd name="T84" fmla="*/ 1367 w 1549"/>
                <a:gd name="T85" fmla="*/ 644 h 3140"/>
                <a:gd name="T86" fmla="*/ 1317 w 1549"/>
                <a:gd name="T87" fmla="*/ 745 h 3140"/>
                <a:gd name="T88" fmla="*/ 1264 w 1549"/>
                <a:gd name="T89" fmla="*/ 619 h 3140"/>
                <a:gd name="T90" fmla="*/ 896 w 1549"/>
                <a:gd name="T91" fmla="*/ 1070 h 3140"/>
                <a:gd name="T92" fmla="*/ 892 w 1549"/>
                <a:gd name="T93" fmla="*/ 247 h 3140"/>
                <a:gd name="T94" fmla="*/ 882 w 1549"/>
                <a:gd name="T95" fmla="*/ 637 h 3140"/>
                <a:gd name="T96" fmla="*/ 880 w 1549"/>
                <a:gd name="T97" fmla="*/ 682 h 3140"/>
                <a:gd name="T98" fmla="*/ 660 w 1549"/>
                <a:gd name="T99" fmla="*/ 1059 h 3140"/>
                <a:gd name="T100" fmla="*/ 769 w 1549"/>
                <a:gd name="T101" fmla="*/ 67 h 3140"/>
                <a:gd name="T102" fmla="*/ 772 w 1549"/>
                <a:gd name="T103" fmla="*/ 2842 h 3140"/>
                <a:gd name="T104" fmla="*/ 779 w 1549"/>
                <a:gd name="T105" fmla="*/ 2871 h 3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49" h="3140">
                  <a:moveTo>
                    <a:pt x="879" y="2100"/>
                  </a:moveTo>
                  <a:cubicBezTo>
                    <a:pt x="879" y="2064"/>
                    <a:pt x="877" y="2031"/>
                    <a:pt x="878" y="1999"/>
                  </a:cubicBezTo>
                  <a:cubicBezTo>
                    <a:pt x="876" y="1957"/>
                    <a:pt x="877" y="1920"/>
                    <a:pt x="876" y="1881"/>
                  </a:cubicBezTo>
                  <a:cubicBezTo>
                    <a:pt x="876" y="1852"/>
                    <a:pt x="877" y="1821"/>
                    <a:pt x="876" y="1797"/>
                  </a:cubicBezTo>
                  <a:cubicBezTo>
                    <a:pt x="876" y="1792"/>
                    <a:pt x="875" y="1788"/>
                    <a:pt x="875" y="1783"/>
                  </a:cubicBezTo>
                  <a:cubicBezTo>
                    <a:pt x="875" y="1775"/>
                    <a:pt x="876" y="1768"/>
                    <a:pt x="876" y="1761"/>
                  </a:cubicBezTo>
                  <a:cubicBezTo>
                    <a:pt x="877" y="1741"/>
                    <a:pt x="874" y="1721"/>
                    <a:pt x="874" y="1702"/>
                  </a:cubicBezTo>
                  <a:cubicBezTo>
                    <a:pt x="875" y="1680"/>
                    <a:pt x="875" y="1658"/>
                    <a:pt x="875" y="1637"/>
                  </a:cubicBezTo>
                  <a:cubicBezTo>
                    <a:pt x="875" y="1625"/>
                    <a:pt x="874" y="1613"/>
                    <a:pt x="873" y="1601"/>
                  </a:cubicBezTo>
                  <a:cubicBezTo>
                    <a:pt x="873" y="1593"/>
                    <a:pt x="875" y="1585"/>
                    <a:pt x="875" y="1576"/>
                  </a:cubicBezTo>
                  <a:cubicBezTo>
                    <a:pt x="875" y="1553"/>
                    <a:pt x="872" y="1529"/>
                    <a:pt x="873" y="1507"/>
                  </a:cubicBezTo>
                  <a:cubicBezTo>
                    <a:pt x="873" y="1478"/>
                    <a:pt x="876" y="1448"/>
                    <a:pt x="873" y="1418"/>
                  </a:cubicBezTo>
                  <a:cubicBezTo>
                    <a:pt x="875" y="1385"/>
                    <a:pt x="875" y="1345"/>
                    <a:pt x="874" y="1313"/>
                  </a:cubicBezTo>
                  <a:cubicBezTo>
                    <a:pt x="878" y="1288"/>
                    <a:pt x="874" y="1261"/>
                    <a:pt x="875" y="1232"/>
                  </a:cubicBezTo>
                  <a:cubicBezTo>
                    <a:pt x="875" y="1229"/>
                    <a:pt x="875" y="1227"/>
                    <a:pt x="876" y="1224"/>
                  </a:cubicBezTo>
                  <a:cubicBezTo>
                    <a:pt x="876" y="1221"/>
                    <a:pt x="876" y="1218"/>
                    <a:pt x="876" y="1214"/>
                  </a:cubicBezTo>
                  <a:cubicBezTo>
                    <a:pt x="932" y="1216"/>
                    <a:pt x="989" y="1214"/>
                    <a:pt x="1045" y="1209"/>
                  </a:cubicBezTo>
                  <a:cubicBezTo>
                    <a:pt x="1049" y="1209"/>
                    <a:pt x="1053" y="1209"/>
                    <a:pt x="1058" y="1208"/>
                  </a:cubicBezTo>
                  <a:cubicBezTo>
                    <a:pt x="1029" y="1216"/>
                    <a:pt x="1000" y="1224"/>
                    <a:pt x="990" y="1258"/>
                  </a:cubicBezTo>
                  <a:cubicBezTo>
                    <a:pt x="989" y="1261"/>
                    <a:pt x="990" y="1264"/>
                    <a:pt x="993" y="1266"/>
                  </a:cubicBezTo>
                  <a:cubicBezTo>
                    <a:pt x="989" y="1271"/>
                    <a:pt x="993" y="1280"/>
                    <a:pt x="1001" y="1278"/>
                  </a:cubicBezTo>
                  <a:cubicBezTo>
                    <a:pt x="1037" y="1269"/>
                    <a:pt x="1071" y="1254"/>
                    <a:pt x="1101" y="1233"/>
                  </a:cubicBezTo>
                  <a:cubicBezTo>
                    <a:pt x="1102" y="1233"/>
                    <a:pt x="1102" y="1232"/>
                    <a:pt x="1102" y="1232"/>
                  </a:cubicBezTo>
                  <a:cubicBezTo>
                    <a:pt x="1131" y="1221"/>
                    <a:pt x="1159" y="1209"/>
                    <a:pt x="1186" y="1195"/>
                  </a:cubicBezTo>
                  <a:cubicBezTo>
                    <a:pt x="1231" y="1189"/>
                    <a:pt x="1275" y="1183"/>
                    <a:pt x="1320" y="1177"/>
                  </a:cubicBezTo>
                  <a:cubicBezTo>
                    <a:pt x="1388" y="1167"/>
                    <a:pt x="1479" y="1160"/>
                    <a:pt x="1506" y="1083"/>
                  </a:cubicBezTo>
                  <a:cubicBezTo>
                    <a:pt x="1521" y="1042"/>
                    <a:pt x="1504" y="996"/>
                    <a:pt x="1474" y="965"/>
                  </a:cubicBezTo>
                  <a:cubicBezTo>
                    <a:pt x="1439" y="931"/>
                    <a:pt x="1392" y="919"/>
                    <a:pt x="1344" y="920"/>
                  </a:cubicBezTo>
                  <a:cubicBezTo>
                    <a:pt x="1295" y="921"/>
                    <a:pt x="1247" y="931"/>
                    <a:pt x="1198" y="932"/>
                  </a:cubicBezTo>
                  <a:cubicBezTo>
                    <a:pt x="1171" y="933"/>
                    <a:pt x="1145" y="932"/>
                    <a:pt x="1119" y="930"/>
                  </a:cubicBezTo>
                  <a:cubicBezTo>
                    <a:pt x="1189" y="873"/>
                    <a:pt x="1284" y="844"/>
                    <a:pt x="1368" y="814"/>
                  </a:cubicBezTo>
                  <a:cubicBezTo>
                    <a:pt x="1397" y="803"/>
                    <a:pt x="1427" y="792"/>
                    <a:pt x="1456" y="779"/>
                  </a:cubicBezTo>
                  <a:cubicBezTo>
                    <a:pt x="1486" y="766"/>
                    <a:pt x="1523" y="753"/>
                    <a:pt x="1535" y="719"/>
                  </a:cubicBezTo>
                  <a:cubicBezTo>
                    <a:pt x="1549" y="679"/>
                    <a:pt x="1525" y="647"/>
                    <a:pt x="1503" y="617"/>
                  </a:cubicBezTo>
                  <a:cubicBezTo>
                    <a:pt x="1479" y="584"/>
                    <a:pt x="1455" y="551"/>
                    <a:pt x="1431" y="518"/>
                  </a:cubicBezTo>
                  <a:cubicBezTo>
                    <a:pt x="1388" y="458"/>
                    <a:pt x="1338" y="405"/>
                    <a:pt x="1262" y="391"/>
                  </a:cubicBezTo>
                  <a:cubicBezTo>
                    <a:pt x="1184" y="377"/>
                    <a:pt x="1100" y="379"/>
                    <a:pt x="1022" y="386"/>
                  </a:cubicBezTo>
                  <a:cubicBezTo>
                    <a:pt x="981" y="390"/>
                    <a:pt x="941" y="397"/>
                    <a:pt x="901" y="407"/>
                  </a:cubicBezTo>
                  <a:cubicBezTo>
                    <a:pt x="901" y="406"/>
                    <a:pt x="901" y="404"/>
                    <a:pt x="901" y="403"/>
                  </a:cubicBezTo>
                  <a:cubicBezTo>
                    <a:pt x="901" y="397"/>
                    <a:pt x="899" y="390"/>
                    <a:pt x="899" y="383"/>
                  </a:cubicBezTo>
                  <a:cubicBezTo>
                    <a:pt x="899" y="368"/>
                    <a:pt x="901" y="355"/>
                    <a:pt x="900" y="339"/>
                  </a:cubicBezTo>
                  <a:cubicBezTo>
                    <a:pt x="900" y="337"/>
                    <a:pt x="900" y="336"/>
                    <a:pt x="900" y="334"/>
                  </a:cubicBezTo>
                  <a:cubicBezTo>
                    <a:pt x="934" y="306"/>
                    <a:pt x="960" y="269"/>
                    <a:pt x="954" y="228"/>
                  </a:cubicBezTo>
                  <a:cubicBezTo>
                    <a:pt x="948" y="194"/>
                    <a:pt x="928" y="158"/>
                    <a:pt x="915" y="126"/>
                  </a:cubicBezTo>
                  <a:cubicBezTo>
                    <a:pt x="902" y="95"/>
                    <a:pt x="887" y="63"/>
                    <a:pt x="862" y="39"/>
                  </a:cubicBezTo>
                  <a:cubicBezTo>
                    <a:pt x="837" y="16"/>
                    <a:pt x="803" y="0"/>
                    <a:pt x="768" y="5"/>
                  </a:cubicBezTo>
                  <a:cubicBezTo>
                    <a:pt x="731" y="9"/>
                    <a:pt x="711" y="34"/>
                    <a:pt x="702" y="69"/>
                  </a:cubicBezTo>
                  <a:cubicBezTo>
                    <a:pt x="683" y="143"/>
                    <a:pt x="671" y="218"/>
                    <a:pt x="665" y="295"/>
                  </a:cubicBezTo>
                  <a:cubicBezTo>
                    <a:pt x="662" y="300"/>
                    <a:pt x="661" y="305"/>
                    <a:pt x="660" y="311"/>
                  </a:cubicBezTo>
                  <a:cubicBezTo>
                    <a:pt x="659" y="374"/>
                    <a:pt x="663" y="436"/>
                    <a:pt x="673" y="499"/>
                  </a:cubicBezTo>
                  <a:cubicBezTo>
                    <a:pt x="645" y="513"/>
                    <a:pt x="618" y="528"/>
                    <a:pt x="590" y="544"/>
                  </a:cubicBezTo>
                  <a:cubicBezTo>
                    <a:pt x="480" y="606"/>
                    <a:pt x="361" y="671"/>
                    <a:pt x="281" y="772"/>
                  </a:cubicBezTo>
                  <a:cubicBezTo>
                    <a:pt x="269" y="742"/>
                    <a:pt x="256" y="712"/>
                    <a:pt x="243" y="682"/>
                  </a:cubicBezTo>
                  <a:cubicBezTo>
                    <a:pt x="231" y="651"/>
                    <a:pt x="220" y="622"/>
                    <a:pt x="199" y="597"/>
                  </a:cubicBezTo>
                  <a:cubicBezTo>
                    <a:pt x="162" y="553"/>
                    <a:pt x="96" y="544"/>
                    <a:pt x="55" y="578"/>
                  </a:cubicBezTo>
                  <a:cubicBezTo>
                    <a:pt x="40" y="585"/>
                    <a:pt x="31" y="598"/>
                    <a:pt x="28" y="614"/>
                  </a:cubicBezTo>
                  <a:cubicBezTo>
                    <a:pt x="5" y="666"/>
                    <a:pt x="0" y="731"/>
                    <a:pt x="2" y="787"/>
                  </a:cubicBezTo>
                  <a:cubicBezTo>
                    <a:pt x="5" y="849"/>
                    <a:pt x="19" y="909"/>
                    <a:pt x="44" y="966"/>
                  </a:cubicBezTo>
                  <a:cubicBezTo>
                    <a:pt x="69" y="1024"/>
                    <a:pt x="107" y="1074"/>
                    <a:pt x="147" y="1123"/>
                  </a:cubicBezTo>
                  <a:cubicBezTo>
                    <a:pt x="202" y="1190"/>
                    <a:pt x="264" y="1259"/>
                    <a:pt x="345" y="1292"/>
                  </a:cubicBezTo>
                  <a:cubicBezTo>
                    <a:pt x="382" y="1317"/>
                    <a:pt x="426" y="1339"/>
                    <a:pt x="470" y="1339"/>
                  </a:cubicBezTo>
                  <a:cubicBezTo>
                    <a:pt x="509" y="1339"/>
                    <a:pt x="537" y="1314"/>
                    <a:pt x="548" y="1278"/>
                  </a:cubicBezTo>
                  <a:cubicBezTo>
                    <a:pt x="558" y="1248"/>
                    <a:pt x="563" y="1210"/>
                    <a:pt x="553" y="1179"/>
                  </a:cubicBezTo>
                  <a:cubicBezTo>
                    <a:pt x="543" y="1148"/>
                    <a:pt x="518" y="1120"/>
                    <a:pt x="485" y="1113"/>
                  </a:cubicBezTo>
                  <a:cubicBezTo>
                    <a:pt x="468" y="1110"/>
                    <a:pt x="451" y="1115"/>
                    <a:pt x="437" y="1116"/>
                  </a:cubicBezTo>
                  <a:cubicBezTo>
                    <a:pt x="439" y="1115"/>
                    <a:pt x="437" y="1115"/>
                    <a:pt x="435" y="1115"/>
                  </a:cubicBezTo>
                  <a:cubicBezTo>
                    <a:pt x="434" y="1114"/>
                    <a:pt x="433" y="1114"/>
                    <a:pt x="432" y="1113"/>
                  </a:cubicBezTo>
                  <a:cubicBezTo>
                    <a:pt x="432" y="1112"/>
                    <a:pt x="431" y="1112"/>
                    <a:pt x="430" y="1111"/>
                  </a:cubicBezTo>
                  <a:cubicBezTo>
                    <a:pt x="426" y="1106"/>
                    <a:pt x="420" y="1098"/>
                    <a:pt x="415" y="1089"/>
                  </a:cubicBezTo>
                  <a:cubicBezTo>
                    <a:pt x="409" y="1077"/>
                    <a:pt x="404" y="1065"/>
                    <a:pt x="399" y="1053"/>
                  </a:cubicBezTo>
                  <a:cubicBezTo>
                    <a:pt x="386" y="1022"/>
                    <a:pt x="373" y="991"/>
                    <a:pt x="360" y="960"/>
                  </a:cubicBezTo>
                  <a:cubicBezTo>
                    <a:pt x="348" y="931"/>
                    <a:pt x="335" y="902"/>
                    <a:pt x="323" y="873"/>
                  </a:cubicBezTo>
                  <a:cubicBezTo>
                    <a:pt x="325" y="872"/>
                    <a:pt x="326" y="871"/>
                    <a:pt x="328" y="870"/>
                  </a:cubicBezTo>
                  <a:cubicBezTo>
                    <a:pt x="446" y="786"/>
                    <a:pt x="573" y="717"/>
                    <a:pt x="707" y="664"/>
                  </a:cubicBezTo>
                  <a:cubicBezTo>
                    <a:pt x="708" y="670"/>
                    <a:pt x="709" y="678"/>
                    <a:pt x="709" y="685"/>
                  </a:cubicBezTo>
                  <a:cubicBezTo>
                    <a:pt x="710" y="699"/>
                    <a:pt x="710" y="712"/>
                    <a:pt x="712" y="723"/>
                  </a:cubicBezTo>
                  <a:cubicBezTo>
                    <a:pt x="706" y="742"/>
                    <a:pt x="712" y="755"/>
                    <a:pt x="712" y="770"/>
                  </a:cubicBezTo>
                  <a:cubicBezTo>
                    <a:pt x="712" y="776"/>
                    <a:pt x="710" y="782"/>
                    <a:pt x="710" y="788"/>
                  </a:cubicBezTo>
                  <a:cubicBezTo>
                    <a:pt x="710" y="794"/>
                    <a:pt x="712" y="799"/>
                    <a:pt x="712" y="805"/>
                  </a:cubicBezTo>
                  <a:cubicBezTo>
                    <a:pt x="712" y="811"/>
                    <a:pt x="710" y="817"/>
                    <a:pt x="710" y="823"/>
                  </a:cubicBezTo>
                  <a:cubicBezTo>
                    <a:pt x="710" y="824"/>
                    <a:pt x="710" y="825"/>
                    <a:pt x="710" y="827"/>
                  </a:cubicBezTo>
                  <a:cubicBezTo>
                    <a:pt x="680" y="847"/>
                    <a:pt x="649" y="868"/>
                    <a:pt x="618" y="888"/>
                  </a:cubicBezTo>
                  <a:cubicBezTo>
                    <a:pt x="588" y="908"/>
                    <a:pt x="558" y="929"/>
                    <a:pt x="535" y="957"/>
                  </a:cubicBezTo>
                  <a:cubicBezTo>
                    <a:pt x="487" y="1018"/>
                    <a:pt x="498" y="1097"/>
                    <a:pt x="559" y="1145"/>
                  </a:cubicBezTo>
                  <a:cubicBezTo>
                    <a:pt x="604" y="1180"/>
                    <a:pt x="661" y="1194"/>
                    <a:pt x="717" y="1202"/>
                  </a:cubicBezTo>
                  <a:cubicBezTo>
                    <a:pt x="716" y="1218"/>
                    <a:pt x="718" y="1235"/>
                    <a:pt x="719" y="1254"/>
                  </a:cubicBezTo>
                  <a:cubicBezTo>
                    <a:pt x="719" y="1264"/>
                    <a:pt x="717" y="1274"/>
                    <a:pt x="718" y="1283"/>
                  </a:cubicBezTo>
                  <a:cubicBezTo>
                    <a:pt x="719" y="1301"/>
                    <a:pt x="718" y="1325"/>
                    <a:pt x="718" y="1342"/>
                  </a:cubicBezTo>
                  <a:cubicBezTo>
                    <a:pt x="718" y="1347"/>
                    <a:pt x="720" y="1352"/>
                    <a:pt x="720" y="1357"/>
                  </a:cubicBezTo>
                  <a:cubicBezTo>
                    <a:pt x="721" y="1366"/>
                    <a:pt x="719" y="1376"/>
                    <a:pt x="720" y="1386"/>
                  </a:cubicBezTo>
                  <a:cubicBezTo>
                    <a:pt x="723" y="1424"/>
                    <a:pt x="721" y="1467"/>
                    <a:pt x="721" y="1500"/>
                  </a:cubicBezTo>
                  <a:cubicBezTo>
                    <a:pt x="721" y="1505"/>
                    <a:pt x="721" y="1509"/>
                    <a:pt x="721" y="1514"/>
                  </a:cubicBezTo>
                  <a:cubicBezTo>
                    <a:pt x="721" y="2027"/>
                    <a:pt x="721" y="2027"/>
                    <a:pt x="721" y="2027"/>
                  </a:cubicBezTo>
                  <a:cubicBezTo>
                    <a:pt x="721" y="2027"/>
                    <a:pt x="721" y="2027"/>
                    <a:pt x="721" y="2027"/>
                  </a:cubicBezTo>
                  <a:cubicBezTo>
                    <a:pt x="721" y="2034"/>
                    <a:pt x="721" y="2040"/>
                    <a:pt x="721" y="2047"/>
                  </a:cubicBezTo>
                  <a:cubicBezTo>
                    <a:pt x="721" y="2047"/>
                    <a:pt x="721" y="2047"/>
                    <a:pt x="721" y="2047"/>
                  </a:cubicBezTo>
                  <a:cubicBezTo>
                    <a:pt x="721" y="2720"/>
                    <a:pt x="721" y="2720"/>
                    <a:pt x="721" y="2720"/>
                  </a:cubicBezTo>
                  <a:cubicBezTo>
                    <a:pt x="726" y="2720"/>
                    <a:pt x="726" y="2720"/>
                    <a:pt x="726" y="2720"/>
                  </a:cubicBezTo>
                  <a:cubicBezTo>
                    <a:pt x="726" y="2723"/>
                    <a:pt x="726" y="2726"/>
                    <a:pt x="725" y="2728"/>
                  </a:cubicBezTo>
                  <a:cubicBezTo>
                    <a:pt x="731" y="2756"/>
                    <a:pt x="725" y="2839"/>
                    <a:pt x="727" y="2878"/>
                  </a:cubicBezTo>
                  <a:cubicBezTo>
                    <a:pt x="731" y="2855"/>
                    <a:pt x="730" y="2803"/>
                    <a:pt x="730" y="2770"/>
                  </a:cubicBezTo>
                  <a:cubicBezTo>
                    <a:pt x="731" y="2770"/>
                    <a:pt x="732" y="2770"/>
                    <a:pt x="733" y="2770"/>
                  </a:cubicBezTo>
                  <a:cubicBezTo>
                    <a:pt x="732" y="2755"/>
                    <a:pt x="731" y="2738"/>
                    <a:pt x="730" y="2720"/>
                  </a:cubicBezTo>
                  <a:cubicBezTo>
                    <a:pt x="742" y="2720"/>
                    <a:pt x="742" y="2720"/>
                    <a:pt x="742" y="2720"/>
                  </a:cubicBezTo>
                  <a:cubicBezTo>
                    <a:pt x="742" y="2512"/>
                    <a:pt x="742" y="2512"/>
                    <a:pt x="742" y="2512"/>
                  </a:cubicBezTo>
                  <a:cubicBezTo>
                    <a:pt x="742" y="2513"/>
                    <a:pt x="742" y="2515"/>
                    <a:pt x="742" y="2516"/>
                  </a:cubicBezTo>
                  <a:cubicBezTo>
                    <a:pt x="742" y="2525"/>
                    <a:pt x="742" y="2532"/>
                    <a:pt x="743" y="2537"/>
                  </a:cubicBezTo>
                  <a:cubicBezTo>
                    <a:pt x="743" y="2534"/>
                    <a:pt x="743" y="2530"/>
                    <a:pt x="743" y="2527"/>
                  </a:cubicBezTo>
                  <a:cubicBezTo>
                    <a:pt x="743" y="2545"/>
                    <a:pt x="743" y="2565"/>
                    <a:pt x="744" y="2577"/>
                  </a:cubicBezTo>
                  <a:cubicBezTo>
                    <a:pt x="744" y="2576"/>
                    <a:pt x="745" y="2575"/>
                    <a:pt x="745" y="2577"/>
                  </a:cubicBezTo>
                  <a:cubicBezTo>
                    <a:pt x="743" y="2582"/>
                    <a:pt x="746" y="2584"/>
                    <a:pt x="746" y="2590"/>
                  </a:cubicBezTo>
                  <a:cubicBezTo>
                    <a:pt x="747" y="2626"/>
                    <a:pt x="753" y="2652"/>
                    <a:pt x="755" y="2683"/>
                  </a:cubicBezTo>
                  <a:cubicBezTo>
                    <a:pt x="754" y="2686"/>
                    <a:pt x="751" y="2697"/>
                    <a:pt x="754" y="2700"/>
                  </a:cubicBezTo>
                  <a:cubicBezTo>
                    <a:pt x="754" y="2695"/>
                    <a:pt x="754" y="2688"/>
                    <a:pt x="756" y="2688"/>
                  </a:cubicBezTo>
                  <a:cubicBezTo>
                    <a:pt x="756" y="2697"/>
                    <a:pt x="757" y="2710"/>
                    <a:pt x="759" y="2716"/>
                  </a:cubicBezTo>
                  <a:cubicBezTo>
                    <a:pt x="759" y="2727"/>
                    <a:pt x="758" y="2733"/>
                    <a:pt x="759" y="2743"/>
                  </a:cubicBezTo>
                  <a:cubicBezTo>
                    <a:pt x="759" y="2746"/>
                    <a:pt x="762" y="2741"/>
                    <a:pt x="762" y="2746"/>
                  </a:cubicBezTo>
                  <a:cubicBezTo>
                    <a:pt x="761" y="2762"/>
                    <a:pt x="763" y="2770"/>
                    <a:pt x="762" y="2785"/>
                  </a:cubicBezTo>
                  <a:cubicBezTo>
                    <a:pt x="764" y="2789"/>
                    <a:pt x="765" y="2806"/>
                    <a:pt x="763" y="2811"/>
                  </a:cubicBezTo>
                  <a:cubicBezTo>
                    <a:pt x="764" y="2816"/>
                    <a:pt x="765" y="2806"/>
                    <a:pt x="766" y="2810"/>
                  </a:cubicBezTo>
                  <a:cubicBezTo>
                    <a:pt x="767" y="2823"/>
                    <a:pt x="768" y="2835"/>
                    <a:pt x="766" y="2847"/>
                  </a:cubicBezTo>
                  <a:cubicBezTo>
                    <a:pt x="767" y="2850"/>
                    <a:pt x="769" y="2852"/>
                    <a:pt x="769" y="2857"/>
                  </a:cubicBezTo>
                  <a:cubicBezTo>
                    <a:pt x="769" y="2860"/>
                    <a:pt x="767" y="2856"/>
                    <a:pt x="767" y="2861"/>
                  </a:cubicBezTo>
                  <a:cubicBezTo>
                    <a:pt x="769" y="2866"/>
                    <a:pt x="770" y="2857"/>
                    <a:pt x="772" y="2859"/>
                  </a:cubicBezTo>
                  <a:cubicBezTo>
                    <a:pt x="772" y="2865"/>
                    <a:pt x="774" y="2864"/>
                    <a:pt x="775" y="2867"/>
                  </a:cubicBezTo>
                  <a:cubicBezTo>
                    <a:pt x="774" y="2876"/>
                    <a:pt x="777" y="2882"/>
                    <a:pt x="777" y="2891"/>
                  </a:cubicBezTo>
                  <a:cubicBezTo>
                    <a:pt x="778" y="2899"/>
                    <a:pt x="777" y="2909"/>
                    <a:pt x="778" y="2917"/>
                  </a:cubicBezTo>
                  <a:cubicBezTo>
                    <a:pt x="779" y="2924"/>
                    <a:pt x="781" y="2927"/>
                    <a:pt x="780" y="2935"/>
                  </a:cubicBezTo>
                  <a:cubicBezTo>
                    <a:pt x="780" y="2941"/>
                    <a:pt x="779" y="2947"/>
                    <a:pt x="779" y="2954"/>
                  </a:cubicBezTo>
                  <a:cubicBezTo>
                    <a:pt x="779" y="2958"/>
                    <a:pt x="781" y="2951"/>
                    <a:pt x="781" y="2957"/>
                  </a:cubicBezTo>
                  <a:cubicBezTo>
                    <a:pt x="781" y="2982"/>
                    <a:pt x="782" y="3007"/>
                    <a:pt x="785" y="3026"/>
                  </a:cubicBezTo>
                  <a:cubicBezTo>
                    <a:pt x="781" y="2997"/>
                    <a:pt x="785" y="2977"/>
                    <a:pt x="782" y="2951"/>
                  </a:cubicBezTo>
                  <a:cubicBezTo>
                    <a:pt x="784" y="2948"/>
                    <a:pt x="780" y="2940"/>
                    <a:pt x="784" y="2936"/>
                  </a:cubicBezTo>
                  <a:cubicBezTo>
                    <a:pt x="782" y="2935"/>
                    <a:pt x="781" y="2941"/>
                    <a:pt x="782" y="2935"/>
                  </a:cubicBezTo>
                  <a:cubicBezTo>
                    <a:pt x="782" y="2933"/>
                    <a:pt x="782" y="2932"/>
                    <a:pt x="782" y="2929"/>
                  </a:cubicBezTo>
                  <a:cubicBezTo>
                    <a:pt x="785" y="2933"/>
                    <a:pt x="785" y="2928"/>
                    <a:pt x="787" y="2926"/>
                  </a:cubicBezTo>
                  <a:cubicBezTo>
                    <a:pt x="787" y="2904"/>
                    <a:pt x="785" y="2888"/>
                    <a:pt x="785" y="2869"/>
                  </a:cubicBezTo>
                  <a:cubicBezTo>
                    <a:pt x="785" y="2866"/>
                    <a:pt x="784" y="2872"/>
                    <a:pt x="783" y="2868"/>
                  </a:cubicBezTo>
                  <a:cubicBezTo>
                    <a:pt x="783" y="2861"/>
                    <a:pt x="783" y="2855"/>
                    <a:pt x="782" y="2847"/>
                  </a:cubicBezTo>
                  <a:cubicBezTo>
                    <a:pt x="784" y="2844"/>
                    <a:pt x="785" y="2839"/>
                    <a:pt x="788" y="2842"/>
                  </a:cubicBezTo>
                  <a:cubicBezTo>
                    <a:pt x="788" y="2867"/>
                    <a:pt x="792" y="2901"/>
                    <a:pt x="792" y="2930"/>
                  </a:cubicBezTo>
                  <a:cubicBezTo>
                    <a:pt x="792" y="2939"/>
                    <a:pt x="790" y="2949"/>
                    <a:pt x="794" y="2954"/>
                  </a:cubicBezTo>
                  <a:cubicBezTo>
                    <a:pt x="793" y="2940"/>
                    <a:pt x="796" y="2930"/>
                    <a:pt x="796" y="2918"/>
                  </a:cubicBezTo>
                  <a:cubicBezTo>
                    <a:pt x="797" y="2903"/>
                    <a:pt x="794" y="2887"/>
                    <a:pt x="794" y="2873"/>
                  </a:cubicBezTo>
                  <a:cubicBezTo>
                    <a:pt x="795" y="2868"/>
                    <a:pt x="796" y="2867"/>
                    <a:pt x="796" y="2863"/>
                  </a:cubicBezTo>
                  <a:cubicBezTo>
                    <a:pt x="796" y="2860"/>
                    <a:pt x="794" y="2855"/>
                    <a:pt x="794" y="2852"/>
                  </a:cubicBezTo>
                  <a:cubicBezTo>
                    <a:pt x="794" y="2848"/>
                    <a:pt x="795" y="2848"/>
                    <a:pt x="795" y="2845"/>
                  </a:cubicBezTo>
                  <a:cubicBezTo>
                    <a:pt x="795" y="2839"/>
                    <a:pt x="793" y="2834"/>
                    <a:pt x="793" y="2827"/>
                  </a:cubicBezTo>
                  <a:cubicBezTo>
                    <a:pt x="793" y="2815"/>
                    <a:pt x="795" y="2804"/>
                    <a:pt x="795" y="2791"/>
                  </a:cubicBezTo>
                  <a:cubicBezTo>
                    <a:pt x="796" y="2789"/>
                    <a:pt x="798" y="2790"/>
                    <a:pt x="798" y="2793"/>
                  </a:cubicBezTo>
                  <a:cubicBezTo>
                    <a:pt x="798" y="2808"/>
                    <a:pt x="798" y="2811"/>
                    <a:pt x="798" y="2826"/>
                  </a:cubicBezTo>
                  <a:cubicBezTo>
                    <a:pt x="799" y="2824"/>
                    <a:pt x="799" y="2823"/>
                    <a:pt x="800" y="2823"/>
                  </a:cubicBezTo>
                  <a:cubicBezTo>
                    <a:pt x="800" y="2828"/>
                    <a:pt x="799" y="2830"/>
                    <a:pt x="800" y="2833"/>
                  </a:cubicBezTo>
                  <a:cubicBezTo>
                    <a:pt x="800" y="2822"/>
                    <a:pt x="804" y="2823"/>
                    <a:pt x="806" y="2827"/>
                  </a:cubicBezTo>
                  <a:cubicBezTo>
                    <a:pt x="805" y="2855"/>
                    <a:pt x="807" y="2890"/>
                    <a:pt x="806" y="2913"/>
                  </a:cubicBezTo>
                  <a:cubicBezTo>
                    <a:pt x="807" y="2916"/>
                    <a:pt x="808" y="2918"/>
                    <a:pt x="809" y="2922"/>
                  </a:cubicBezTo>
                  <a:cubicBezTo>
                    <a:pt x="810" y="2948"/>
                    <a:pt x="809" y="2978"/>
                    <a:pt x="810" y="3006"/>
                  </a:cubicBezTo>
                  <a:cubicBezTo>
                    <a:pt x="813" y="2974"/>
                    <a:pt x="811" y="2940"/>
                    <a:pt x="810" y="2903"/>
                  </a:cubicBezTo>
                  <a:cubicBezTo>
                    <a:pt x="810" y="2901"/>
                    <a:pt x="812" y="2902"/>
                    <a:pt x="812" y="2899"/>
                  </a:cubicBezTo>
                  <a:cubicBezTo>
                    <a:pt x="810" y="2883"/>
                    <a:pt x="810" y="2864"/>
                    <a:pt x="810" y="2852"/>
                  </a:cubicBezTo>
                  <a:cubicBezTo>
                    <a:pt x="812" y="2846"/>
                    <a:pt x="814" y="2841"/>
                    <a:pt x="817" y="2836"/>
                  </a:cubicBezTo>
                  <a:cubicBezTo>
                    <a:pt x="815" y="2796"/>
                    <a:pt x="824" y="2768"/>
                    <a:pt x="824" y="2730"/>
                  </a:cubicBezTo>
                  <a:cubicBezTo>
                    <a:pt x="825" y="2730"/>
                    <a:pt x="826" y="2727"/>
                    <a:pt x="827" y="2726"/>
                  </a:cubicBezTo>
                  <a:cubicBezTo>
                    <a:pt x="828" y="2729"/>
                    <a:pt x="830" y="2731"/>
                    <a:pt x="831" y="2735"/>
                  </a:cubicBezTo>
                  <a:cubicBezTo>
                    <a:pt x="831" y="2741"/>
                    <a:pt x="832" y="2747"/>
                    <a:pt x="831" y="2753"/>
                  </a:cubicBezTo>
                  <a:cubicBezTo>
                    <a:pt x="835" y="2784"/>
                    <a:pt x="832" y="2829"/>
                    <a:pt x="835" y="2869"/>
                  </a:cubicBezTo>
                  <a:cubicBezTo>
                    <a:pt x="837" y="2873"/>
                    <a:pt x="839" y="2870"/>
                    <a:pt x="841" y="2866"/>
                  </a:cubicBezTo>
                  <a:cubicBezTo>
                    <a:pt x="843" y="2847"/>
                    <a:pt x="839" y="2830"/>
                    <a:pt x="843" y="2810"/>
                  </a:cubicBezTo>
                  <a:cubicBezTo>
                    <a:pt x="849" y="2803"/>
                    <a:pt x="853" y="2810"/>
                    <a:pt x="853" y="2826"/>
                  </a:cubicBezTo>
                  <a:cubicBezTo>
                    <a:pt x="854" y="2852"/>
                    <a:pt x="853" y="2896"/>
                    <a:pt x="852" y="2913"/>
                  </a:cubicBezTo>
                  <a:cubicBezTo>
                    <a:pt x="856" y="2988"/>
                    <a:pt x="854" y="3063"/>
                    <a:pt x="857" y="3140"/>
                  </a:cubicBezTo>
                  <a:cubicBezTo>
                    <a:pt x="858" y="3097"/>
                    <a:pt x="855" y="3057"/>
                    <a:pt x="857" y="3019"/>
                  </a:cubicBezTo>
                  <a:cubicBezTo>
                    <a:pt x="856" y="3019"/>
                    <a:pt x="856" y="3018"/>
                    <a:pt x="856" y="3015"/>
                  </a:cubicBezTo>
                  <a:cubicBezTo>
                    <a:pt x="856" y="2977"/>
                    <a:pt x="856" y="2935"/>
                    <a:pt x="854" y="2902"/>
                  </a:cubicBezTo>
                  <a:cubicBezTo>
                    <a:pt x="858" y="2888"/>
                    <a:pt x="854" y="2861"/>
                    <a:pt x="857" y="2847"/>
                  </a:cubicBezTo>
                  <a:cubicBezTo>
                    <a:pt x="863" y="2850"/>
                    <a:pt x="866" y="2862"/>
                    <a:pt x="867" y="2876"/>
                  </a:cubicBezTo>
                  <a:cubicBezTo>
                    <a:pt x="867" y="2862"/>
                    <a:pt x="869" y="2848"/>
                    <a:pt x="869" y="2835"/>
                  </a:cubicBezTo>
                  <a:cubicBezTo>
                    <a:pt x="870" y="2825"/>
                    <a:pt x="868" y="2807"/>
                    <a:pt x="869" y="2802"/>
                  </a:cubicBezTo>
                  <a:cubicBezTo>
                    <a:pt x="869" y="2801"/>
                    <a:pt x="870" y="2803"/>
                    <a:pt x="871" y="2802"/>
                  </a:cubicBezTo>
                  <a:cubicBezTo>
                    <a:pt x="871" y="2801"/>
                    <a:pt x="870" y="2793"/>
                    <a:pt x="870" y="2793"/>
                  </a:cubicBezTo>
                  <a:cubicBezTo>
                    <a:pt x="870" y="2787"/>
                    <a:pt x="869" y="2788"/>
                    <a:pt x="869" y="2782"/>
                  </a:cubicBezTo>
                  <a:cubicBezTo>
                    <a:pt x="870" y="2773"/>
                    <a:pt x="870" y="2773"/>
                    <a:pt x="871" y="2768"/>
                  </a:cubicBezTo>
                  <a:cubicBezTo>
                    <a:pt x="872" y="2739"/>
                    <a:pt x="870" y="2710"/>
                    <a:pt x="871" y="2681"/>
                  </a:cubicBezTo>
                  <a:cubicBezTo>
                    <a:pt x="872" y="2678"/>
                    <a:pt x="871" y="2672"/>
                    <a:pt x="871" y="2672"/>
                  </a:cubicBezTo>
                  <a:cubicBezTo>
                    <a:pt x="872" y="2669"/>
                    <a:pt x="873" y="2671"/>
                    <a:pt x="873" y="2668"/>
                  </a:cubicBezTo>
                  <a:cubicBezTo>
                    <a:pt x="873" y="2666"/>
                    <a:pt x="872" y="2667"/>
                    <a:pt x="872" y="2663"/>
                  </a:cubicBezTo>
                  <a:cubicBezTo>
                    <a:pt x="873" y="2652"/>
                    <a:pt x="873" y="2639"/>
                    <a:pt x="873" y="2628"/>
                  </a:cubicBezTo>
                  <a:cubicBezTo>
                    <a:pt x="873" y="2599"/>
                    <a:pt x="874" y="2566"/>
                    <a:pt x="874" y="2542"/>
                  </a:cubicBezTo>
                  <a:cubicBezTo>
                    <a:pt x="874" y="2537"/>
                    <a:pt x="876" y="2544"/>
                    <a:pt x="876" y="2537"/>
                  </a:cubicBezTo>
                  <a:cubicBezTo>
                    <a:pt x="877" y="2497"/>
                    <a:pt x="878" y="2455"/>
                    <a:pt x="879" y="2412"/>
                  </a:cubicBezTo>
                  <a:cubicBezTo>
                    <a:pt x="879" y="2409"/>
                    <a:pt x="881" y="2411"/>
                    <a:pt x="881" y="2407"/>
                  </a:cubicBezTo>
                  <a:cubicBezTo>
                    <a:pt x="881" y="2401"/>
                    <a:pt x="879" y="2402"/>
                    <a:pt x="879" y="2397"/>
                  </a:cubicBezTo>
                  <a:cubicBezTo>
                    <a:pt x="879" y="2394"/>
                    <a:pt x="880" y="2391"/>
                    <a:pt x="881" y="2389"/>
                  </a:cubicBezTo>
                  <a:cubicBezTo>
                    <a:pt x="883" y="2340"/>
                    <a:pt x="881" y="2289"/>
                    <a:pt x="880" y="2239"/>
                  </a:cubicBezTo>
                  <a:cubicBezTo>
                    <a:pt x="880" y="2192"/>
                    <a:pt x="880" y="2144"/>
                    <a:pt x="879" y="2100"/>
                  </a:cubicBezTo>
                  <a:close/>
                  <a:moveTo>
                    <a:pt x="1024" y="1239"/>
                  </a:moveTo>
                  <a:cubicBezTo>
                    <a:pt x="1021" y="1240"/>
                    <a:pt x="1019" y="1241"/>
                    <a:pt x="1016" y="1243"/>
                  </a:cubicBezTo>
                  <a:cubicBezTo>
                    <a:pt x="1019" y="1239"/>
                    <a:pt x="1023" y="1237"/>
                    <a:pt x="1027" y="1234"/>
                  </a:cubicBezTo>
                  <a:cubicBezTo>
                    <a:pt x="1026" y="1236"/>
                    <a:pt x="1024" y="1237"/>
                    <a:pt x="1024" y="1239"/>
                  </a:cubicBezTo>
                  <a:close/>
                  <a:moveTo>
                    <a:pt x="1414" y="1021"/>
                  </a:moveTo>
                  <a:cubicBezTo>
                    <a:pt x="1413" y="1021"/>
                    <a:pt x="1413" y="1021"/>
                    <a:pt x="1412" y="1021"/>
                  </a:cubicBezTo>
                  <a:cubicBezTo>
                    <a:pt x="1412" y="1020"/>
                    <a:pt x="1412" y="1020"/>
                    <a:pt x="1412" y="1019"/>
                  </a:cubicBezTo>
                  <a:cubicBezTo>
                    <a:pt x="1413" y="1020"/>
                    <a:pt x="1413" y="1020"/>
                    <a:pt x="1414" y="1021"/>
                  </a:cubicBezTo>
                  <a:close/>
                  <a:moveTo>
                    <a:pt x="1384" y="669"/>
                  </a:moveTo>
                  <a:cubicBezTo>
                    <a:pt x="1384" y="670"/>
                    <a:pt x="1383" y="669"/>
                    <a:pt x="1382" y="668"/>
                  </a:cubicBezTo>
                  <a:cubicBezTo>
                    <a:pt x="1383" y="668"/>
                    <a:pt x="1384" y="668"/>
                    <a:pt x="1384" y="669"/>
                  </a:cubicBezTo>
                  <a:close/>
                  <a:moveTo>
                    <a:pt x="1375" y="674"/>
                  </a:moveTo>
                  <a:cubicBezTo>
                    <a:pt x="1375" y="674"/>
                    <a:pt x="1375" y="674"/>
                    <a:pt x="1375" y="673"/>
                  </a:cubicBezTo>
                  <a:cubicBezTo>
                    <a:pt x="1375" y="674"/>
                    <a:pt x="1375" y="674"/>
                    <a:pt x="1375" y="674"/>
                  </a:cubicBezTo>
                  <a:close/>
                  <a:moveTo>
                    <a:pt x="1367" y="644"/>
                  </a:moveTo>
                  <a:cubicBezTo>
                    <a:pt x="1367" y="644"/>
                    <a:pt x="1367" y="644"/>
                    <a:pt x="1367" y="645"/>
                  </a:cubicBezTo>
                  <a:cubicBezTo>
                    <a:pt x="1370" y="650"/>
                    <a:pt x="1372" y="656"/>
                    <a:pt x="1374" y="662"/>
                  </a:cubicBezTo>
                  <a:cubicBezTo>
                    <a:pt x="1372" y="660"/>
                    <a:pt x="1370" y="658"/>
                    <a:pt x="1370" y="658"/>
                  </a:cubicBezTo>
                  <a:cubicBezTo>
                    <a:pt x="1368" y="654"/>
                    <a:pt x="1367" y="650"/>
                    <a:pt x="1366" y="645"/>
                  </a:cubicBezTo>
                  <a:cubicBezTo>
                    <a:pt x="1366" y="645"/>
                    <a:pt x="1366" y="644"/>
                    <a:pt x="1367" y="644"/>
                  </a:cubicBezTo>
                  <a:close/>
                  <a:moveTo>
                    <a:pt x="1324" y="728"/>
                  </a:moveTo>
                  <a:cubicBezTo>
                    <a:pt x="1324" y="728"/>
                    <a:pt x="1324" y="728"/>
                    <a:pt x="1325" y="729"/>
                  </a:cubicBezTo>
                  <a:cubicBezTo>
                    <a:pt x="1329" y="732"/>
                    <a:pt x="1333" y="735"/>
                    <a:pt x="1338" y="738"/>
                  </a:cubicBezTo>
                  <a:cubicBezTo>
                    <a:pt x="1334" y="739"/>
                    <a:pt x="1330" y="741"/>
                    <a:pt x="1326" y="742"/>
                  </a:cubicBezTo>
                  <a:cubicBezTo>
                    <a:pt x="1323" y="743"/>
                    <a:pt x="1320" y="744"/>
                    <a:pt x="1317" y="745"/>
                  </a:cubicBezTo>
                  <a:cubicBezTo>
                    <a:pt x="1320" y="740"/>
                    <a:pt x="1322" y="734"/>
                    <a:pt x="1324" y="728"/>
                  </a:cubicBezTo>
                  <a:close/>
                  <a:moveTo>
                    <a:pt x="1264" y="619"/>
                  </a:moveTo>
                  <a:cubicBezTo>
                    <a:pt x="1265" y="620"/>
                    <a:pt x="1266" y="621"/>
                    <a:pt x="1267" y="622"/>
                  </a:cubicBezTo>
                  <a:cubicBezTo>
                    <a:pt x="1263" y="623"/>
                    <a:pt x="1260" y="624"/>
                    <a:pt x="1256" y="625"/>
                  </a:cubicBezTo>
                  <a:cubicBezTo>
                    <a:pt x="1259" y="623"/>
                    <a:pt x="1262" y="621"/>
                    <a:pt x="1264" y="619"/>
                  </a:cubicBezTo>
                  <a:close/>
                  <a:moveTo>
                    <a:pt x="1089" y="1124"/>
                  </a:moveTo>
                  <a:cubicBezTo>
                    <a:pt x="1089" y="1124"/>
                    <a:pt x="1089" y="1124"/>
                    <a:pt x="1089" y="1124"/>
                  </a:cubicBezTo>
                  <a:cubicBezTo>
                    <a:pt x="1089" y="1124"/>
                    <a:pt x="1089" y="1124"/>
                    <a:pt x="1089" y="1124"/>
                  </a:cubicBezTo>
                  <a:cubicBezTo>
                    <a:pt x="1089" y="1124"/>
                    <a:pt x="1089" y="1124"/>
                    <a:pt x="1089" y="1124"/>
                  </a:cubicBezTo>
                  <a:close/>
                  <a:moveTo>
                    <a:pt x="896" y="1070"/>
                  </a:moveTo>
                  <a:cubicBezTo>
                    <a:pt x="910" y="1061"/>
                    <a:pt x="923" y="1053"/>
                    <a:pt x="937" y="1044"/>
                  </a:cubicBezTo>
                  <a:cubicBezTo>
                    <a:pt x="941" y="1051"/>
                    <a:pt x="946" y="1058"/>
                    <a:pt x="952" y="1064"/>
                  </a:cubicBezTo>
                  <a:cubicBezTo>
                    <a:pt x="933" y="1067"/>
                    <a:pt x="915" y="1069"/>
                    <a:pt x="896" y="1070"/>
                  </a:cubicBezTo>
                  <a:close/>
                  <a:moveTo>
                    <a:pt x="892" y="247"/>
                  </a:moveTo>
                  <a:cubicBezTo>
                    <a:pt x="892" y="247"/>
                    <a:pt x="892" y="247"/>
                    <a:pt x="892" y="247"/>
                  </a:cubicBezTo>
                  <a:cubicBezTo>
                    <a:pt x="891" y="241"/>
                    <a:pt x="890" y="236"/>
                    <a:pt x="888" y="232"/>
                  </a:cubicBezTo>
                  <a:cubicBezTo>
                    <a:pt x="887" y="226"/>
                    <a:pt x="885" y="219"/>
                    <a:pt x="884" y="212"/>
                  </a:cubicBezTo>
                  <a:cubicBezTo>
                    <a:pt x="889" y="223"/>
                    <a:pt x="896" y="237"/>
                    <a:pt x="892" y="247"/>
                  </a:cubicBezTo>
                  <a:close/>
                  <a:moveTo>
                    <a:pt x="880" y="682"/>
                  </a:moveTo>
                  <a:cubicBezTo>
                    <a:pt x="883" y="669"/>
                    <a:pt x="881" y="653"/>
                    <a:pt x="882" y="637"/>
                  </a:cubicBezTo>
                  <a:cubicBezTo>
                    <a:pt x="882" y="627"/>
                    <a:pt x="882" y="616"/>
                    <a:pt x="883" y="606"/>
                  </a:cubicBezTo>
                  <a:cubicBezTo>
                    <a:pt x="934" y="592"/>
                    <a:pt x="986" y="580"/>
                    <a:pt x="1039" y="571"/>
                  </a:cubicBezTo>
                  <a:cubicBezTo>
                    <a:pt x="1016" y="608"/>
                    <a:pt x="983" y="639"/>
                    <a:pt x="948" y="666"/>
                  </a:cubicBezTo>
                  <a:cubicBezTo>
                    <a:pt x="926" y="683"/>
                    <a:pt x="903" y="699"/>
                    <a:pt x="879" y="715"/>
                  </a:cubicBezTo>
                  <a:cubicBezTo>
                    <a:pt x="880" y="704"/>
                    <a:pt x="882" y="693"/>
                    <a:pt x="880" y="682"/>
                  </a:cubicBezTo>
                  <a:close/>
                  <a:moveTo>
                    <a:pt x="660" y="1059"/>
                  </a:moveTo>
                  <a:cubicBezTo>
                    <a:pt x="657" y="1053"/>
                    <a:pt x="668" y="1043"/>
                    <a:pt x="683" y="1031"/>
                  </a:cubicBezTo>
                  <a:cubicBezTo>
                    <a:pt x="688" y="1030"/>
                    <a:pt x="693" y="1029"/>
                    <a:pt x="698" y="1028"/>
                  </a:cubicBezTo>
                  <a:cubicBezTo>
                    <a:pt x="704" y="1033"/>
                    <a:pt x="710" y="1039"/>
                    <a:pt x="714" y="1045"/>
                  </a:cubicBezTo>
                  <a:cubicBezTo>
                    <a:pt x="690" y="1058"/>
                    <a:pt x="666" y="1068"/>
                    <a:pt x="660" y="1059"/>
                  </a:cubicBezTo>
                  <a:close/>
                  <a:moveTo>
                    <a:pt x="776" y="2812"/>
                  </a:moveTo>
                  <a:cubicBezTo>
                    <a:pt x="776" y="2812"/>
                    <a:pt x="775" y="2812"/>
                    <a:pt x="775" y="2813"/>
                  </a:cubicBezTo>
                  <a:cubicBezTo>
                    <a:pt x="773" y="2810"/>
                    <a:pt x="776" y="2804"/>
                    <a:pt x="776" y="2812"/>
                  </a:cubicBezTo>
                  <a:close/>
                  <a:moveTo>
                    <a:pt x="765" y="70"/>
                  </a:moveTo>
                  <a:cubicBezTo>
                    <a:pt x="766" y="69"/>
                    <a:pt x="768" y="68"/>
                    <a:pt x="769" y="67"/>
                  </a:cubicBezTo>
                  <a:cubicBezTo>
                    <a:pt x="770" y="66"/>
                    <a:pt x="772" y="65"/>
                    <a:pt x="774" y="65"/>
                  </a:cubicBezTo>
                  <a:cubicBezTo>
                    <a:pt x="771" y="67"/>
                    <a:pt x="768" y="68"/>
                    <a:pt x="765" y="70"/>
                  </a:cubicBezTo>
                  <a:close/>
                  <a:moveTo>
                    <a:pt x="779" y="2871"/>
                  </a:moveTo>
                  <a:cubicBezTo>
                    <a:pt x="775" y="2872"/>
                    <a:pt x="777" y="2855"/>
                    <a:pt x="774" y="2855"/>
                  </a:cubicBezTo>
                  <a:cubicBezTo>
                    <a:pt x="774" y="2848"/>
                    <a:pt x="774" y="2845"/>
                    <a:pt x="772" y="2842"/>
                  </a:cubicBezTo>
                  <a:cubicBezTo>
                    <a:pt x="774" y="2829"/>
                    <a:pt x="771" y="2826"/>
                    <a:pt x="772" y="2816"/>
                  </a:cubicBezTo>
                  <a:cubicBezTo>
                    <a:pt x="775" y="2819"/>
                    <a:pt x="774" y="2814"/>
                    <a:pt x="777" y="2815"/>
                  </a:cubicBezTo>
                  <a:cubicBezTo>
                    <a:pt x="777" y="2826"/>
                    <a:pt x="780" y="2842"/>
                    <a:pt x="778" y="2851"/>
                  </a:cubicBezTo>
                  <a:cubicBezTo>
                    <a:pt x="778" y="2853"/>
                    <a:pt x="781" y="2849"/>
                    <a:pt x="781" y="2852"/>
                  </a:cubicBezTo>
                  <a:cubicBezTo>
                    <a:pt x="780" y="2857"/>
                    <a:pt x="779" y="2863"/>
                    <a:pt x="779" y="2871"/>
                  </a:cubicBezTo>
                  <a:close/>
                </a:path>
              </a:pathLst>
            </a:custGeom>
            <a:solidFill>
              <a:srgbClr val="EFD1A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26" name="Freeform 74">
              <a:extLst>
                <a:ext uri="{FF2B5EF4-FFF2-40B4-BE49-F238E27FC236}">
                  <a16:creationId xmlns:a16="http://schemas.microsoft.com/office/drawing/2014/main" xmlns="" id="{D8F07330-67DB-4276-BEA2-EA8531E5C55F}"/>
                </a:ext>
              </a:extLst>
            </p:cNvPr>
            <p:cNvSpPr>
              <a:spLocks/>
            </p:cNvSpPr>
            <p:nvPr/>
          </p:nvSpPr>
          <p:spPr bwMode="auto">
            <a:xfrm>
              <a:off x="5941037" y="3856161"/>
              <a:ext cx="0" cy="0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27" name="Freeform 75">
              <a:extLst>
                <a:ext uri="{FF2B5EF4-FFF2-40B4-BE49-F238E27FC236}">
                  <a16:creationId xmlns:a16="http://schemas.microsoft.com/office/drawing/2014/main" xmlns="" id="{43C936A2-B822-467A-90C2-C09D979A563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55325" y="2070223"/>
              <a:ext cx="690563" cy="1296988"/>
            </a:xfrm>
            <a:custGeom>
              <a:avLst/>
              <a:gdLst>
                <a:gd name="T0" fmla="*/ 586 w 631"/>
                <a:gd name="T1" fmla="*/ 688 h 1187"/>
                <a:gd name="T2" fmla="*/ 542 w 631"/>
                <a:gd name="T3" fmla="*/ 579 h 1187"/>
                <a:gd name="T4" fmla="*/ 591 w 631"/>
                <a:gd name="T5" fmla="*/ 483 h 1187"/>
                <a:gd name="T6" fmla="*/ 582 w 631"/>
                <a:gd name="T7" fmla="*/ 391 h 1187"/>
                <a:gd name="T8" fmla="*/ 531 w 631"/>
                <a:gd name="T9" fmla="*/ 347 h 1187"/>
                <a:gd name="T10" fmla="*/ 466 w 631"/>
                <a:gd name="T11" fmla="*/ 297 h 1187"/>
                <a:gd name="T12" fmla="*/ 459 w 631"/>
                <a:gd name="T13" fmla="*/ 275 h 1187"/>
                <a:gd name="T14" fmla="*/ 481 w 631"/>
                <a:gd name="T15" fmla="*/ 210 h 1187"/>
                <a:gd name="T16" fmla="*/ 580 w 631"/>
                <a:gd name="T17" fmla="*/ 166 h 1187"/>
                <a:gd name="T18" fmla="*/ 617 w 631"/>
                <a:gd name="T19" fmla="*/ 132 h 1187"/>
                <a:gd name="T20" fmla="*/ 604 w 631"/>
                <a:gd name="T21" fmla="*/ 49 h 1187"/>
                <a:gd name="T22" fmla="*/ 583 w 631"/>
                <a:gd name="T23" fmla="*/ 35 h 1187"/>
                <a:gd name="T24" fmla="*/ 531 w 631"/>
                <a:gd name="T25" fmla="*/ 15 h 1187"/>
                <a:gd name="T26" fmla="*/ 383 w 631"/>
                <a:gd name="T27" fmla="*/ 63 h 1187"/>
                <a:gd name="T28" fmla="*/ 208 w 631"/>
                <a:gd name="T29" fmla="*/ 130 h 1187"/>
                <a:gd name="T30" fmla="*/ 254 w 631"/>
                <a:gd name="T31" fmla="*/ 313 h 1187"/>
                <a:gd name="T32" fmla="*/ 274 w 631"/>
                <a:gd name="T33" fmla="*/ 310 h 1187"/>
                <a:gd name="T34" fmla="*/ 323 w 631"/>
                <a:gd name="T35" fmla="*/ 321 h 1187"/>
                <a:gd name="T36" fmla="*/ 233 w 631"/>
                <a:gd name="T37" fmla="*/ 383 h 1187"/>
                <a:gd name="T38" fmla="*/ 66 w 631"/>
                <a:gd name="T39" fmla="*/ 436 h 1187"/>
                <a:gd name="T40" fmla="*/ 12 w 631"/>
                <a:gd name="T41" fmla="*/ 527 h 1187"/>
                <a:gd name="T42" fmla="*/ 93 w 631"/>
                <a:gd name="T43" fmla="*/ 619 h 1187"/>
                <a:gd name="T44" fmla="*/ 201 w 631"/>
                <a:gd name="T45" fmla="*/ 595 h 1187"/>
                <a:gd name="T46" fmla="*/ 251 w 631"/>
                <a:gd name="T47" fmla="*/ 594 h 1187"/>
                <a:gd name="T48" fmla="*/ 241 w 631"/>
                <a:gd name="T49" fmla="*/ 629 h 1187"/>
                <a:gd name="T50" fmla="*/ 199 w 631"/>
                <a:gd name="T51" fmla="*/ 665 h 1187"/>
                <a:gd name="T52" fmla="*/ 75 w 631"/>
                <a:gd name="T53" fmla="*/ 712 h 1187"/>
                <a:gd name="T54" fmla="*/ 17 w 631"/>
                <a:gd name="T55" fmla="*/ 720 h 1187"/>
                <a:gd name="T56" fmla="*/ 109 w 631"/>
                <a:gd name="T57" fmla="*/ 902 h 1187"/>
                <a:gd name="T58" fmla="*/ 189 w 631"/>
                <a:gd name="T59" fmla="*/ 804 h 1187"/>
                <a:gd name="T60" fmla="*/ 288 w 631"/>
                <a:gd name="T61" fmla="*/ 737 h 1187"/>
                <a:gd name="T62" fmla="*/ 309 w 631"/>
                <a:gd name="T63" fmla="*/ 955 h 1187"/>
                <a:gd name="T64" fmla="*/ 358 w 631"/>
                <a:gd name="T65" fmla="*/ 1180 h 1187"/>
                <a:gd name="T66" fmla="*/ 431 w 631"/>
                <a:gd name="T67" fmla="*/ 1083 h 1187"/>
                <a:gd name="T68" fmla="*/ 445 w 631"/>
                <a:gd name="T69" fmla="*/ 815 h 1187"/>
                <a:gd name="T70" fmla="*/ 470 w 631"/>
                <a:gd name="T71" fmla="*/ 753 h 1187"/>
                <a:gd name="T72" fmla="*/ 524 w 631"/>
                <a:gd name="T73" fmla="*/ 744 h 1187"/>
                <a:gd name="T74" fmla="*/ 182 w 631"/>
                <a:gd name="T75" fmla="*/ 164 h 1187"/>
                <a:gd name="T76" fmla="*/ 151 w 631"/>
                <a:gd name="T77" fmla="*/ 198 h 1187"/>
                <a:gd name="T78" fmla="*/ 182 w 631"/>
                <a:gd name="T79" fmla="*/ 164 h 1187"/>
                <a:gd name="T80" fmla="*/ 248 w 631"/>
                <a:gd name="T81" fmla="*/ 132 h 1187"/>
                <a:gd name="T82" fmla="*/ 264 w 631"/>
                <a:gd name="T83" fmla="*/ 129 h 1187"/>
                <a:gd name="T84" fmla="*/ 26 w 631"/>
                <a:gd name="T85" fmla="*/ 540 h 1187"/>
                <a:gd name="T86" fmla="*/ 33 w 631"/>
                <a:gd name="T87" fmla="*/ 551 h 1187"/>
                <a:gd name="T88" fmla="*/ 30 w 631"/>
                <a:gd name="T89" fmla="*/ 565 h 1187"/>
                <a:gd name="T90" fmla="*/ 30 w 631"/>
                <a:gd name="T91" fmla="*/ 730 h 1187"/>
                <a:gd name="T92" fmla="*/ 29 w 631"/>
                <a:gd name="T93" fmla="*/ 738 h 1187"/>
                <a:gd name="T94" fmla="*/ 253 w 631"/>
                <a:gd name="T95" fmla="*/ 573 h 1187"/>
                <a:gd name="T96" fmla="*/ 246 w 631"/>
                <a:gd name="T97" fmla="*/ 576 h 1187"/>
                <a:gd name="T98" fmla="*/ 185 w 631"/>
                <a:gd name="T99" fmla="*/ 405 h 1187"/>
                <a:gd name="T100" fmla="*/ 167 w 631"/>
                <a:gd name="T101" fmla="*/ 409 h 1187"/>
                <a:gd name="T102" fmla="*/ 320 w 631"/>
                <a:gd name="T103" fmla="*/ 376 h 1187"/>
                <a:gd name="T104" fmla="*/ 320 w 631"/>
                <a:gd name="T105" fmla="*/ 377 h 1187"/>
                <a:gd name="T106" fmla="*/ 347 w 631"/>
                <a:gd name="T107" fmla="*/ 791 h 1187"/>
                <a:gd name="T108" fmla="*/ 344 w 631"/>
                <a:gd name="T109" fmla="*/ 723 h 1187"/>
                <a:gd name="T110" fmla="*/ 347 w 631"/>
                <a:gd name="T111" fmla="*/ 778 h 1187"/>
                <a:gd name="T112" fmla="*/ 432 w 631"/>
                <a:gd name="T113" fmla="*/ 990 h 1187"/>
                <a:gd name="T114" fmla="*/ 435 w 631"/>
                <a:gd name="T115" fmla="*/ 901 h 1187"/>
                <a:gd name="T116" fmla="*/ 505 w 631"/>
                <a:gd name="T117" fmla="*/ 679 h 1187"/>
                <a:gd name="T118" fmla="*/ 505 w 631"/>
                <a:gd name="T119" fmla="*/ 679 h 1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31" h="1187">
                  <a:moveTo>
                    <a:pt x="560" y="740"/>
                  </a:moveTo>
                  <a:cubicBezTo>
                    <a:pt x="582" y="731"/>
                    <a:pt x="590" y="710"/>
                    <a:pt x="586" y="688"/>
                  </a:cubicBezTo>
                  <a:cubicBezTo>
                    <a:pt x="587" y="684"/>
                    <a:pt x="587" y="679"/>
                    <a:pt x="587" y="674"/>
                  </a:cubicBezTo>
                  <a:cubicBezTo>
                    <a:pt x="585" y="635"/>
                    <a:pt x="546" y="616"/>
                    <a:pt x="542" y="579"/>
                  </a:cubicBezTo>
                  <a:cubicBezTo>
                    <a:pt x="539" y="548"/>
                    <a:pt x="565" y="526"/>
                    <a:pt x="581" y="502"/>
                  </a:cubicBezTo>
                  <a:cubicBezTo>
                    <a:pt x="585" y="496"/>
                    <a:pt x="588" y="489"/>
                    <a:pt x="591" y="483"/>
                  </a:cubicBezTo>
                  <a:cubicBezTo>
                    <a:pt x="605" y="468"/>
                    <a:pt x="606" y="444"/>
                    <a:pt x="600" y="425"/>
                  </a:cubicBezTo>
                  <a:cubicBezTo>
                    <a:pt x="597" y="412"/>
                    <a:pt x="590" y="401"/>
                    <a:pt x="582" y="391"/>
                  </a:cubicBezTo>
                  <a:cubicBezTo>
                    <a:pt x="582" y="391"/>
                    <a:pt x="582" y="391"/>
                    <a:pt x="582" y="391"/>
                  </a:cubicBezTo>
                  <a:cubicBezTo>
                    <a:pt x="568" y="372"/>
                    <a:pt x="550" y="358"/>
                    <a:pt x="531" y="347"/>
                  </a:cubicBezTo>
                  <a:cubicBezTo>
                    <a:pt x="513" y="338"/>
                    <a:pt x="494" y="331"/>
                    <a:pt x="480" y="317"/>
                  </a:cubicBezTo>
                  <a:cubicBezTo>
                    <a:pt x="474" y="311"/>
                    <a:pt x="469" y="304"/>
                    <a:pt x="466" y="297"/>
                  </a:cubicBezTo>
                  <a:cubicBezTo>
                    <a:pt x="465" y="293"/>
                    <a:pt x="464" y="290"/>
                    <a:pt x="463" y="287"/>
                  </a:cubicBezTo>
                  <a:cubicBezTo>
                    <a:pt x="462" y="283"/>
                    <a:pt x="461" y="279"/>
                    <a:pt x="459" y="275"/>
                  </a:cubicBezTo>
                  <a:cubicBezTo>
                    <a:pt x="455" y="256"/>
                    <a:pt x="455" y="236"/>
                    <a:pt x="455" y="219"/>
                  </a:cubicBezTo>
                  <a:cubicBezTo>
                    <a:pt x="464" y="217"/>
                    <a:pt x="473" y="213"/>
                    <a:pt x="481" y="210"/>
                  </a:cubicBezTo>
                  <a:cubicBezTo>
                    <a:pt x="506" y="199"/>
                    <a:pt x="530" y="188"/>
                    <a:pt x="555" y="177"/>
                  </a:cubicBezTo>
                  <a:cubicBezTo>
                    <a:pt x="564" y="174"/>
                    <a:pt x="572" y="171"/>
                    <a:pt x="580" y="166"/>
                  </a:cubicBezTo>
                  <a:cubicBezTo>
                    <a:pt x="580" y="166"/>
                    <a:pt x="581" y="166"/>
                    <a:pt x="581" y="166"/>
                  </a:cubicBezTo>
                  <a:cubicBezTo>
                    <a:pt x="598" y="158"/>
                    <a:pt x="610" y="146"/>
                    <a:pt x="617" y="132"/>
                  </a:cubicBezTo>
                  <a:cubicBezTo>
                    <a:pt x="631" y="110"/>
                    <a:pt x="631" y="83"/>
                    <a:pt x="615" y="61"/>
                  </a:cubicBezTo>
                  <a:cubicBezTo>
                    <a:pt x="611" y="57"/>
                    <a:pt x="608" y="53"/>
                    <a:pt x="604" y="49"/>
                  </a:cubicBezTo>
                  <a:cubicBezTo>
                    <a:pt x="599" y="45"/>
                    <a:pt x="595" y="42"/>
                    <a:pt x="590" y="38"/>
                  </a:cubicBezTo>
                  <a:cubicBezTo>
                    <a:pt x="588" y="37"/>
                    <a:pt x="585" y="36"/>
                    <a:pt x="583" y="35"/>
                  </a:cubicBezTo>
                  <a:cubicBezTo>
                    <a:pt x="568" y="26"/>
                    <a:pt x="550" y="20"/>
                    <a:pt x="533" y="15"/>
                  </a:cubicBezTo>
                  <a:cubicBezTo>
                    <a:pt x="532" y="15"/>
                    <a:pt x="532" y="15"/>
                    <a:pt x="531" y="15"/>
                  </a:cubicBezTo>
                  <a:cubicBezTo>
                    <a:pt x="532" y="12"/>
                    <a:pt x="530" y="8"/>
                    <a:pt x="526" y="8"/>
                  </a:cubicBezTo>
                  <a:cubicBezTo>
                    <a:pt x="471" y="0"/>
                    <a:pt x="427" y="34"/>
                    <a:pt x="383" y="63"/>
                  </a:cubicBezTo>
                  <a:cubicBezTo>
                    <a:pt x="356" y="81"/>
                    <a:pt x="327" y="93"/>
                    <a:pt x="295" y="102"/>
                  </a:cubicBezTo>
                  <a:cubicBezTo>
                    <a:pt x="266" y="111"/>
                    <a:pt x="236" y="118"/>
                    <a:pt x="208" y="130"/>
                  </a:cubicBezTo>
                  <a:cubicBezTo>
                    <a:pt x="163" y="149"/>
                    <a:pt x="120" y="186"/>
                    <a:pt x="135" y="240"/>
                  </a:cubicBezTo>
                  <a:cubicBezTo>
                    <a:pt x="149" y="293"/>
                    <a:pt x="204" y="316"/>
                    <a:pt x="254" y="313"/>
                  </a:cubicBezTo>
                  <a:cubicBezTo>
                    <a:pt x="261" y="312"/>
                    <a:pt x="267" y="311"/>
                    <a:pt x="273" y="310"/>
                  </a:cubicBezTo>
                  <a:cubicBezTo>
                    <a:pt x="273" y="310"/>
                    <a:pt x="274" y="310"/>
                    <a:pt x="274" y="310"/>
                  </a:cubicBezTo>
                  <a:cubicBezTo>
                    <a:pt x="287" y="312"/>
                    <a:pt x="301" y="312"/>
                    <a:pt x="315" y="313"/>
                  </a:cubicBezTo>
                  <a:cubicBezTo>
                    <a:pt x="318" y="315"/>
                    <a:pt x="321" y="318"/>
                    <a:pt x="323" y="321"/>
                  </a:cubicBezTo>
                  <a:cubicBezTo>
                    <a:pt x="321" y="331"/>
                    <a:pt x="320" y="341"/>
                    <a:pt x="320" y="352"/>
                  </a:cubicBezTo>
                  <a:cubicBezTo>
                    <a:pt x="305" y="381"/>
                    <a:pt x="262" y="380"/>
                    <a:pt x="233" y="383"/>
                  </a:cubicBezTo>
                  <a:cubicBezTo>
                    <a:pt x="194" y="386"/>
                    <a:pt x="155" y="393"/>
                    <a:pt x="119" y="407"/>
                  </a:cubicBezTo>
                  <a:cubicBezTo>
                    <a:pt x="99" y="407"/>
                    <a:pt x="79" y="418"/>
                    <a:pt x="66" y="436"/>
                  </a:cubicBezTo>
                  <a:cubicBezTo>
                    <a:pt x="66" y="437"/>
                    <a:pt x="65" y="438"/>
                    <a:pt x="65" y="438"/>
                  </a:cubicBezTo>
                  <a:cubicBezTo>
                    <a:pt x="37" y="461"/>
                    <a:pt x="16" y="491"/>
                    <a:pt x="12" y="527"/>
                  </a:cubicBezTo>
                  <a:cubicBezTo>
                    <a:pt x="7" y="568"/>
                    <a:pt x="28" y="600"/>
                    <a:pt x="63" y="613"/>
                  </a:cubicBezTo>
                  <a:cubicBezTo>
                    <a:pt x="71" y="619"/>
                    <a:pt x="82" y="620"/>
                    <a:pt x="93" y="619"/>
                  </a:cubicBezTo>
                  <a:cubicBezTo>
                    <a:pt x="119" y="620"/>
                    <a:pt x="145" y="612"/>
                    <a:pt x="170" y="604"/>
                  </a:cubicBezTo>
                  <a:cubicBezTo>
                    <a:pt x="180" y="602"/>
                    <a:pt x="191" y="599"/>
                    <a:pt x="201" y="595"/>
                  </a:cubicBezTo>
                  <a:cubicBezTo>
                    <a:pt x="216" y="590"/>
                    <a:pt x="237" y="586"/>
                    <a:pt x="247" y="593"/>
                  </a:cubicBezTo>
                  <a:cubicBezTo>
                    <a:pt x="248" y="593"/>
                    <a:pt x="249" y="594"/>
                    <a:pt x="251" y="594"/>
                  </a:cubicBezTo>
                  <a:cubicBezTo>
                    <a:pt x="251" y="602"/>
                    <a:pt x="252" y="609"/>
                    <a:pt x="252" y="617"/>
                  </a:cubicBezTo>
                  <a:cubicBezTo>
                    <a:pt x="251" y="621"/>
                    <a:pt x="244" y="626"/>
                    <a:pt x="241" y="629"/>
                  </a:cubicBezTo>
                  <a:cubicBezTo>
                    <a:pt x="235" y="635"/>
                    <a:pt x="229" y="641"/>
                    <a:pt x="223" y="647"/>
                  </a:cubicBezTo>
                  <a:cubicBezTo>
                    <a:pt x="215" y="653"/>
                    <a:pt x="207" y="659"/>
                    <a:pt x="199" y="665"/>
                  </a:cubicBezTo>
                  <a:cubicBezTo>
                    <a:pt x="171" y="678"/>
                    <a:pt x="141" y="688"/>
                    <a:pt x="112" y="699"/>
                  </a:cubicBezTo>
                  <a:cubicBezTo>
                    <a:pt x="101" y="704"/>
                    <a:pt x="88" y="708"/>
                    <a:pt x="75" y="712"/>
                  </a:cubicBezTo>
                  <a:cubicBezTo>
                    <a:pt x="58" y="715"/>
                    <a:pt x="41" y="715"/>
                    <a:pt x="24" y="714"/>
                  </a:cubicBezTo>
                  <a:cubicBezTo>
                    <a:pt x="21" y="714"/>
                    <a:pt x="17" y="717"/>
                    <a:pt x="17" y="720"/>
                  </a:cubicBezTo>
                  <a:cubicBezTo>
                    <a:pt x="8" y="773"/>
                    <a:pt x="0" y="833"/>
                    <a:pt x="31" y="881"/>
                  </a:cubicBezTo>
                  <a:cubicBezTo>
                    <a:pt x="45" y="902"/>
                    <a:pt x="97" y="942"/>
                    <a:pt x="109" y="902"/>
                  </a:cubicBezTo>
                  <a:cubicBezTo>
                    <a:pt x="112" y="899"/>
                    <a:pt x="114" y="896"/>
                    <a:pt x="116" y="892"/>
                  </a:cubicBezTo>
                  <a:cubicBezTo>
                    <a:pt x="132" y="857"/>
                    <a:pt x="159" y="829"/>
                    <a:pt x="189" y="804"/>
                  </a:cubicBezTo>
                  <a:cubicBezTo>
                    <a:pt x="195" y="802"/>
                    <a:pt x="200" y="800"/>
                    <a:pt x="205" y="797"/>
                  </a:cubicBezTo>
                  <a:cubicBezTo>
                    <a:pt x="236" y="781"/>
                    <a:pt x="264" y="761"/>
                    <a:pt x="288" y="737"/>
                  </a:cubicBezTo>
                  <a:cubicBezTo>
                    <a:pt x="299" y="732"/>
                    <a:pt x="311" y="727"/>
                    <a:pt x="323" y="725"/>
                  </a:cubicBezTo>
                  <a:cubicBezTo>
                    <a:pt x="339" y="802"/>
                    <a:pt x="331" y="877"/>
                    <a:pt x="309" y="955"/>
                  </a:cubicBezTo>
                  <a:cubicBezTo>
                    <a:pt x="291" y="1018"/>
                    <a:pt x="269" y="1104"/>
                    <a:pt x="320" y="1160"/>
                  </a:cubicBezTo>
                  <a:cubicBezTo>
                    <a:pt x="330" y="1170"/>
                    <a:pt x="344" y="1178"/>
                    <a:pt x="358" y="1180"/>
                  </a:cubicBezTo>
                  <a:cubicBezTo>
                    <a:pt x="377" y="1187"/>
                    <a:pt x="398" y="1171"/>
                    <a:pt x="405" y="1154"/>
                  </a:cubicBezTo>
                  <a:cubicBezTo>
                    <a:pt x="419" y="1133"/>
                    <a:pt x="425" y="1104"/>
                    <a:pt x="431" y="1083"/>
                  </a:cubicBezTo>
                  <a:cubicBezTo>
                    <a:pt x="452" y="1004"/>
                    <a:pt x="453" y="922"/>
                    <a:pt x="447" y="841"/>
                  </a:cubicBezTo>
                  <a:cubicBezTo>
                    <a:pt x="447" y="833"/>
                    <a:pt x="446" y="824"/>
                    <a:pt x="445" y="815"/>
                  </a:cubicBezTo>
                  <a:cubicBezTo>
                    <a:pt x="447" y="806"/>
                    <a:pt x="449" y="797"/>
                    <a:pt x="452" y="788"/>
                  </a:cubicBezTo>
                  <a:cubicBezTo>
                    <a:pt x="456" y="776"/>
                    <a:pt x="461" y="762"/>
                    <a:pt x="470" y="753"/>
                  </a:cubicBezTo>
                  <a:cubicBezTo>
                    <a:pt x="480" y="743"/>
                    <a:pt x="491" y="746"/>
                    <a:pt x="505" y="746"/>
                  </a:cubicBezTo>
                  <a:cubicBezTo>
                    <a:pt x="511" y="746"/>
                    <a:pt x="518" y="745"/>
                    <a:pt x="524" y="744"/>
                  </a:cubicBezTo>
                  <a:cubicBezTo>
                    <a:pt x="536" y="744"/>
                    <a:pt x="548" y="744"/>
                    <a:pt x="560" y="740"/>
                  </a:cubicBezTo>
                  <a:close/>
                  <a:moveTo>
                    <a:pt x="182" y="164"/>
                  </a:moveTo>
                  <a:cubicBezTo>
                    <a:pt x="154" y="190"/>
                    <a:pt x="145" y="234"/>
                    <a:pt x="166" y="266"/>
                  </a:cubicBezTo>
                  <a:cubicBezTo>
                    <a:pt x="150" y="247"/>
                    <a:pt x="142" y="222"/>
                    <a:pt x="151" y="198"/>
                  </a:cubicBezTo>
                  <a:cubicBezTo>
                    <a:pt x="159" y="176"/>
                    <a:pt x="179" y="160"/>
                    <a:pt x="200" y="150"/>
                  </a:cubicBezTo>
                  <a:cubicBezTo>
                    <a:pt x="194" y="154"/>
                    <a:pt x="188" y="158"/>
                    <a:pt x="182" y="164"/>
                  </a:cubicBezTo>
                  <a:close/>
                  <a:moveTo>
                    <a:pt x="264" y="129"/>
                  </a:moveTo>
                  <a:cubicBezTo>
                    <a:pt x="259" y="130"/>
                    <a:pt x="253" y="131"/>
                    <a:pt x="248" y="132"/>
                  </a:cubicBezTo>
                  <a:cubicBezTo>
                    <a:pt x="254" y="130"/>
                    <a:pt x="261" y="128"/>
                    <a:pt x="267" y="126"/>
                  </a:cubicBezTo>
                  <a:cubicBezTo>
                    <a:pt x="266" y="127"/>
                    <a:pt x="265" y="128"/>
                    <a:pt x="264" y="129"/>
                  </a:cubicBezTo>
                  <a:close/>
                  <a:moveTo>
                    <a:pt x="30" y="565"/>
                  </a:moveTo>
                  <a:cubicBezTo>
                    <a:pt x="27" y="557"/>
                    <a:pt x="26" y="549"/>
                    <a:pt x="26" y="540"/>
                  </a:cubicBezTo>
                  <a:cubicBezTo>
                    <a:pt x="26" y="541"/>
                    <a:pt x="26" y="541"/>
                    <a:pt x="26" y="541"/>
                  </a:cubicBezTo>
                  <a:cubicBezTo>
                    <a:pt x="29" y="544"/>
                    <a:pt x="31" y="548"/>
                    <a:pt x="33" y="551"/>
                  </a:cubicBezTo>
                  <a:cubicBezTo>
                    <a:pt x="34" y="562"/>
                    <a:pt x="37" y="572"/>
                    <a:pt x="41" y="582"/>
                  </a:cubicBezTo>
                  <a:cubicBezTo>
                    <a:pt x="37" y="578"/>
                    <a:pt x="33" y="572"/>
                    <a:pt x="30" y="565"/>
                  </a:cubicBezTo>
                  <a:close/>
                  <a:moveTo>
                    <a:pt x="29" y="738"/>
                  </a:moveTo>
                  <a:cubicBezTo>
                    <a:pt x="30" y="735"/>
                    <a:pt x="30" y="733"/>
                    <a:pt x="30" y="730"/>
                  </a:cubicBezTo>
                  <a:cubicBezTo>
                    <a:pt x="33" y="730"/>
                    <a:pt x="36" y="730"/>
                    <a:pt x="39" y="730"/>
                  </a:cubicBezTo>
                  <a:cubicBezTo>
                    <a:pt x="35" y="733"/>
                    <a:pt x="32" y="735"/>
                    <a:pt x="29" y="738"/>
                  </a:cubicBezTo>
                  <a:close/>
                  <a:moveTo>
                    <a:pt x="246" y="576"/>
                  </a:moveTo>
                  <a:cubicBezTo>
                    <a:pt x="248" y="575"/>
                    <a:pt x="251" y="574"/>
                    <a:pt x="253" y="573"/>
                  </a:cubicBezTo>
                  <a:cubicBezTo>
                    <a:pt x="253" y="575"/>
                    <a:pt x="253" y="577"/>
                    <a:pt x="253" y="578"/>
                  </a:cubicBezTo>
                  <a:cubicBezTo>
                    <a:pt x="251" y="577"/>
                    <a:pt x="248" y="577"/>
                    <a:pt x="246" y="576"/>
                  </a:cubicBezTo>
                  <a:close/>
                  <a:moveTo>
                    <a:pt x="167" y="409"/>
                  </a:moveTo>
                  <a:cubicBezTo>
                    <a:pt x="173" y="407"/>
                    <a:pt x="179" y="406"/>
                    <a:pt x="185" y="405"/>
                  </a:cubicBezTo>
                  <a:cubicBezTo>
                    <a:pt x="211" y="400"/>
                    <a:pt x="239" y="399"/>
                    <a:pt x="266" y="395"/>
                  </a:cubicBezTo>
                  <a:cubicBezTo>
                    <a:pt x="233" y="402"/>
                    <a:pt x="199" y="402"/>
                    <a:pt x="167" y="409"/>
                  </a:cubicBezTo>
                  <a:close/>
                  <a:moveTo>
                    <a:pt x="320" y="377"/>
                  </a:moveTo>
                  <a:cubicBezTo>
                    <a:pt x="320" y="376"/>
                    <a:pt x="320" y="376"/>
                    <a:pt x="320" y="376"/>
                  </a:cubicBezTo>
                  <a:cubicBezTo>
                    <a:pt x="320" y="376"/>
                    <a:pt x="320" y="376"/>
                    <a:pt x="320" y="376"/>
                  </a:cubicBezTo>
                  <a:cubicBezTo>
                    <a:pt x="320" y="376"/>
                    <a:pt x="320" y="376"/>
                    <a:pt x="320" y="377"/>
                  </a:cubicBezTo>
                  <a:close/>
                  <a:moveTo>
                    <a:pt x="347" y="778"/>
                  </a:moveTo>
                  <a:cubicBezTo>
                    <a:pt x="347" y="782"/>
                    <a:pt x="347" y="787"/>
                    <a:pt x="347" y="791"/>
                  </a:cubicBezTo>
                  <a:cubicBezTo>
                    <a:pt x="346" y="768"/>
                    <a:pt x="343" y="745"/>
                    <a:pt x="338" y="723"/>
                  </a:cubicBezTo>
                  <a:cubicBezTo>
                    <a:pt x="340" y="723"/>
                    <a:pt x="342" y="723"/>
                    <a:pt x="344" y="723"/>
                  </a:cubicBezTo>
                  <a:cubicBezTo>
                    <a:pt x="344" y="723"/>
                    <a:pt x="344" y="724"/>
                    <a:pt x="344" y="725"/>
                  </a:cubicBezTo>
                  <a:cubicBezTo>
                    <a:pt x="350" y="739"/>
                    <a:pt x="347" y="764"/>
                    <a:pt x="347" y="778"/>
                  </a:cubicBezTo>
                  <a:close/>
                  <a:moveTo>
                    <a:pt x="435" y="940"/>
                  </a:moveTo>
                  <a:cubicBezTo>
                    <a:pt x="434" y="957"/>
                    <a:pt x="433" y="973"/>
                    <a:pt x="432" y="990"/>
                  </a:cubicBezTo>
                  <a:cubicBezTo>
                    <a:pt x="433" y="961"/>
                    <a:pt x="433" y="933"/>
                    <a:pt x="435" y="905"/>
                  </a:cubicBezTo>
                  <a:cubicBezTo>
                    <a:pt x="435" y="904"/>
                    <a:pt x="435" y="902"/>
                    <a:pt x="435" y="901"/>
                  </a:cubicBezTo>
                  <a:cubicBezTo>
                    <a:pt x="435" y="914"/>
                    <a:pt x="435" y="927"/>
                    <a:pt x="435" y="940"/>
                  </a:cubicBezTo>
                  <a:close/>
                  <a:moveTo>
                    <a:pt x="505" y="679"/>
                  </a:moveTo>
                  <a:cubicBezTo>
                    <a:pt x="505" y="679"/>
                    <a:pt x="505" y="679"/>
                    <a:pt x="505" y="679"/>
                  </a:cubicBezTo>
                  <a:cubicBezTo>
                    <a:pt x="503" y="683"/>
                    <a:pt x="504" y="682"/>
                    <a:pt x="505" y="679"/>
                  </a:cubicBezTo>
                  <a:close/>
                </a:path>
              </a:pathLst>
            </a:custGeom>
            <a:solidFill>
              <a:srgbClr val="EFD1A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92" name="Freeform 76">
              <a:extLst>
                <a:ext uri="{FF2B5EF4-FFF2-40B4-BE49-F238E27FC236}">
                  <a16:creationId xmlns:a16="http://schemas.microsoft.com/office/drawing/2014/main" xmlns="" id="{FC57470F-CA4E-4C4F-BDCD-F8EB5EA08DA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30000" y="2082923"/>
              <a:ext cx="1071563" cy="1171575"/>
            </a:xfrm>
            <a:custGeom>
              <a:avLst/>
              <a:gdLst>
                <a:gd name="T0" fmla="*/ 963 w 980"/>
                <a:gd name="T1" fmla="*/ 824 h 1072"/>
                <a:gd name="T2" fmla="*/ 934 w 980"/>
                <a:gd name="T3" fmla="*/ 821 h 1072"/>
                <a:gd name="T4" fmla="*/ 664 w 980"/>
                <a:gd name="T5" fmla="*/ 767 h 1072"/>
                <a:gd name="T6" fmla="*/ 485 w 980"/>
                <a:gd name="T7" fmla="*/ 577 h 1072"/>
                <a:gd name="T8" fmla="*/ 421 w 980"/>
                <a:gd name="T9" fmla="*/ 194 h 1072"/>
                <a:gd name="T10" fmla="*/ 413 w 980"/>
                <a:gd name="T11" fmla="*/ 43 h 1072"/>
                <a:gd name="T12" fmla="*/ 375 w 980"/>
                <a:gd name="T13" fmla="*/ 6 h 1072"/>
                <a:gd name="T14" fmla="*/ 299 w 980"/>
                <a:gd name="T15" fmla="*/ 49 h 1072"/>
                <a:gd name="T16" fmla="*/ 268 w 980"/>
                <a:gd name="T17" fmla="*/ 280 h 1072"/>
                <a:gd name="T18" fmla="*/ 280 w 980"/>
                <a:gd name="T19" fmla="*/ 375 h 1072"/>
                <a:gd name="T20" fmla="*/ 178 w 980"/>
                <a:gd name="T21" fmla="*/ 349 h 1072"/>
                <a:gd name="T22" fmla="*/ 240 w 980"/>
                <a:gd name="T23" fmla="*/ 557 h 1072"/>
                <a:gd name="T24" fmla="*/ 284 w 980"/>
                <a:gd name="T25" fmla="*/ 568 h 1072"/>
                <a:gd name="T26" fmla="*/ 245 w 980"/>
                <a:gd name="T27" fmla="*/ 721 h 1072"/>
                <a:gd name="T28" fmla="*/ 145 w 980"/>
                <a:gd name="T29" fmla="*/ 772 h 1072"/>
                <a:gd name="T30" fmla="*/ 3 w 980"/>
                <a:gd name="T31" fmla="*/ 855 h 1072"/>
                <a:gd name="T32" fmla="*/ 49 w 980"/>
                <a:gd name="T33" fmla="*/ 893 h 1072"/>
                <a:gd name="T34" fmla="*/ 63 w 980"/>
                <a:gd name="T35" fmla="*/ 915 h 1072"/>
                <a:gd name="T36" fmla="*/ 185 w 980"/>
                <a:gd name="T37" fmla="*/ 931 h 1072"/>
                <a:gd name="T38" fmla="*/ 338 w 980"/>
                <a:gd name="T39" fmla="*/ 794 h 1072"/>
                <a:gd name="T40" fmla="*/ 351 w 980"/>
                <a:gd name="T41" fmla="*/ 763 h 1072"/>
                <a:gd name="T42" fmla="*/ 363 w 980"/>
                <a:gd name="T43" fmla="*/ 730 h 1072"/>
                <a:gd name="T44" fmla="*/ 375 w 980"/>
                <a:gd name="T45" fmla="*/ 744 h 1072"/>
                <a:gd name="T46" fmla="*/ 440 w 980"/>
                <a:gd name="T47" fmla="*/ 911 h 1072"/>
                <a:gd name="T48" fmla="*/ 510 w 980"/>
                <a:gd name="T49" fmla="*/ 1005 h 1072"/>
                <a:gd name="T50" fmla="*/ 547 w 980"/>
                <a:gd name="T51" fmla="*/ 1032 h 1072"/>
                <a:gd name="T52" fmla="*/ 830 w 980"/>
                <a:gd name="T53" fmla="*/ 1015 h 1072"/>
                <a:gd name="T54" fmla="*/ 869 w 980"/>
                <a:gd name="T55" fmla="*/ 973 h 1072"/>
                <a:gd name="T56" fmla="*/ 970 w 980"/>
                <a:gd name="T57" fmla="*/ 874 h 1072"/>
                <a:gd name="T58" fmla="*/ 194 w 980"/>
                <a:gd name="T59" fmla="*/ 358 h 1072"/>
                <a:gd name="T60" fmla="*/ 193 w 980"/>
                <a:gd name="T61" fmla="*/ 357 h 1072"/>
                <a:gd name="T62" fmla="*/ 194 w 980"/>
                <a:gd name="T63" fmla="*/ 358 h 1072"/>
                <a:gd name="T64" fmla="*/ 205 w 980"/>
                <a:gd name="T65" fmla="*/ 534 h 1072"/>
                <a:gd name="T66" fmla="*/ 213 w 980"/>
                <a:gd name="T67" fmla="*/ 544 h 1072"/>
                <a:gd name="T68" fmla="*/ 29 w 980"/>
                <a:gd name="T69" fmla="*/ 876 h 1072"/>
                <a:gd name="T70" fmla="*/ 81 w 980"/>
                <a:gd name="T71" fmla="*/ 821 h 1072"/>
                <a:gd name="T72" fmla="*/ 83 w 980"/>
                <a:gd name="T73" fmla="*/ 815 h 1072"/>
                <a:gd name="T74" fmla="*/ 110 w 980"/>
                <a:gd name="T75" fmla="*/ 875 h 1072"/>
                <a:gd name="T76" fmla="*/ 114 w 980"/>
                <a:gd name="T77" fmla="*/ 879 h 1072"/>
                <a:gd name="T78" fmla="*/ 276 w 980"/>
                <a:gd name="T79" fmla="*/ 711 h 1072"/>
                <a:gd name="T80" fmla="*/ 269 w 980"/>
                <a:gd name="T81" fmla="*/ 720 h 1072"/>
                <a:gd name="T82" fmla="*/ 276 w 980"/>
                <a:gd name="T83" fmla="*/ 711 h 1072"/>
                <a:gd name="T84" fmla="*/ 308 w 980"/>
                <a:gd name="T85" fmla="*/ 805 h 1072"/>
                <a:gd name="T86" fmla="*/ 301 w 980"/>
                <a:gd name="T87" fmla="*/ 821 h 1072"/>
                <a:gd name="T88" fmla="*/ 320 w 980"/>
                <a:gd name="T89" fmla="*/ 48 h 1072"/>
                <a:gd name="T90" fmla="*/ 329 w 980"/>
                <a:gd name="T91" fmla="*/ 45 h 1072"/>
                <a:gd name="T92" fmla="*/ 390 w 980"/>
                <a:gd name="T93" fmla="*/ 744 h 1072"/>
                <a:gd name="T94" fmla="*/ 392 w 980"/>
                <a:gd name="T95" fmla="*/ 747 h 1072"/>
                <a:gd name="T96" fmla="*/ 402 w 980"/>
                <a:gd name="T97" fmla="*/ 796 h 1072"/>
                <a:gd name="T98" fmla="*/ 403 w 980"/>
                <a:gd name="T99" fmla="*/ 797 h 1072"/>
                <a:gd name="T100" fmla="*/ 402 w 980"/>
                <a:gd name="T101" fmla="*/ 796 h 1072"/>
                <a:gd name="T102" fmla="*/ 398 w 980"/>
                <a:gd name="T103" fmla="*/ 62 h 1072"/>
                <a:gd name="T104" fmla="*/ 406 w 980"/>
                <a:gd name="T105" fmla="*/ 80 h 1072"/>
                <a:gd name="T106" fmla="*/ 409 w 980"/>
                <a:gd name="T107" fmla="*/ 427 h 1072"/>
                <a:gd name="T108" fmla="*/ 411 w 980"/>
                <a:gd name="T109" fmla="*/ 428 h 1072"/>
                <a:gd name="T110" fmla="*/ 442 w 980"/>
                <a:gd name="T111" fmla="*/ 517 h 1072"/>
                <a:gd name="T112" fmla="*/ 450 w 980"/>
                <a:gd name="T113" fmla="*/ 532 h 1072"/>
                <a:gd name="T114" fmla="*/ 535 w 980"/>
                <a:gd name="T115" fmla="*/ 1004 h 1072"/>
                <a:gd name="T116" fmla="*/ 539 w 980"/>
                <a:gd name="T117" fmla="*/ 1007 h 1072"/>
                <a:gd name="T118" fmla="*/ 581 w 980"/>
                <a:gd name="T119" fmla="*/ 757 h 1072"/>
                <a:gd name="T120" fmla="*/ 558 w 980"/>
                <a:gd name="T121" fmla="*/ 738 h 1072"/>
                <a:gd name="T122" fmla="*/ 636 w 980"/>
                <a:gd name="T123" fmla="*/ 775 h 10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80" h="1072">
                  <a:moveTo>
                    <a:pt x="970" y="828"/>
                  </a:moveTo>
                  <a:cubicBezTo>
                    <a:pt x="969" y="825"/>
                    <a:pt x="966" y="824"/>
                    <a:pt x="963" y="824"/>
                  </a:cubicBezTo>
                  <a:cubicBezTo>
                    <a:pt x="959" y="824"/>
                    <a:pt x="954" y="823"/>
                    <a:pt x="950" y="823"/>
                  </a:cubicBezTo>
                  <a:cubicBezTo>
                    <a:pt x="945" y="821"/>
                    <a:pt x="940" y="820"/>
                    <a:pt x="934" y="821"/>
                  </a:cubicBezTo>
                  <a:cubicBezTo>
                    <a:pt x="877" y="814"/>
                    <a:pt x="820" y="805"/>
                    <a:pt x="763" y="792"/>
                  </a:cubicBezTo>
                  <a:cubicBezTo>
                    <a:pt x="730" y="785"/>
                    <a:pt x="697" y="777"/>
                    <a:pt x="664" y="767"/>
                  </a:cubicBezTo>
                  <a:cubicBezTo>
                    <a:pt x="633" y="759"/>
                    <a:pt x="599" y="751"/>
                    <a:pt x="573" y="731"/>
                  </a:cubicBezTo>
                  <a:cubicBezTo>
                    <a:pt x="528" y="695"/>
                    <a:pt x="507" y="628"/>
                    <a:pt x="485" y="577"/>
                  </a:cubicBezTo>
                  <a:cubicBezTo>
                    <a:pt x="461" y="520"/>
                    <a:pt x="439" y="461"/>
                    <a:pt x="418" y="403"/>
                  </a:cubicBezTo>
                  <a:cubicBezTo>
                    <a:pt x="419" y="333"/>
                    <a:pt x="420" y="263"/>
                    <a:pt x="421" y="194"/>
                  </a:cubicBezTo>
                  <a:cubicBezTo>
                    <a:pt x="422" y="160"/>
                    <a:pt x="423" y="126"/>
                    <a:pt x="422" y="93"/>
                  </a:cubicBezTo>
                  <a:cubicBezTo>
                    <a:pt x="422" y="76"/>
                    <a:pt x="420" y="58"/>
                    <a:pt x="413" y="43"/>
                  </a:cubicBezTo>
                  <a:cubicBezTo>
                    <a:pt x="414" y="39"/>
                    <a:pt x="414" y="33"/>
                    <a:pt x="413" y="28"/>
                  </a:cubicBezTo>
                  <a:cubicBezTo>
                    <a:pt x="409" y="13"/>
                    <a:pt x="390" y="0"/>
                    <a:pt x="375" y="6"/>
                  </a:cubicBezTo>
                  <a:cubicBezTo>
                    <a:pt x="370" y="8"/>
                    <a:pt x="366" y="10"/>
                    <a:pt x="362" y="13"/>
                  </a:cubicBezTo>
                  <a:cubicBezTo>
                    <a:pt x="338" y="14"/>
                    <a:pt x="314" y="30"/>
                    <a:pt x="299" y="49"/>
                  </a:cubicBezTo>
                  <a:cubicBezTo>
                    <a:pt x="267" y="91"/>
                    <a:pt x="253" y="148"/>
                    <a:pt x="254" y="200"/>
                  </a:cubicBezTo>
                  <a:cubicBezTo>
                    <a:pt x="255" y="227"/>
                    <a:pt x="259" y="254"/>
                    <a:pt x="268" y="280"/>
                  </a:cubicBezTo>
                  <a:cubicBezTo>
                    <a:pt x="276" y="302"/>
                    <a:pt x="306" y="340"/>
                    <a:pt x="294" y="364"/>
                  </a:cubicBezTo>
                  <a:cubicBezTo>
                    <a:pt x="289" y="367"/>
                    <a:pt x="284" y="371"/>
                    <a:pt x="280" y="375"/>
                  </a:cubicBezTo>
                  <a:cubicBezTo>
                    <a:pt x="264" y="374"/>
                    <a:pt x="245" y="345"/>
                    <a:pt x="231" y="339"/>
                  </a:cubicBezTo>
                  <a:cubicBezTo>
                    <a:pt x="214" y="331"/>
                    <a:pt x="193" y="337"/>
                    <a:pt x="178" y="349"/>
                  </a:cubicBezTo>
                  <a:cubicBezTo>
                    <a:pt x="138" y="380"/>
                    <a:pt x="152" y="442"/>
                    <a:pt x="166" y="483"/>
                  </a:cubicBezTo>
                  <a:cubicBezTo>
                    <a:pt x="177" y="514"/>
                    <a:pt x="197" y="582"/>
                    <a:pt x="240" y="557"/>
                  </a:cubicBezTo>
                  <a:cubicBezTo>
                    <a:pt x="249" y="552"/>
                    <a:pt x="256" y="545"/>
                    <a:pt x="265" y="540"/>
                  </a:cubicBezTo>
                  <a:cubicBezTo>
                    <a:pt x="281" y="532"/>
                    <a:pt x="281" y="556"/>
                    <a:pt x="284" y="568"/>
                  </a:cubicBezTo>
                  <a:cubicBezTo>
                    <a:pt x="290" y="601"/>
                    <a:pt x="292" y="640"/>
                    <a:pt x="281" y="672"/>
                  </a:cubicBezTo>
                  <a:cubicBezTo>
                    <a:pt x="275" y="692"/>
                    <a:pt x="261" y="708"/>
                    <a:pt x="245" y="721"/>
                  </a:cubicBezTo>
                  <a:cubicBezTo>
                    <a:pt x="221" y="730"/>
                    <a:pt x="200" y="743"/>
                    <a:pt x="179" y="758"/>
                  </a:cubicBezTo>
                  <a:cubicBezTo>
                    <a:pt x="167" y="763"/>
                    <a:pt x="156" y="767"/>
                    <a:pt x="145" y="772"/>
                  </a:cubicBezTo>
                  <a:cubicBezTo>
                    <a:pt x="115" y="785"/>
                    <a:pt x="84" y="798"/>
                    <a:pt x="53" y="812"/>
                  </a:cubicBezTo>
                  <a:cubicBezTo>
                    <a:pt x="32" y="820"/>
                    <a:pt x="7" y="831"/>
                    <a:pt x="3" y="855"/>
                  </a:cubicBezTo>
                  <a:cubicBezTo>
                    <a:pt x="0" y="872"/>
                    <a:pt x="9" y="887"/>
                    <a:pt x="25" y="892"/>
                  </a:cubicBezTo>
                  <a:cubicBezTo>
                    <a:pt x="33" y="894"/>
                    <a:pt x="41" y="893"/>
                    <a:pt x="49" y="893"/>
                  </a:cubicBezTo>
                  <a:cubicBezTo>
                    <a:pt x="49" y="894"/>
                    <a:pt x="49" y="895"/>
                    <a:pt x="50" y="895"/>
                  </a:cubicBezTo>
                  <a:cubicBezTo>
                    <a:pt x="54" y="902"/>
                    <a:pt x="58" y="908"/>
                    <a:pt x="63" y="915"/>
                  </a:cubicBezTo>
                  <a:cubicBezTo>
                    <a:pt x="69" y="922"/>
                    <a:pt x="76" y="928"/>
                    <a:pt x="84" y="933"/>
                  </a:cubicBezTo>
                  <a:cubicBezTo>
                    <a:pt x="102" y="973"/>
                    <a:pt x="157" y="947"/>
                    <a:pt x="185" y="931"/>
                  </a:cubicBezTo>
                  <a:cubicBezTo>
                    <a:pt x="229" y="904"/>
                    <a:pt x="274" y="876"/>
                    <a:pt x="308" y="837"/>
                  </a:cubicBezTo>
                  <a:cubicBezTo>
                    <a:pt x="320" y="824"/>
                    <a:pt x="330" y="809"/>
                    <a:pt x="338" y="794"/>
                  </a:cubicBezTo>
                  <a:cubicBezTo>
                    <a:pt x="346" y="788"/>
                    <a:pt x="350" y="779"/>
                    <a:pt x="351" y="766"/>
                  </a:cubicBezTo>
                  <a:cubicBezTo>
                    <a:pt x="351" y="765"/>
                    <a:pt x="351" y="764"/>
                    <a:pt x="351" y="763"/>
                  </a:cubicBezTo>
                  <a:cubicBezTo>
                    <a:pt x="353" y="757"/>
                    <a:pt x="355" y="751"/>
                    <a:pt x="357" y="744"/>
                  </a:cubicBezTo>
                  <a:cubicBezTo>
                    <a:pt x="358" y="741"/>
                    <a:pt x="360" y="734"/>
                    <a:pt x="363" y="730"/>
                  </a:cubicBezTo>
                  <a:cubicBezTo>
                    <a:pt x="366" y="728"/>
                    <a:pt x="369" y="727"/>
                    <a:pt x="372" y="725"/>
                  </a:cubicBezTo>
                  <a:cubicBezTo>
                    <a:pt x="376" y="728"/>
                    <a:pt x="375" y="739"/>
                    <a:pt x="375" y="744"/>
                  </a:cubicBezTo>
                  <a:cubicBezTo>
                    <a:pt x="374" y="773"/>
                    <a:pt x="386" y="798"/>
                    <a:pt x="397" y="824"/>
                  </a:cubicBezTo>
                  <a:cubicBezTo>
                    <a:pt x="410" y="854"/>
                    <a:pt x="424" y="883"/>
                    <a:pt x="440" y="911"/>
                  </a:cubicBezTo>
                  <a:cubicBezTo>
                    <a:pt x="452" y="932"/>
                    <a:pt x="465" y="953"/>
                    <a:pt x="481" y="971"/>
                  </a:cubicBezTo>
                  <a:cubicBezTo>
                    <a:pt x="480" y="987"/>
                    <a:pt x="490" y="1003"/>
                    <a:pt x="510" y="1005"/>
                  </a:cubicBezTo>
                  <a:cubicBezTo>
                    <a:pt x="511" y="1005"/>
                    <a:pt x="511" y="1005"/>
                    <a:pt x="512" y="1005"/>
                  </a:cubicBezTo>
                  <a:cubicBezTo>
                    <a:pt x="523" y="1015"/>
                    <a:pt x="534" y="1024"/>
                    <a:pt x="547" y="1032"/>
                  </a:cubicBezTo>
                  <a:cubicBezTo>
                    <a:pt x="595" y="1063"/>
                    <a:pt x="652" y="1072"/>
                    <a:pt x="708" y="1065"/>
                  </a:cubicBezTo>
                  <a:cubicBezTo>
                    <a:pt x="753" y="1058"/>
                    <a:pt x="797" y="1045"/>
                    <a:pt x="830" y="1015"/>
                  </a:cubicBezTo>
                  <a:cubicBezTo>
                    <a:pt x="832" y="1014"/>
                    <a:pt x="833" y="1014"/>
                    <a:pt x="834" y="1013"/>
                  </a:cubicBezTo>
                  <a:cubicBezTo>
                    <a:pt x="848" y="1001"/>
                    <a:pt x="858" y="987"/>
                    <a:pt x="869" y="973"/>
                  </a:cubicBezTo>
                  <a:cubicBezTo>
                    <a:pt x="879" y="961"/>
                    <a:pt x="889" y="954"/>
                    <a:pt x="904" y="948"/>
                  </a:cubicBezTo>
                  <a:cubicBezTo>
                    <a:pt x="934" y="936"/>
                    <a:pt x="980" y="915"/>
                    <a:pt x="970" y="874"/>
                  </a:cubicBezTo>
                  <a:cubicBezTo>
                    <a:pt x="976" y="859"/>
                    <a:pt x="977" y="844"/>
                    <a:pt x="970" y="828"/>
                  </a:cubicBezTo>
                  <a:close/>
                  <a:moveTo>
                    <a:pt x="194" y="358"/>
                  </a:moveTo>
                  <a:cubicBezTo>
                    <a:pt x="193" y="358"/>
                    <a:pt x="191" y="358"/>
                    <a:pt x="190" y="359"/>
                  </a:cubicBezTo>
                  <a:cubicBezTo>
                    <a:pt x="191" y="358"/>
                    <a:pt x="192" y="358"/>
                    <a:pt x="193" y="357"/>
                  </a:cubicBezTo>
                  <a:cubicBezTo>
                    <a:pt x="193" y="357"/>
                    <a:pt x="194" y="357"/>
                    <a:pt x="195" y="356"/>
                  </a:cubicBezTo>
                  <a:cubicBezTo>
                    <a:pt x="194" y="357"/>
                    <a:pt x="194" y="357"/>
                    <a:pt x="194" y="358"/>
                  </a:cubicBezTo>
                  <a:close/>
                  <a:moveTo>
                    <a:pt x="213" y="544"/>
                  </a:moveTo>
                  <a:cubicBezTo>
                    <a:pt x="210" y="542"/>
                    <a:pt x="207" y="538"/>
                    <a:pt x="205" y="534"/>
                  </a:cubicBezTo>
                  <a:cubicBezTo>
                    <a:pt x="210" y="540"/>
                    <a:pt x="216" y="545"/>
                    <a:pt x="224" y="547"/>
                  </a:cubicBezTo>
                  <a:cubicBezTo>
                    <a:pt x="220" y="548"/>
                    <a:pt x="216" y="547"/>
                    <a:pt x="213" y="544"/>
                  </a:cubicBezTo>
                  <a:close/>
                  <a:moveTo>
                    <a:pt x="24" y="846"/>
                  </a:moveTo>
                  <a:cubicBezTo>
                    <a:pt x="21" y="856"/>
                    <a:pt x="22" y="867"/>
                    <a:pt x="29" y="876"/>
                  </a:cubicBezTo>
                  <a:cubicBezTo>
                    <a:pt x="15" y="870"/>
                    <a:pt x="16" y="856"/>
                    <a:pt x="24" y="846"/>
                  </a:cubicBezTo>
                  <a:close/>
                  <a:moveTo>
                    <a:pt x="81" y="821"/>
                  </a:moveTo>
                  <a:cubicBezTo>
                    <a:pt x="74" y="824"/>
                    <a:pt x="66" y="826"/>
                    <a:pt x="57" y="826"/>
                  </a:cubicBezTo>
                  <a:cubicBezTo>
                    <a:pt x="66" y="823"/>
                    <a:pt x="74" y="819"/>
                    <a:pt x="83" y="815"/>
                  </a:cubicBezTo>
                  <a:cubicBezTo>
                    <a:pt x="82" y="817"/>
                    <a:pt x="82" y="819"/>
                    <a:pt x="81" y="821"/>
                  </a:cubicBezTo>
                  <a:close/>
                  <a:moveTo>
                    <a:pt x="110" y="875"/>
                  </a:moveTo>
                  <a:cubicBezTo>
                    <a:pt x="111" y="875"/>
                    <a:pt x="111" y="875"/>
                    <a:pt x="112" y="875"/>
                  </a:cubicBezTo>
                  <a:cubicBezTo>
                    <a:pt x="112" y="876"/>
                    <a:pt x="113" y="878"/>
                    <a:pt x="114" y="879"/>
                  </a:cubicBezTo>
                  <a:cubicBezTo>
                    <a:pt x="113" y="878"/>
                    <a:pt x="111" y="877"/>
                    <a:pt x="110" y="875"/>
                  </a:cubicBezTo>
                  <a:close/>
                  <a:moveTo>
                    <a:pt x="276" y="711"/>
                  </a:moveTo>
                  <a:cubicBezTo>
                    <a:pt x="274" y="715"/>
                    <a:pt x="273" y="719"/>
                    <a:pt x="273" y="722"/>
                  </a:cubicBezTo>
                  <a:cubicBezTo>
                    <a:pt x="272" y="721"/>
                    <a:pt x="270" y="721"/>
                    <a:pt x="269" y="720"/>
                  </a:cubicBezTo>
                  <a:cubicBezTo>
                    <a:pt x="272" y="717"/>
                    <a:pt x="274" y="714"/>
                    <a:pt x="277" y="710"/>
                  </a:cubicBezTo>
                  <a:cubicBezTo>
                    <a:pt x="277" y="711"/>
                    <a:pt x="276" y="711"/>
                    <a:pt x="276" y="711"/>
                  </a:cubicBezTo>
                  <a:close/>
                  <a:moveTo>
                    <a:pt x="301" y="821"/>
                  </a:moveTo>
                  <a:cubicBezTo>
                    <a:pt x="304" y="816"/>
                    <a:pt x="306" y="810"/>
                    <a:pt x="308" y="805"/>
                  </a:cubicBezTo>
                  <a:cubicBezTo>
                    <a:pt x="310" y="805"/>
                    <a:pt x="312" y="804"/>
                    <a:pt x="314" y="804"/>
                  </a:cubicBezTo>
                  <a:cubicBezTo>
                    <a:pt x="310" y="810"/>
                    <a:pt x="306" y="815"/>
                    <a:pt x="301" y="821"/>
                  </a:cubicBezTo>
                  <a:close/>
                  <a:moveTo>
                    <a:pt x="329" y="45"/>
                  </a:moveTo>
                  <a:cubicBezTo>
                    <a:pt x="326" y="45"/>
                    <a:pt x="323" y="47"/>
                    <a:pt x="320" y="48"/>
                  </a:cubicBezTo>
                  <a:cubicBezTo>
                    <a:pt x="325" y="44"/>
                    <a:pt x="330" y="40"/>
                    <a:pt x="335" y="36"/>
                  </a:cubicBezTo>
                  <a:cubicBezTo>
                    <a:pt x="333" y="39"/>
                    <a:pt x="331" y="42"/>
                    <a:pt x="329" y="45"/>
                  </a:cubicBezTo>
                  <a:close/>
                  <a:moveTo>
                    <a:pt x="391" y="756"/>
                  </a:moveTo>
                  <a:cubicBezTo>
                    <a:pt x="391" y="752"/>
                    <a:pt x="390" y="748"/>
                    <a:pt x="390" y="744"/>
                  </a:cubicBezTo>
                  <a:cubicBezTo>
                    <a:pt x="391" y="743"/>
                    <a:pt x="391" y="742"/>
                    <a:pt x="391" y="741"/>
                  </a:cubicBezTo>
                  <a:cubicBezTo>
                    <a:pt x="391" y="743"/>
                    <a:pt x="391" y="745"/>
                    <a:pt x="392" y="747"/>
                  </a:cubicBezTo>
                  <a:cubicBezTo>
                    <a:pt x="391" y="750"/>
                    <a:pt x="391" y="753"/>
                    <a:pt x="391" y="756"/>
                  </a:cubicBezTo>
                  <a:close/>
                  <a:moveTo>
                    <a:pt x="402" y="796"/>
                  </a:moveTo>
                  <a:cubicBezTo>
                    <a:pt x="402" y="796"/>
                    <a:pt x="402" y="796"/>
                    <a:pt x="402" y="796"/>
                  </a:cubicBezTo>
                  <a:cubicBezTo>
                    <a:pt x="402" y="796"/>
                    <a:pt x="403" y="796"/>
                    <a:pt x="403" y="797"/>
                  </a:cubicBezTo>
                  <a:cubicBezTo>
                    <a:pt x="404" y="799"/>
                    <a:pt x="404" y="801"/>
                    <a:pt x="405" y="803"/>
                  </a:cubicBezTo>
                  <a:cubicBezTo>
                    <a:pt x="404" y="801"/>
                    <a:pt x="403" y="798"/>
                    <a:pt x="402" y="796"/>
                  </a:cubicBezTo>
                  <a:close/>
                  <a:moveTo>
                    <a:pt x="399" y="64"/>
                  </a:moveTo>
                  <a:cubicBezTo>
                    <a:pt x="399" y="64"/>
                    <a:pt x="398" y="63"/>
                    <a:pt x="398" y="62"/>
                  </a:cubicBezTo>
                  <a:cubicBezTo>
                    <a:pt x="399" y="61"/>
                    <a:pt x="401" y="60"/>
                    <a:pt x="402" y="59"/>
                  </a:cubicBezTo>
                  <a:cubicBezTo>
                    <a:pt x="405" y="66"/>
                    <a:pt x="406" y="73"/>
                    <a:pt x="406" y="80"/>
                  </a:cubicBezTo>
                  <a:cubicBezTo>
                    <a:pt x="404" y="75"/>
                    <a:pt x="402" y="70"/>
                    <a:pt x="399" y="64"/>
                  </a:cubicBezTo>
                  <a:close/>
                  <a:moveTo>
                    <a:pt x="409" y="427"/>
                  </a:moveTo>
                  <a:cubicBezTo>
                    <a:pt x="409" y="425"/>
                    <a:pt x="409" y="423"/>
                    <a:pt x="408" y="421"/>
                  </a:cubicBezTo>
                  <a:cubicBezTo>
                    <a:pt x="409" y="423"/>
                    <a:pt x="410" y="426"/>
                    <a:pt x="411" y="428"/>
                  </a:cubicBezTo>
                  <a:cubicBezTo>
                    <a:pt x="410" y="428"/>
                    <a:pt x="410" y="427"/>
                    <a:pt x="409" y="427"/>
                  </a:cubicBezTo>
                  <a:close/>
                  <a:moveTo>
                    <a:pt x="442" y="517"/>
                  </a:moveTo>
                  <a:cubicBezTo>
                    <a:pt x="442" y="514"/>
                    <a:pt x="442" y="512"/>
                    <a:pt x="441" y="509"/>
                  </a:cubicBezTo>
                  <a:cubicBezTo>
                    <a:pt x="444" y="516"/>
                    <a:pt x="447" y="524"/>
                    <a:pt x="450" y="532"/>
                  </a:cubicBezTo>
                  <a:cubicBezTo>
                    <a:pt x="448" y="527"/>
                    <a:pt x="445" y="522"/>
                    <a:pt x="442" y="517"/>
                  </a:cubicBezTo>
                  <a:close/>
                  <a:moveTo>
                    <a:pt x="535" y="1004"/>
                  </a:moveTo>
                  <a:cubicBezTo>
                    <a:pt x="535" y="1004"/>
                    <a:pt x="536" y="1004"/>
                    <a:pt x="536" y="1004"/>
                  </a:cubicBezTo>
                  <a:cubicBezTo>
                    <a:pt x="537" y="1005"/>
                    <a:pt x="538" y="1006"/>
                    <a:pt x="539" y="1007"/>
                  </a:cubicBezTo>
                  <a:cubicBezTo>
                    <a:pt x="538" y="1006"/>
                    <a:pt x="536" y="1005"/>
                    <a:pt x="535" y="1004"/>
                  </a:cubicBezTo>
                  <a:close/>
                  <a:moveTo>
                    <a:pt x="581" y="757"/>
                  </a:moveTo>
                  <a:cubicBezTo>
                    <a:pt x="579" y="756"/>
                    <a:pt x="577" y="755"/>
                    <a:pt x="575" y="754"/>
                  </a:cubicBezTo>
                  <a:cubicBezTo>
                    <a:pt x="569" y="749"/>
                    <a:pt x="564" y="744"/>
                    <a:pt x="558" y="738"/>
                  </a:cubicBezTo>
                  <a:cubicBezTo>
                    <a:pt x="557" y="737"/>
                    <a:pt x="556" y="735"/>
                    <a:pt x="554" y="733"/>
                  </a:cubicBezTo>
                  <a:cubicBezTo>
                    <a:pt x="577" y="754"/>
                    <a:pt x="604" y="766"/>
                    <a:pt x="636" y="775"/>
                  </a:cubicBezTo>
                  <a:cubicBezTo>
                    <a:pt x="617" y="771"/>
                    <a:pt x="599" y="765"/>
                    <a:pt x="581" y="757"/>
                  </a:cubicBezTo>
                  <a:close/>
                </a:path>
              </a:pathLst>
            </a:custGeom>
            <a:solidFill>
              <a:srgbClr val="EFD1A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93" name="Freeform 77">
              <a:extLst>
                <a:ext uri="{FF2B5EF4-FFF2-40B4-BE49-F238E27FC236}">
                  <a16:creationId xmlns:a16="http://schemas.microsoft.com/office/drawing/2014/main" xmlns="" id="{5D23AF75-B730-452A-9CDF-5F55287BDBC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98312" y="2360736"/>
              <a:ext cx="244475" cy="233363"/>
            </a:xfrm>
            <a:custGeom>
              <a:avLst/>
              <a:gdLst>
                <a:gd name="T0" fmla="*/ 56 w 223"/>
                <a:gd name="T1" fmla="*/ 161 h 213"/>
                <a:gd name="T2" fmla="*/ 149 w 223"/>
                <a:gd name="T3" fmla="*/ 194 h 213"/>
                <a:gd name="T4" fmla="*/ 196 w 223"/>
                <a:gd name="T5" fmla="*/ 196 h 213"/>
                <a:gd name="T6" fmla="*/ 212 w 223"/>
                <a:gd name="T7" fmla="*/ 179 h 213"/>
                <a:gd name="T8" fmla="*/ 206 w 223"/>
                <a:gd name="T9" fmla="*/ 101 h 213"/>
                <a:gd name="T10" fmla="*/ 188 w 223"/>
                <a:gd name="T11" fmla="*/ 65 h 213"/>
                <a:gd name="T12" fmla="*/ 172 w 223"/>
                <a:gd name="T13" fmla="*/ 40 h 213"/>
                <a:gd name="T14" fmla="*/ 150 w 223"/>
                <a:gd name="T15" fmla="*/ 7 h 213"/>
                <a:gd name="T16" fmla="*/ 135 w 223"/>
                <a:gd name="T17" fmla="*/ 11 h 213"/>
                <a:gd name="T18" fmla="*/ 112 w 223"/>
                <a:gd name="T19" fmla="*/ 22 h 213"/>
                <a:gd name="T20" fmla="*/ 76 w 223"/>
                <a:gd name="T21" fmla="*/ 56 h 213"/>
                <a:gd name="T22" fmla="*/ 32 w 223"/>
                <a:gd name="T23" fmla="*/ 73 h 213"/>
                <a:gd name="T24" fmla="*/ 3 w 223"/>
                <a:gd name="T25" fmla="*/ 115 h 213"/>
                <a:gd name="T26" fmla="*/ 56 w 223"/>
                <a:gd name="T27" fmla="*/ 161 h 213"/>
                <a:gd name="T28" fmla="*/ 202 w 223"/>
                <a:gd name="T29" fmla="*/ 157 h 213"/>
                <a:gd name="T30" fmla="*/ 201 w 223"/>
                <a:gd name="T31" fmla="*/ 162 h 213"/>
                <a:gd name="T32" fmla="*/ 201 w 223"/>
                <a:gd name="T33" fmla="*/ 160 h 213"/>
                <a:gd name="T34" fmla="*/ 200 w 223"/>
                <a:gd name="T35" fmla="*/ 159 h 213"/>
                <a:gd name="T36" fmla="*/ 202 w 223"/>
                <a:gd name="T37" fmla="*/ 157 h 213"/>
                <a:gd name="T38" fmla="*/ 143 w 223"/>
                <a:gd name="T39" fmla="*/ 88 h 213"/>
                <a:gd name="T40" fmla="*/ 143 w 223"/>
                <a:gd name="T41" fmla="*/ 88 h 213"/>
                <a:gd name="T42" fmla="*/ 140 w 223"/>
                <a:gd name="T43" fmla="*/ 27 h 213"/>
                <a:gd name="T44" fmla="*/ 140 w 223"/>
                <a:gd name="T45" fmla="*/ 27 h 213"/>
                <a:gd name="T46" fmla="*/ 136 w 223"/>
                <a:gd name="T47" fmla="*/ 27 h 213"/>
                <a:gd name="T48" fmla="*/ 140 w 223"/>
                <a:gd name="T49" fmla="*/ 27 h 213"/>
                <a:gd name="T50" fmla="*/ 127 w 223"/>
                <a:gd name="T51" fmla="*/ 109 h 213"/>
                <a:gd name="T52" fmla="*/ 125 w 223"/>
                <a:gd name="T53" fmla="*/ 113 h 213"/>
                <a:gd name="T54" fmla="*/ 123 w 223"/>
                <a:gd name="T55" fmla="*/ 113 h 213"/>
                <a:gd name="T56" fmla="*/ 127 w 223"/>
                <a:gd name="T57" fmla="*/ 109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23" h="213">
                  <a:moveTo>
                    <a:pt x="56" y="161"/>
                  </a:moveTo>
                  <a:cubicBezTo>
                    <a:pt x="86" y="172"/>
                    <a:pt x="117" y="186"/>
                    <a:pt x="149" y="194"/>
                  </a:cubicBezTo>
                  <a:cubicBezTo>
                    <a:pt x="160" y="213"/>
                    <a:pt x="183" y="209"/>
                    <a:pt x="196" y="196"/>
                  </a:cubicBezTo>
                  <a:cubicBezTo>
                    <a:pt x="202" y="193"/>
                    <a:pt x="208" y="188"/>
                    <a:pt x="212" y="179"/>
                  </a:cubicBezTo>
                  <a:cubicBezTo>
                    <a:pt x="223" y="154"/>
                    <a:pt x="217" y="125"/>
                    <a:pt x="206" y="101"/>
                  </a:cubicBezTo>
                  <a:cubicBezTo>
                    <a:pt x="201" y="88"/>
                    <a:pt x="194" y="77"/>
                    <a:pt x="188" y="65"/>
                  </a:cubicBezTo>
                  <a:cubicBezTo>
                    <a:pt x="184" y="56"/>
                    <a:pt x="179" y="47"/>
                    <a:pt x="172" y="40"/>
                  </a:cubicBezTo>
                  <a:cubicBezTo>
                    <a:pt x="165" y="29"/>
                    <a:pt x="157" y="18"/>
                    <a:pt x="150" y="7"/>
                  </a:cubicBezTo>
                  <a:cubicBezTo>
                    <a:pt x="145" y="0"/>
                    <a:pt x="134" y="5"/>
                    <a:pt x="135" y="11"/>
                  </a:cubicBezTo>
                  <a:cubicBezTo>
                    <a:pt x="127" y="12"/>
                    <a:pt x="119" y="15"/>
                    <a:pt x="112" y="22"/>
                  </a:cubicBezTo>
                  <a:cubicBezTo>
                    <a:pt x="99" y="32"/>
                    <a:pt x="90" y="46"/>
                    <a:pt x="76" y="56"/>
                  </a:cubicBezTo>
                  <a:cubicBezTo>
                    <a:pt x="62" y="66"/>
                    <a:pt x="48" y="68"/>
                    <a:pt x="32" y="73"/>
                  </a:cubicBezTo>
                  <a:cubicBezTo>
                    <a:pt x="13" y="80"/>
                    <a:pt x="0" y="94"/>
                    <a:pt x="3" y="115"/>
                  </a:cubicBezTo>
                  <a:cubicBezTo>
                    <a:pt x="8" y="142"/>
                    <a:pt x="33" y="153"/>
                    <a:pt x="56" y="161"/>
                  </a:cubicBezTo>
                  <a:close/>
                  <a:moveTo>
                    <a:pt x="202" y="157"/>
                  </a:moveTo>
                  <a:cubicBezTo>
                    <a:pt x="202" y="158"/>
                    <a:pt x="202" y="160"/>
                    <a:pt x="201" y="162"/>
                  </a:cubicBezTo>
                  <a:cubicBezTo>
                    <a:pt x="201" y="161"/>
                    <a:pt x="201" y="161"/>
                    <a:pt x="201" y="160"/>
                  </a:cubicBezTo>
                  <a:cubicBezTo>
                    <a:pt x="200" y="160"/>
                    <a:pt x="200" y="160"/>
                    <a:pt x="200" y="159"/>
                  </a:cubicBezTo>
                  <a:cubicBezTo>
                    <a:pt x="201" y="158"/>
                    <a:pt x="202" y="158"/>
                    <a:pt x="202" y="157"/>
                  </a:cubicBezTo>
                  <a:close/>
                  <a:moveTo>
                    <a:pt x="143" y="88"/>
                  </a:moveTo>
                  <a:cubicBezTo>
                    <a:pt x="147" y="82"/>
                    <a:pt x="146" y="88"/>
                    <a:pt x="143" y="88"/>
                  </a:cubicBezTo>
                  <a:close/>
                  <a:moveTo>
                    <a:pt x="140" y="27"/>
                  </a:moveTo>
                  <a:cubicBezTo>
                    <a:pt x="140" y="27"/>
                    <a:pt x="140" y="27"/>
                    <a:pt x="140" y="27"/>
                  </a:cubicBezTo>
                  <a:cubicBezTo>
                    <a:pt x="138" y="27"/>
                    <a:pt x="137" y="27"/>
                    <a:pt x="136" y="27"/>
                  </a:cubicBezTo>
                  <a:cubicBezTo>
                    <a:pt x="137" y="26"/>
                    <a:pt x="138" y="26"/>
                    <a:pt x="140" y="27"/>
                  </a:cubicBezTo>
                  <a:close/>
                  <a:moveTo>
                    <a:pt x="127" y="109"/>
                  </a:moveTo>
                  <a:cubicBezTo>
                    <a:pt x="126" y="110"/>
                    <a:pt x="126" y="112"/>
                    <a:pt x="125" y="113"/>
                  </a:cubicBezTo>
                  <a:cubicBezTo>
                    <a:pt x="124" y="113"/>
                    <a:pt x="124" y="113"/>
                    <a:pt x="123" y="113"/>
                  </a:cubicBezTo>
                  <a:cubicBezTo>
                    <a:pt x="124" y="111"/>
                    <a:pt x="125" y="110"/>
                    <a:pt x="127" y="109"/>
                  </a:cubicBezTo>
                  <a:close/>
                </a:path>
              </a:pathLst>
            </a:custGeom>
            <a:solidFill>
              <a:srgbClr val="EFD1A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94" name="Rectangle 78">
              <a:extLst>
                <a:ext uri="{FF2B5EF4-FFF2-40B4-BE49-F238E27FC236}">
                  <a16:creationId xmlns:a16="http://schemas.microsoft.com/office/drawing/2014/main" xmlns="" id="{BB222E9A-A0F1-4716-859F-667C71DDAE4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574572" y="2514810"/>
              <a:ext cx="64594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H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96" name="Rectangle 79">
              <a:extLst>
                <a:ext uri="{FF2B5EF4-FFF2-40B4-BE49-F238E27FC236}">
                  <a16:creationId xmlns:a16="http://schemas.microsoft.com/office/drawing/2014/main" xmlns="" id="{E1CE25D1-0F51-4201-8D5F-D35C6C5BA3B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575365" y="2594186"/>
              <a:ext cx="64594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A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97" name="Rectangle 80">
              <a:extLst>
                <a:ext uri="{FF2B5EF4-FFF2-40B4-BE49-F238E27FC236}">
                  <a16:creationId xmlns:a16="http://schemas.microsoft.com/office/drawing/2014/main" xmlns="" id="{B179A220-0A04-414B-90F1-500D630F05E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578954" y="2664035"/>
              <a:ext cx="57416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P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98" name="Rectangle 81">
              <a:extLst>
                <a:ext uri="{FF2B5EF4-FFF2-40B4-BE49-F238E27FC236}">
                  <a16:creationId xmlns:a16="http://schemas.microsoft.com/office/drawing/2014/main" xmlns="" id="{B0CFBA09-CA20-4C9F-9207-CCE45A966BD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578954" y="2729122"/>
              <a:ext cx="57416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P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99" name="Rectangle 82">
              <a:extLst>
                <a:ext uri="{FF2B5EF4-FFF2-40B4-BE49-F238E27FC236}">
                  <a16:creationId xmlns:a16="http://schemas.microsoft.com/office/drawing/2014/main" xmlns="" id="{1BBCF2BA-D76A-47CF-A1A4-8EF61788005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576801" y="2794210"/>
              <a:ext cx="61723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Y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00" name="Rectangle 83">
              <a:extLst>
                <a:ext uri="{FF2B5EF4-FFF2-40B4-BE49-F238E27FC236}">
                  <a16:creationId xmlns:a16="http://schemas.microsoft.com/office/drawing/2014/main" xmlns="" id="{92527306-1597-49A1-9F46-1B1D3E0B4CA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31749" y="2541797"/>
              <a:ext cx="110527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MI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01" name="Rectangle 84">
              <a:extLst>
                <a:ext uri="{FF2B5EF4-FFF2-40B4-BE49-F238E27FC236}">
                  <a16:creationId xmlns:a16="http://schemas.microsoft.com/office/drawing/2014/main" xmlns="" id="{FB585C39-D6E8-4212-86D2-BB4360AD2D5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55434" y="2651335"/>
              <a:ext cx="63158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D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02" name="Rectangle 85">
              <a:extLst>
                <a:ext uri="{FF2B5EF4-FFF2-40B4-BE49-F238E27FC236}">
                  <a16:creationId xmlns:a16="http://schemas.microsoft.com/office/drawing/2014/main" xmlns="" id="{381B7A27-A4D6-4883-BF53-E6FBBE6BE54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59739" y="2708485"/>
              <a:ext cx="54545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-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03" name="Rectangle 86">
              <a:extLst>
                <a:ext uri="{FF2B5EF4-FFF2-40B4-BE49-F238E27FC236}">
                  <a16:creationId xmlns:a16="http://schemas.microsoft.com/office/drawing/2014/main" xmlns="" id="{D3F4848A-B22B-49D3-A44E-226136DF429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54715" y="2759285"/>
              <a:ext cx="64594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A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04" name="Rectangle 87">
              <a:extLst>
                <a:ext uri="{FF2B5EF4-FFF2-40B4-BE49-F238E27FC236}">
                  <a16:creationId xmlns:a16="http://schemas.microsoft.com/office/drawing/2014/main" xmlns="" id="{49ACDE34-C2DB-4F10-BB3A-D601B40EE37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28084" y="2865648"/>
              <a:ext cx="116269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UT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05" name="Rectangle 88">
              <a:extLst>
                <a:ext uri="{FF2B5EF4-FFF2-40B4-BE49-F238E27FC236}">
                  <a16:creationId xmlns:a16="http://schemas.microsoft.com/office/drawing/2014/main" xmlns="" id="{6D9FF551-333C-40FA-B204-85E2DE716BA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54639" y="2976772"/>
              <a:ext cx="63158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U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06" name="Rectangle 89">
              <a:extLst>
                <a:ext uri="{FF2B5EF4-FFF2-40B4-BE49-F238E27FC236}">
                  <a16:creationId xmlns:a16="http://schemas.microsoft.com/office/drawing/2014/main" xmlns="" id="{B3BEACCE-EAB5-4C29-BA81-2DA98BE9FB3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08706" y="3106947"/>
              <a:ext cx="155024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MN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07" name="Rectangle 90">
              <a:extLst>
                <a:ext uri="{FF2B5EF4-FFF2-40B4-BE49-F238E27FC236}">
                  <a16:creationId xmlns:a16="http://schemas.microsoft.com/office/drawing/2014/main" xmlns="" id="{4D380EB0-4213-4F60-83F2-C58CC175430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59665" y="3256172"/>
              <a:ext cx="53111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F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08" name="Rectangle 91">
              <a:extLst>
                <a:ext uri="{FF2B5EF4-FFF2-40B4-BE49-F238E27FC236}">
                  <a16:creationId xmlns:a16="http://schemas.microsoft.com/office/drawing/2014/main" xmlns="" id="{3DD96B8F-8DFB-4131-A7BB-F82E7B6B0F1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59022" y="3319672"/>
              <a:ext cx="55982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E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09" name="Rectangle 92">
              <a:extLst>
                <a:ext uri="{FF2B5EF4-FFF2-40B4-BE49-F238E27FC236}">
                  <a16:creationId xmlns:a16="http://schemas.microsoft.com/office/drawing/2014/main" xmlns="" id="{E46784BB-CB76-4A2A-92E2-009117C9743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58228" y="3381586"/>
              <a:ext cx="55982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S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10" name="Rectangle 93">
              <a:extLst>
                <a:ext uri="{FF2B5EF4-FFF2-40B4-BE49-F238E27FC236}">
                  <a16:creationId xmlns:a16="http://schemas.microsoft.com/office/drawing/2014/main" xmlns="" id="{3D1B38D5-5331-4324-8ABF-92AF2FCBEA5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45385" y="3462547"/>
              <a:ext cx="83254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TI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11" name="Rectangle 94">
              <a:extLst>
                <a:ext uri="{FF2B5EF4-FFF2-40B4-BE49-F238E27FC236}">
                  <a16:creationId xmlns:a16="http://schemas.microsoft.com/office/drawing/2014/main" xmlns="" id="{55068EEF-7FB7-4E18-96B7-625428C4A61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52564" y="3554623"/>
              <a:ext cx="68900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V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12" name="Rectangle 95">
              <a:extLst>
                <a:ext uri="{FF2B5EF4-FFF2-40B4-BE49-F238E27FC236}">
                  <a16:creationId xmlns:a16="http://schemas.microsoft.com/office/drawing/2014/main" xmlns="" id="{0FBFE9BF-4DC9-49C6-A64C-9E763A7F02F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54715" y="3614947"/>
              <a:ext cx="64594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A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13" name="Rectangle 96">
              <a:extLst>
                <a:ext uri="{FF2B5EF4-FFF2-40B4-BE49-F238E27FC236}">
                  <a16:creationId xmlns:a16="http://schemas.microsoft.com/office/drawing/2014/main" xmlns="" id="{2A0BF267-2F43-411B-B558-FC8CCC1839F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62535" y="3684798"/>
              <a:ext cx="47369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L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14" name="Rectangle 97">
              <a:extLst>
                <a:ext uri="{FF2B5EF4-FFF2-40B4-BE49-F238E27FC236}">
                  <a16:creationId xmlns:a16="http://schemas.microsoft.com/office/drawing/2014/main" xmlns="" id="{A64B1D6A-7D10-4F0F-9BA2-0F7E4E47B4F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4687637" y="2764003"/>
              <a:ext cx="1227276" cy="1777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花好月圆 团团圆圆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15" name="Freeform 98">
              <a:extLst>
                <a:ext uri="{FF2B5EF4-FFF2-40B4-BE49-F238E27FC236}">
                  <a16:creationId xmlns:a16="http://schemas.microsoft.com/office/drawing/2014/main" xmlns="" id="{11E7D1C2-4772-41F5-8F85-448D9A0694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07725" y="3265611"/>
              <a:ext cx="1138238" cy="660400"/>
            </a:xfrm>
            <a:custGeom>
              <a:avLst/>
              <a:gdLst>
                <a:gd name="T0" fmla="*/ 982 w 1041"/>
                <a:gd name="T1" fmla="*/ 305 h 603"/>
                <a:gd name="T2" fmla="*/ 703 w 1041"/>
                <a:gd name="T3" fmla="*/ 48 h 603"/>
                <a:gd name="T4" fmla="*/ 589 w 1041"/>
                <a:gd name="T5" fmla="*/ 285 h 603"/>
                <a:gd name="T6" fmla="*/ 299 w 1041"/>
                <a:gd name="T7" fmla="*/ 312 h 603"/>
                <a:gd name="T8" fmla="*/ 0 w 1041"/>
                <a:gd name="T9" fmla="*/ 467 h 603"/>
                <a:gd name="T10" fmla="*/ 74 w 1041"/>
                <a:gd name="T11" fmla="*/ 438 h 603"/>
                <a:gd name="T12" fmla="*/ 551 w 1041"/>
                <a:gd name="T13" fmla="*/ 509 h 603"/>
                <a:gd name="T14" fmla="*/ 804 w 1041"/>
                <a:gd name="T15" fmla="*/ 523 h 603"/>
                <a:gd name="T16" fmla="*/ 1026 w 1041"/>
                <a:gd name="T17" fmla="*/ 497 h 603"/>
                <a:gd name="T18" fmla="*/ 415 w 1041"/>
                <a:gd name="T19" fmla="*/ 328 h 603"/>
                <a:gd name="T20" fmla="*/ 666 w 1041"/>
                <a:gd name="T21" fmla="*/ 306 h 603"/>
                <a:gd name="T22" fmla="*/ 326 w 1041"/>
                <a:gd name="T23" fmla="*/ 336 h 603"/>
                <a:gd name="T24" fmla="*/ 353 w 1041"/>
                <a:gd name="T25" fmla="*/ 414 h 603"/>
                <a:gd name="T26" fmla="*/ 765 w 1041"/>
                <a:gd name="T27" fmla="*/ 458 h 603"/>
                <a:gd name="T28" fmla="*/ 353 w 1041"/>
                <a:gd name="T29" fmla="*/ 414 h 603"/>
                <a:gd name="T30" fmla="*/ 676 w 1041"/>
                <a:gd name="T31" fmla="*/ 435 h 603"/>
                <a:gd name="T32" fmla="*/ 342 w 1041"/>
                <a:gd name="T33" fmla="*/ 376 h 603"/>
                <a:gd name="T34" fmla="*/ 705 w 1041"/>
                <a:gd name="T35" fmla="*/ 311 h 603"/>
                <a:gd name="T36" fmla="*/ 784 w 1041"/>
                <a:gd name="T37" fmla="*/ 218 h 603"/>
                <a:gd name="T38" fmla="*/ 835 w 1041"/>
                <a:gd name="T39" fmla="*/ 339 h 603"/>
                <a:gd name="T40" fmla="*/ 900 w 1041"/>
                <a:gd name="T41" fmla="*/ 549 h 603"/>
                <a:gd name="T42" fmla="*/ 844 w 1041"/>
                <a:gd name="T43" fmla="*/ 365 h 603"/>
                <a:gd name="T44" fmla="*/ 864 w 1041"/>
                <a:gd name="T45" fmla="*/ 463 h 603"/>
                <a:gd name="T46" fmla="*/ 847 w 1041"/>
                <a:gd name="T47" fmla="*/ 484 h 603"/>
                <a:gd name="T48" fmla="*/ 946 w 1041"/>
                <a:gd name="T49" fmla="*/ 451 h 603"/>
                <a:gd name="T50" fmla="*/ 760 w 1041"/>
                <a:gd name="T51" fmla="*/ 192 h 603"/>
                <a:gd name="T52" fmla="*/ 616 w 1041"/>
                <a:gd name="T53" fmla="*/ 151 h 603"/>
                <a:gd name="T54" fmla="*/ 643 w 1041"/>
                <a:gd name="T55" fmla="*/ 229 h 603"/>
                <a:gd name="T56" fmla="*/ 638 w 1041"/>
                <a:gd name="T57" fmla="*/ 187 h 603"/>
                <a:gd name="T58" fmla="*/ 734 w 1041"/>
                <a:gd name="T59" fmla="*/ 209 h 603"/>
                <a:gd name="T60" fmla="*/ 638 w 1041"/>
                <a:gd name="T61" fmla="*/ 271 h 603"/>
                <a:gd name="T62" fmla="*/ 608 w 1041"/>
                <a:gd name="T63" fmla="*/ 72 h 603"/>
                <a:gd name="T64" fmla="*/ 846 w 1041"/>
                <a:gd name="T65" fmla="*/ 145 h 603"/>
                <a:gd name="T66" fmla="*/ 963 w 1041"/>
                <a:gd name="T67" fmla="*/ 362 h 603"/>
                <a:gd name="T68" fmla="*/ 900 w 1041"/>
                <a:gd name="T69" fmla="*/ 549 h 6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41" h="603">
                  <a:moveTo>
                    <a:pt x="998" y="368"/>
                  </a:moveTo>
                  <a:cubicBezTo>
                    <a:pt x="985" y="348"/>
                    <a:pt x="979" y="330"/>
                    <a:pt x="982" y="305"/>
                  </a:cubicBezTo>
                  <a:cubicBezTo>
                    <a:pt x="991" y="229"/>
                    <a:pt x="951" y="148"/>
                    <a:pt x="880" y="128"/>
                  </a:cubicBezTo>
                  <a:cubicBezTo>
                    <a:pt x="816" y="110"/>
                    <a:pt x="761" y="80"/>
                    <a:pt x="703" y="48"/>
                  </a:cubicBezTo>
                  <a:cubicBezTo>
                    <a:pt x="617" y="0"/>
                    <a:pt x="526" y="67"/>
                    <a:pt x="540" y="165"/>
                  </a:cubicBezTo>
                  <a:cubicBezTo>
                    <a:pt x="546" y="205"/>
                    <a:pt x="570" y="242"/>
                    <a:pt x="589" y="285"/>
                  </a:cubicBezTo>
                  <a:cubicBezTo>
                    <a:pt x="557" y="290"/>
                    <a:pt x="522" y="297"/>
                    <a:pt x="487" y="300"/>
                  </a:cubicBezTo>
                  <a:cubicBezTo>
                    <a:pt x="424" y="305"/>
                    <a:pt x="361" y="304"/>
                    <a:pt x="299" y="312"/>
                  </a:cubicBezTo>
                  <a:cubicBezTo>
                    <a:pt x="202" y="324"/>
                    <a:pt x="111" y="356"/>
                    <a:pt x="35" y="422"/>
                  </a:cubicBezTo>
                  <a:cubicBezTo>
                    <a:pt x="21" y="435"/>
                    <a:pt x="12" y="452"/>
                    <a:pt x="0" y="467"/>
                  </a:cubicBezTo>
                  <a:cubicBezTo>
                    <a:pt x="4" y="470"/>
                    <a:pt x="7" y="473"/>
                    <a:pt x="11" y="475"/>
                  </a:cubicBezTo>
                  <a:cubicBezTo>
                    <a:pt x="32" y="463"/>
                    <a:pt x="53" y="451"/>
                    <a:pt x="74" y="438"/>
                  </a:cubicBezTo>
                  <a:cubicBezTo>
                    <a:pt x="138" y="399"/>
                    <a:pt x="206" y="396"/>
                    <a:pt x="275" y="419"/>
                  </a:cubicBezTo>
                  <a:cubicBezTo>
                    <a:pt x="367" y="449"/>
                    <a:pt x="458" y="481"/>
                    <a:pt x="551" y="509"/>
                  </a:cubicBezTo>
                  <a:cubicBezTo>
                    <a:pt x="617" y="529"/>
                    <a:pt x="686" y="535"/>
                    <a:pt x="753" y="510"/>
                  </a:cubicBezTo>
                  <a:cubicBezTo>
                    <a:pt x="776" y="501"/>
                    <a:pt x="789" y="503"/>
                    <a:pt x="804" y="523"/>
                  </a:cubicBezTo>
                  <a:cubicBezTo>
                    <a:pt x="814" y="536"/>
                    <a:pt x="828" y="547"/>
                    <a:pt x="842" y="557"/>
                  </a:cubicBezTo>
                  <a:cubicBezTo>
                    <a:pt x="912" y="603"/>
                    <a:pt x="1002" y="575"/>
                    <a:pt x="1026" y="497"/>
                  </a:cubicBezTo>
                  <a:cubicBezTo>
                    <a:pt x="1041" y="450"/>
                    <a:pt x="1023" y="407"/>
                    <a:pt x="998" y="368"/>
                  </a:cubicBezTo>
                  <a:close/>
                  <a:moveTo>
                    <a:pt x="415" y="328"/>
                  </a:moveTo>
                  <a:cubicBezTo>
                    <a:pt x="482" y="327"/>
                    <a:pt x="549" y="328"/>
                    <a:pt x="613" y="300"/>
                  </a:cubicBezTo>
                  <a:cubicBezTo>
                    <a:pt x="626" y="295"/>
                    <a:pt x="644" y="303"/>
                    <a:pt x="666" y="306"/>
                  </a:cubicBezTo>
                  <a:cubicBezTo>
                    <a:pt x="625" y="347"/>
                    <a:pt x="579" y="350"/>
                    <a:pt x="534" y="349"/>
                  </a:cubicBezTo>
                  <a:cubicBezTo>
                    <a:pt x="464" y="349"/>
                    <a:pt x="395" y="344"/>
                    <a:pt x="326" y="336"/>
                  </a:cubicBezTo>
                  <a:cubicBezTo>
                    <a:pt x="355" y="333"/>
                    <a:pt x="385" y="329"/>
                    <a:pt x="415" y="328"/>
                  </a:cubicBezTo>
                  <a:close/>
                  <a:moveTo>
                    <a:pt x="353" y="414"/>
                  </a:moveTo>
                  <a:cubicBezTo>
                    <a:pt x="487" y="431"/>
                    <a:pt x="618" y="504"/>
                    <a:pt x="760" y="443"/>
                  </a:cubicBezTo>
                  <a:cubicBezTo>
                    <a:pt x="762" y="448"/>
                    <a:pt x="763" y="453"/>
                    <a:pt x="765" y="458"/>
                  </a:cubicBezTo>
                  <a:cubicBezTo>
                    <a:pt x="766" y="463"/>
                    <a:pt x="767" y="468"/>
                    <a:pt x="769" y="477"/>
                  </a:cubicBezTo>
                  <a:cubicBezTo>
                    <a:pt x="618" y="530"/>
                    <a:pt x="487" y="457"/>
                    <a:pt x="353" y="414"/>
                  </a:cubicBezTo>
                  <a:close/>
                  <a:moveTo>
                    <a:pt x="778" y="377"/>
                  </a:moveTo>
                  <a:cubicBezTo>
                    <a:pt x="757" y="425"/>
                    <a:pt x="717" y="436"/>
                    <a:pt x="676" y="435"/>
                  </a:cubicBezTo>
                  <a:cubicBezTo>
                    <a:pt x="612" y="434"/>
                    <a:pt x="547" y="424"/>
                    <a:pt x="484" y="413"/>
                  </a:cubicBezTo>
                  <a:cubicBezTo>
                    <a:pt x="433" y="404"/>
                    <a:pt x="385" y="388"/>
                    <a:pt x="342" y="376"/>
                  </a:cubicBezTo>
                  <a:cubicBezTo>
                    <a:pt x="399" y="376"/>
                    <a:pt x="464" y="376"/>
                    <a:pt x="529" y="377"/>
                  </a:cubicBezTo>
                  <a:cubicBezTo>
                    <a:pt x="596" y="377"/>
                    <a:pt x="656" y="362"/>
                    <a:pt x="705" y="311"/>
                  </a:cubicBezTo>
                  <a:cubicBezTo>
                    <a:pt x="730" y="286"/>
                    <a:pt x="764" y="271"/>
                    <a:pt x="765" y="230"/>
                  </a:cubicBezTo>
                  <a:cubicBezTo>
                    <a:pt x="766" y="225"/>
                    <a:pt x="777" y="219"/>
                    <a:pt x="784" y="218"/>
                  </a:cubicBezTo>
                  <a:cubicBezTo>
                    <a:pt x="828" y="207"/>
                    <a:pt x="872" y="239"/>
                    <a:pt x="876" y="286"/>
                  </a:cubicBezTo>
                  <a:cubicBezTo>
                    <a:pt x="880" y="322"/>
                    <a:pt x="870" y="330"/>
                    <a:pt x="835" y="339"/>
                  </a:cubicBezTo>
                  <a:cubicBezTo>
                    <a:pt x="813" y="344"/>
                    <a:pt x="786" y="359"/>
                    <a:pt x="778" y="377"/>
                  </a:cubicBezTo>
                  <a:close/>
                  <a:moveTo>
                    <a:pt x="900" y="549"/>
                  </a:moveTo>
                  <a:cubicBezTo>
                    <a:pt x="839" y="536"/>
                    <a:pt x="793" y="487"/>
                    <a:pt x="791" y="434"/>
                  </a:cubicBezTo>
                  <a:cubicBezTo>
                    <a:pt x="789" y="392"/>
                    <a:pt x="810" y="365"/>
                    <a:pt x="844" y="365"/>
                  </a:cubicBezTo>
                  <a:cubicBezTo>
                    <a:pt x="884" y="365"/>
                    <a:pt x="925" y="407"/>
                    <a:pt x="922" y="442"/>
                  </a:cubicBezTo>
                  <a:cubicBezTo>
                    <a:pt x="918" y="473"/>
                    <a:pt x="894" y="482"/>
                    <a:pt x="864" y="463"/>
                  </a:cubicBezTo>
                  <a:cubicBezTo>
                    <a:pt x="856" y="459"/>
                    <a:pt x="846" y="459"/>
                    <a:pt x="838" y="456"/>
                  </a:cubicBezTo>
                  <a:cubicBezTo>
                    <a:pt x="841" y="466"/>
                    <a:pt x="842" y="481"/>
                    <a:pt x="847" y="484"/>
                  </a:cubicBezTo>
                  <a:cubicBezTo>
                    <a:pt x="868" y="491"/>
                    <a:pt x="892" y="501"/>
                    <a:pt x="910" y="496"/>
                  </a:cubicBezTo>
                  <a:cubicBezTo>
                    <a:pt x="925" y="492"/>
                    <a:pt x="942" y="469"/>
                    <a:pt x="946" y="451"/>
                  </a:cubicBezTo>
                  <a:cubicBezTo>
                    <a:pt x="956" y="405"/>
                    <a:pt x="928" y="374"/>
                    <a:pt x="891" y="349"/>
                  </a:cubicBezTo>
                  <a:cubicBezTo>
                    <a:pt x="927" y="244"/>
                    <a:pt x="869" y="177"/>
                    <a:pt x="760" y="192"/>
                  </a:cubicBezTo>
                  <a:cubicBezTo>
                    <a:pt x="744" y="158"/>
                    <a:pt x="722" y="128"/>
                    <a:pt x="680" y="122"/>
                  </a:cubicBezTo>
                  <a:cubicBezTo>
                    <a:pt x="651" y="118"/>
                    <a:pt x="630" y="127"/>
                    <a:pt x="616" y="151"/>
                  </a:cubicBezTo>
                  <a:cubicBezTo>
                    <a:pt x="602" y="177"/>
                    <a:pt x="609" y="200"/>
                    <a:pt x="626" y="222"/>
                  </a:cubicBezTo>
                  <a:cubicBezTo>
                    <a:pt x="629" y="226"/>
                    <a:pt x="637" y="227"/>
                    <a:pt x="643" y="229"/>
                  </a:cubicBezTo>
                  <a:cubicBezTo>
                    <a:pt x="644" y="222"/>
                    <a:pt x="648" y="215"/>
                    <a:pt x="647" y="209"/>
                  </a:cubicBezTo>
                  <a:cubicBezTo>
                    <a:pt x="646" y="201"/>
                    <a:pt x="640" y="194"/>
                    <a:pt x="638" y="187"/>
                  </a:cubicBezTo>
                  <a:cubicBezTo>
                    <a:pt x="633" y="161"/>
                    <a:pt x="651" y="143"/>
                    <a:pt x="676" y="149"/>
                  </a:cubicBezTo>
                  <a:cubicBezTo>
                    <a:pt x="708" y="156"/>
                    <a:pt x="730" y="177"/>
                    <a:pt x="734" y="209"/>
                  </a:cubicBezTo>
                  <a:cubicBezTo>
                    <a:pt x="736" y="228"/>
                    <a:pt x="730" y="254"/>
                    <a:pt x="718" y="266"/>
                  </a:cubicBezTo>
                  <a:cubicBezTo>
                    <a:pt x="696" y="288"/>
                    <a:pt x="666" y="286"/>
                    <a:pt x="638" y="271"/>
                  </a:cubicBezTo>
                  <a:cubicBezTo>
                    <a:pt x="591" y="245"/>
                    <a:pt x="567" y="204"/>
                    <a:pt x="564" y="152"/>
                  </a:cubicBezTo>
                  <a:cubicBezTo>
                    <a:pt x="562" y="117"/>
                    <a:pt x="577" y="89"/>
                    <a:pt x="608" y="72"/>
                  </a:cubicBezTo>
                  <a:cubicBezTo>
                    <a:pt x="646" y="50"/>
                    <a:pt x="687" y="60"/>
                    <a:pt x="716" y="86"/>
                  </a:cubicBezTo>
                  <a:cubicBezTo>
                    <a:pt x="755" y="120"/>
                    <a:pt x="795" y="137"/>
                    <a:pt x="846" y="145"/>
                  </a:cubicBezTo>
                  <a:cubicBezTo>
                    <a:pt x="923" y="157"/>
                    <a:pt x="969" y="243"/>
                    <a:pt x="954" y="319"/>
                  </a:cubicBezTo>
                  <a:cubicBezTo>
                    <a:pt x="951" y="332"/>
                    <a:pt x="958" y="348"/>
                    <a:pt x="963" y="362"/>
                  </a:cubicBezTo>
                  <a:cubicBezTo>
                    <a:pt x="975" y="398"/>
                    <a:pt x="997" y="432"/>
                    <a:pt x="1001" y="469"/>
                  </a:cubicBezTo>
                  <a:cubicBezTo>
                    <a:pt x="1007" y="524"/>
                    <a:pt x="955" y="561"/>
                    <a:pt x="900" y="549"/>
                  </a:cubicBezTo>
                  <a:close/>
                </a:path>
              </a:pathLst>
            </a:custGeom>
            <a:solidFill>
              <a:srgbClr val="EFD1A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</p:grpSp>
      <p:sp>
        <p:nvSpPr>
          <p:cNvPr id="128" name="矩形: 圆角 127">
            <a:extLst>
              <a:ext uri="{FF2B5EF4-FFF2-40B4-BE49-F238E27FC236}">
                <a16:creationId xmlns:a16="http://schemas.microsoft.com/office/drawing/2014/main" xmlns="" id="{2AB760C4-5F03-4CE9-A083-E639315BAE53}"/>
              </a:ext>
            </a:extLst>
          </p:cNvPr>
          <p:cNvSpPr/>
          <p:nvPr/>
        </p:nvSpPr>
        <p:spPr>
          <a:xfrm>
            <a:off x="1414041" y="853632"/>
            <a:ext cx="9425409" cy="5223317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00号-方方先锋体" panose="00000500000000000000" pitchFamily="2" charset="-122"/>
              <a:ea typeface="字魂100号-方方先锋体" panose="00000500000000000000" pitchFamily="2" charset="-122"/>
              <a:cs typeface="+mn-cs"/>
            </a:endParaRPr>
          </a:p>
        </p:txBody>
      </p:sp>
      <p:grpSp>
        <p:nvGrpSpPr>
          <p:cNvPr id="129" name="组合 128">
            <a:extLst>
              <a:ext uri="{FF2B5EF4-FFF2-40B4-BE49-F238E27FC236}">
                <a16:creationId xmlns:a16="http://schemas.microsoft.com/office/drawing/2014/main" xmlns="" id="{80949B5A-12CF-4C1D-BEED-94FC7D6434A3}"/>
              </a:ext>
            </a:extLst>
          </p:cNvPr>
          <p:cNvGrpSpPr/>
          <p:nvPr/>
        </p:nvGrpSpPr>
        <p:grpSpPr>
          <a:xfrm>
            <a:off x="26807" y="4801582"/>
            <a:ext cx="1068196" cy="406144"/>
            <a:chOff x="5014913" y="3255963"/>
            <a:chExt cx="2163763" cy="568325"/>
          </a:xfrm>
        </p:grpSpPr>
        <p:sp>
          <p:nvSpPr>
            <p:cNvPr id="130" name="Freeform 6">
              <a:extLst>
                <a:ext uri="{FF2B5EF4-FFF2-40B4-BE49-F238E27FC236}">
                  <a16:creationId xmlns:a16="http://schemas.microsoft.com/office/drawing/2014/main" xmlns="" id="{D1696A87-69A0-4043-A2A4-FA96C4F9751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4913" y="3255963"/>
              <a:ext cx="2163763" cy="117475"/>
            </a:xfrm>
            <a:custGeom>
              <a:avLst/>
              <a:gdLst>
                <a:gd name="T0" fmla="*/ 0 w 1363"/>
                <a:gd name="T1" fmla="*/ 0 h 74"/>
                <a:gd name="T2" fmla="*/ 151 w 1363"/>
                <a:gd name="T3" fmla="*/ 74 h 74"/>
                <a:gd name="T4" fmla="*/ 302 w 1363"/>
                <a:gd name="T5" fmla="*/ 0 h 74"/>
                <a:gd name="T6" fmla="*/ 455 w 1363"/>
                <a:gd name="T7" fmla="*/ 74 h 74"/>
                <a:gd name="T8" fmla="*/ 606 w 1363"/>
                <a:gd name="T9" fmla="*/ 0 h 74"/>
                <a:gd name="T10" fmla="*/ 757 w 1363"/>
                <a:gd name="T11" fmla="*/ 74 h 74"/>
                <a:gd name="T12" fmla="*/ 909 w 1363"/>
                <a:gd name="T13" fmla="*/ 0 h 74"/>
                <a:gd name="T14" fmla="*/ 1060 w 1363"/>
                <a:gd name="T15" fmla="*/ 74 h 74"/>
                <a:gd name="T16" fmla="*/ 1211 w 1363"/>
                <a:gd name="T17" fmla="*/ 0 h 74"/>
                <a:gd name="T18" fmla="*/ 1363 w 1363"/>
                <a:gd name="T19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63" h="74">
                  <a:moveTo>
                    <a:pt x="0" y="0"/>
                  </a:moveTo>
                  <a:lnTo>
                    <a:pt x="151" y="74"/>
                  </a:lnTo>
                  <a:lnTo>
                    <a:pt x="302" y="0"/>
                  </a:lnTo>
                  <a:lnTo>
                    <a:pt x="455" y="74"/>
                  </a:lnTo>
                  <a:lnTo>
                    <a:pt x="606" y="0"/>
                  </a:lnTo>
                  <a:lnTo>
                    <a:pt x="757" y="74"/>
                  </a:lnTo>
                  <a:lnTo>
                    <a:pt x="909" y="0"/>
                  </a:lnTo>
                  <a:lnTo>
                    <a:pt x="1060" y="74"/>
                  </a:lnTo>
                  <a:lnTo>
                    <a:pt x="1211" y="0"/>
                  </a:lnTo>
                  <a:lnTo>
                    <a:pt x="1363" y="74"/>
                  </a:lnTo>
                </a:path>
              </a:pathLst>
            </a:custGeom>
            <a:noFill/>
            <a:ln w="58738" cap="rnd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31" name="Freeform 7">
              <a:extLst>
                <a:ext uri="{FF2B5EF4-FFF2-40B4-BE49-F238E27FC236}">
                  <a16:creationId xmlns:a16="http://schemas.microsoft.com/office/drawing/2014/main" xmlns="" id="{2265D4EF-05F8-4C4B-9287-9B74F7530985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4913" y="3482976"/>
              <a:ext cx="2163763" cy="115888"/>
            </a:xfrm>
            <a:custGeom>
              <a:avLst/>
              <a:gdLst>
                <a:gd name="T0" fmla="*/ 0 w 1363"/>
                <a:gd name="T1" fmla="*/ 0 h 73"/>
                <a:gd name="T2" fmla="*/ 151 w 1363"/>
                <a:gd name="T3" fmla="*/ 73 h 73"/>
                <a:gd name="T4" fmla="*/ 302 w 1363"/>
                <a:gd name="T5" fmla="*/ 0 h 73"/>
                <a:gd name="T6" fmla="*/ 455 w 1363"/>
                <a:gd name="T7" fmla="*/ 73 h 73"/>
                <a:gd name="T8" fmla="*/ 606 w 1363"/>
                <a:gd name="T9" fmla="*/ 0 h 73"/>
                <a:gd name="T10" fmla="*/ 757 w 1363"/>
                <a:gd name="T11" fmla="*/ 73 h 73"/>
                <a:gd name="T12" fmla="*/ 909 w 1363"/>
                <a:gd name="T13" fmla="*/ 0 h 73"/>
                <a:gd name="T14" fmla="*/ 1060 w 1363"/>
                <a:gd name="T15" fmla="*/ 73 h 73"/>
                <a:gd name="T16" fmla="*/ 1211 w 1363"/>
                <a:gd name="T17" fmla="*/ 0 h 73"/>
                <a:gd name="T18" fmla="*/ 1363 w 1363"/>
                <a:gd name="T19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63" h="73">
                  <a:moveTo>
                    <a:pt x="0" y="0"/>
                  </a:moveTo>
                  <a:lnTo>
                    <a:pt x="151" y="73"/>
                  </a:lnTo>
                  <a:lnTo>
                    <a:pt x="302" y="0"/>
                  </a:lnTo>
                  <a:lnTo>
                    <a:pt x="455" y="73"/>
                  </a:lnTo>
                  <a:lnTo>
                    <a:pt x="606" y="0"/>
                  </a:lnTo>
                  <a:lnTo>
                    <a:pt x="757" y="73"/>
                  </a:lnTo>
                  <a:lnTo>
                    <a:pt x="909" y="0"/>
                  </a:lnTo>
                  <a:lnTo>
                    <a:pt x="1060" y="73"/>
                  </a:lnTo>
                  <a:lnTo>
                    <a:pt x="1211" y="0"/>
                  </a:lnTo>
                  <a:lnTo>
                    <a:pt x="1363" y="73"/>
                  </a:lnTo>
                </a:path>
              </a:pathLst>
            </a:custGeom>
            <a:noFill/>
            <a:ln w="58738" cap="rnd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32" name="Freeform 8">
              <a:extLst>
                <a:ext uri="{FF2B5EF4-FFF2-40B4-BE49-F238E27FC236}">
                  <a16:creationId xmlns:a16="http://schemas.microsoft.com/office/drawing/2014/main" xmlns="" id="{EF9ABE71-F0E6-42E6-AE2F-CE81336F97F1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4913" y="3706813"/>
              <a:ext cx="2163763" cy="117475"/>
            </a:xfrm>
            <a:custGeom>
              <a:avLst/>
              <a:gdLst>
                <a:gd name="T0" fmla="*/ 0 w 1363"/>
                <a:gd name="T1" fmla="*/ 0 h 74"/>
                <a:gd name="T2" fmla="*/ 151 w 1363"/>
                <a:gd name="T3" fmla="*/ 74 h 74"/>
                <a:gd name="T4" fmla="*/ 302 w 1363"/>
                <a:gd name="T5" fmla="*/ 0 h 74"/>
                <a:gd name="T6" fmla="*/ 455 w 1363"/>
                <a:gd name="T7" fmla="*/ 74 h 74"/>
                <a:gd name="T8" fmla="*/ 606 w 1363"/>
                <a:gd name="T9" fmla="*/ 0 h 74"/>
                <a:gd name="T10" fmla="*/ 757 w 1363"/>
                <a:gd name="T11" fmla="*/ 74 h 74"/>
                <a:gd name="T12" fmla="*/ 909 w 1363"/>
                <a:gd name="T13" fmla="*/ 0 h 74"/>
                <a:gd name="T14" fmla="*/ 1060 w 1363"/>
                <a:gd name="T15" fmla="*/ 74 h 74"/>
                <a:gd name="T16" fmla="*/ 1211 w 1363"/>
                <a:gd name="T17" fmla="*/ 0 h 74"/>
                <a:gd name="T18" fmla="*/ 1363 w 1363"/>
                <a:gd name="T19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63" h="74">
                  <a:moveTo>
                    <a:pt x="0" y="0"/>
                  </a:moveTo>
                  <a:lnTo>
                    <a:pt x="151" y="74"/>
                  </a:lnTo>
                  <a:lnTo>
                    <a:pt x="302" y="0"/>
                  </a:lnTo>
                  <a:lnTo>
                    <a:pt x="455" y="74"/>
                  </a:lnTo>
                  <a:lnTo>
                    <a:pt x="606" y="0"/>
                  </a:lnTo>
                  <a:lnTo>
                    <a:pt x="757" y="74"/>
                  </a:lnTo>
                  <a:lnTo>
                    <a:pt x="909" y="0"/>
                  </a:lnTo>
                  <a:lnTo>
                    <a:pt x="1060" y="74"/>
                  </a:lnTo>
                  <a:lnTo>
                    <a:pt x="1211" y="0"/>
                  </a:lnTo>
                  <a:lnTo>
                    <a:pt x="1363" y="74"/>
                  </a:lnTo>
                </a:path>
              </a:pathLst>
            </a:custGeom>
            <a:noFill/>
            <a:ln w="58738" cap="rnd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</p:grpSp>
      <p:pic>
        <p:nvPicPr>
          <p:cNvPr id="133" name="图片 132">
            <a:extLst>
              <a:ext uri="{FF2B5EF4-FFF2-40B4-BE49-F238E27FC236}">
                <a16:creationId xmlns:a16="http://schemas.microsoft.com/office/drawing/2014/main" xmlns="" id="{96EE03C4-C5CE-4FB6-80CF-95175BACFE88}"/>
              </a:ext>
            </a:extLst>
          </p:cNvPr>
          <p:cNvPicPr>
            <a:picLocks noChangeAspect="1"/>
          </p:cNvPicPr>
          <p:nvPr/>
        </p:nvPicPr>
        <p:blipFill>
          <a:blip r:embed="rId6">
            <a:biLevel thresh="75000"/>
          </a:blip>
          <a:stretch>
            <a:fillRect/>
          </a:stretch>
        </p:blipFill>
        <p:spPr>
          <a:xfrm>
            <a:off x="9888605" y="463364"/>
            <a:ext cx="1664097" cy="1575173"/>
          </a:xfrm>
          <a:prstGeom prst="rect">
            <a:avLst/>
          </a:prstGeom>
        </p:spPr>
      </p:pic>
      <p:pic>
        <p:nvPicPr>
          <p:cNvPr id="90" name="Picture 89" descr="Diagram&#10;&#10;Description automatically generated">
            <a:extLst>
              <a:ext uri="{FF2B5EF4-FFF2-40B4-BE49-F238E27FC236}">
                <a16:creationId xmlns:a16="http://schemas.microsoft.com/office/drawing/2014/main" xmlns="" id="{19A6F95A-6D33-4C59-AEF0-9122EF94D0F4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E6E6E6"/>
              </a:clrFrom>
              <a:clrTo>
                <a:srgbClr val="E6E6E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48075" y="3175906"/>
            <a:ext cx="5571778" cy="2828283"/>
          </a:xfrm>
          <a:prstGeom prst="rect">
            <a:avLst/>
          </a:prstGeom>
        </p:spPr>
      </p:pic>
      <p:grpSp>
        <p:nvGrpSpPr>
          <p:cNvPr id="91" name="Group 90">
            <a:extLst>
              <a:ext uri="{FF2B5EF4-FFF2-40B4-BE49-F238E27FC236}">
                <a16:creationId xmlns:a16="http://schemas.microsoft.com/office/drawing/2014/main" xmlns="" id="{8361D232-A469-46F4-9060-3011AD52C1C0}"/>
              </a:ext>
            </a:extLst>
          </p:cNvPr>
          <p:cNvGrpSpPr/>
          <p:nvPr/>
        </p:nvGrpSpPr>
        <p:grpSpPr>
          <a:xfrm>
            <a:off x="4649480" y="1415935"/>
            <a:ext cx="3827770" cy="1569660"/>
            <a:chOff x="4394576" y="1281203"/>
            <a:chExt cx="2969104" cy="1569660"/>
          </a:xfrm>
        </p:grpSpPr>
        <p:sp>
          <p:nvSpPr>
            <p:cNvPr id="92" name="Speech Bubble: Rectangle 91">
              <a:extLst>
                <a:ext uri="{FF2B5EF4-FFF2-40B4-BE49-F238E27FC236}">
                  <a16:creationId xmlns:a16="http://schemas.microsoft.com/office/drawing/2014/main" xmlns="" id="{7248864D-19E5-465A-8CFD-B5A7A57E5D23}"/>
                </a:ext>
              </a:extLst>
            </p:cNvPr>
            <p:cNvSpPr/>
            <p:nvPr/>
          </p:nvSpPr>
          <p:spPr>
            <a:xfrm>
              <a:off x="4394577" y="1281203"/>
              <a:ext cx="2969103" cy="1569660"/>
            </a:xfrm>
            <a:prstGeom prst="wedgeRectCallout">
              <a:avLst/>
            </a:prstGeom>
            <a:solidFill>
              <a:srgbClr val="FFFF66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xmlns="" id="{6D77A9F1-D6D5-4C4C-A3BC-B8177F540CB8}"/>
                </a:ext>
              </a:extLst>
            </p:cNvPr>
            <p:cNvSpPr txBox="1"/>
            <p:nvPr/>
          </p:nvSpPr>
          <p:spPr>
            <a:xfrm>
              <a:off x="4394576" y="1441609"/>
              <a:ext cx="2969103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Cùng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thảo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luận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và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hoàn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thành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sơ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đồ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83976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688BEB98-49A5-4BEE-A16E-B90A028AD1CE}"/>
              </a:ext>
            </a:extLst>
          </p:cNvPr>
          <p:cNvSpPr/>
          <p:nvPr/>
        </p:nvSpPr>
        <p:spPr>
          <a:xfrm>
            <a:off x="4848225" y="600075"/>
            <a:ext cx="3038475" cy="790575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NÔNG NGHIỆP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12DFE56B-0455-4469-BD55-3A664CFC4CD2}"/>
              </a:ext>
            </a:extLst>
          </p:cNvPr>
          <p:cNvCxnSpPr>
            <a:cxnSpLocks/>
            <a:stCxn id="4" idx="2"/>
          </p:cNvCxnSpPr>
          <p:nvPr/>
        </p:nvCxnSpPr>
        <p:spPr>
          <a:xfrm>
            <a:off x="6367463" y="1390650"/>
            <a:ext cx="0" cy="99060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FDC96B8B-02E0-44BA-97A7-B14AB4D22E25}"/>
              </a:ext>
            </a:extLst>
          </p:cNvPr>
          <p:cNvGrpSpPr/>
          <p:nvPr/>
        </p:nvGrpSpPr>
        <p:grpSpPr>
          <a:xfrm>
            <a:off x="2876550" y="1943100"/>
            <a:ext cx="6943725" cy="447675"/>
            <a:chOff x="2819400" y="2905125"/>
            <a:chExt cx="6943725" cy="600075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xmlns="" id="{89898E31-6B82-4C44-B23B-F5E2F1E575EA}"/>
                </a:ext>
              </a:extLst>
            </p:cNvPr>
            <p:cNvCxnSpPr>
              <a:cxnSpLocks/>
            </p:cNvCxnSpPr>
            <p:nvPr/>
          </p:nvCxnSpPr>
          <p:spPr>
            <a:xfrm>
              <a:off x="2819400" y="2933700"/>
              <a:ext cx="6943725" cy="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xmlns="" id="{8784A382-424C-4663-B1FA-C644068078E1}"/>
                </a:ext>
              </a:extLst>
            </p:cNvPr>
            <p:cNvCxnSpPr>
              <a:cxnSpLocks/>
            </p:cNvCxnSpPr>
            <p:nvPr/>
          </p:nvCxnSpPr>
          <p:spPr>
            <a:xfrm>
              <a:off x="2824163" y="2914650"/>
              <a:ext cx="0" cy="59055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xmlns="" id="{3F96D707-E146-422A-B331-15EB620A6A75}"/>
                </a:ext>
              </a:extLst>
            </p:cNvPr>
            <p:cNvCxnSpPr>
              <a:cxnSpLocks/>
            </p:cNvCxnSpPr>
            <p:nvPr/>
          </p:nvCxnSpPr>
          <p:spPr>
            <a:xfrm>
              <a:off x="9739313" y="2905125"/>
              <a:ext cx="0" cy="59055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xmlns="" id="{A849659F-9DF7-44D7-8D89-3924D3B14F51}"/>
              </a:ext>
            </a:extLst>
          </p:cNvPr>
          <p:cNvSpPr/>
          <p:nvPr/>
        </p:nvSpPr>
        <p:spPr>
          <a:xfrm>
            <a:off x="1857375" y="2390775"/>
            <a:ext cx="2143125" cy="790575"/>
          </a:xfrm>
          <a:prstGeom prst="round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xmlns="" id="{52EBBE12-4F4D-4FF7-9EA4-609AE6D99B0A}"/>
              </a:ext>
            </a:extLst>
          </p:cNvPr>
          <p:cNvSpPr/>
          <p:nvPr/>
        </p:nvSpPr>
        <p:spPr>
          <a:xfrm>
            <a:off x="5295900" y="2371725"/>
            <a:ext cx="2143125" cy="790575"/>
          </a:xfrm>
          <a:prstGeom prst="roundRect">
            <a:avLst/>
          </a:prstGeom>
          <a:solidFill>
            <a:srgbClr val="EE9ABA"/>
          </a:solidFill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xmlns="" id="{11B57D2C-BFC0-4EF5-838B-1B44C4FCED6C}"/>
              </a:ext>
            </a:extLst>
          </p:cNvPr>
          <p:cNvSpPr/>
          <p:nvPr/>
        </p:nvSpPr>
        <p:spPr>
          <a:xfrm>
            <a:off x="8839200" y="2381250"/>
            <a:ext cx="2143125" cy="790575"/>
          </a:xfrm>
          <a:prstGeom prst="roundRect">
            <a:avLst/>
          </a:prstGeom>
          <a:solidFill>
            <a:srgbClr val="00B0F0"/>
          </a:solidFill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Ích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lợi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xmlns="" id="{3E196855-E000-497B-A8A7-6454B11E9283}"/>
              </a:ext>
            </a:extLst>
          </p:cNvPr>
          <p:cNvCxnSpPr>
            <a:cxnSpLocks/>
          </p:cNvCxnSpPr>
          <p:nvPr/>
        </p:nvCxnSpPr>
        <p:spPr>
          <a:xfrm>
            <a:off x="2852738" y="3162300"/>
            <a:ext cx="0" cy="34290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Group 47">
            <a:extLst>
              <a:ext uri="{FF2B5EF4-FFF2-40B4-BE49-F238E27FC236}">
                <a16:creationId xmlns:a16="http://schemas.microsoft.com/office/drawing/2014/main" xmlns="" id="{B8222F47-3598-49C6-9807-65E52F535A21}"/>
              </a:ext>
            </a:extLst>
          </p:cNvPr>
          <p:cNvGrpSpPr/>
          <p:nvPr/>
        </p:nvGrpSpPr>
        <p:grpSpPr>
          <a:xfrm>
            <a:off x="1885951" y="3505201"/>
            <a:ext cx="2038350" cy="400050"/>
            <a:chOff x="2819400" y="2905125"/>
            <a:chExt cx="6943725" cy="600075"/>
          </a:xfrm>
        </p:grpSpPr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xmlns="" id="{A6E17186-575E-4594-A3E5-996759676DF0}"/>
                </a:ext>
              </a:extLst>
            </p:cNvPr>
            <p:cNvCxnSpPr>
              <a:cxnSpLocks/>
            </p:cNvCxnSpPr>
            <p:nvPr/>
          </p:nvCxnSpPr>
          <p:spPr>
            <a:xfrm>
              <a:off x="2819400" y="2933700"/>
              <a:ext cx="6943725" cy="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xmlns="" id="{D1EA35D5-C4AA-4911-BAB3-9355FC323D0C}"/>
                </a:ext>
              </a:extLst>
            </p:cNvPr>
            <p:cNvCxnSpPr>
              <a:cxnSpLocks/>
            </p:cNvCxnSpPr>
            <p:nvPr/>
          </p:nvCxnSpPr>
          <p:spPr>
            <a:xfrm>
              <a:off x="2824163" y="2914650"/>
              <a:ext cx="0" cy="59055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xmlns="" id="{764CC3E4-F8E5-47BE-977D-1E6EDF9EF09A}"/>
                </a:ext>
              </a:extLst>
            </p:cNvPr>
            <p:cNvCxnSpPr>
              <a:cxnSpLocks/>
            </p:cNvCxnSpPr>
            <p:nvPr/>
          </p:nvCxnSpPr>
          <p:spPr>
            <a:xfrm>
              <a:off x="9739313" y="2905125"/>
              <a:ext cx="0" cy="59055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xmlns="" id="{00FE9B4F-482D-48A6-8146-DDBD5FD4FFA0}"/>
              </a:ext>
            </a:extLst>
          </p:cNvPr>
          <p:cNvSpPr/>
          <p:nvPr/>
        </p:nvSpPr>
        <p:spPr>
          <a:xfrm>
            <a:off x="1285876" y="3905250"/>
            <a:ext cx="1200150" cy="1743075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xmlns="" id="{F54C3417-2EEF-472B-8D74-6A915DF58BF6}"/>
              </a:ext>
            </a:extLst>
          </p:cNvPr>
          <p:cNvSpPr/>
          <p:nvPr/>
        </p:nvSpPr>
        <p:spPr>
          <a:xfrm>
            <a:off x="3267076" y="3905250"/>
            <a:ext cx="1200150" cy="1743075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xmlns="" id="{8BFA48AB-921C-418E-8FCC-BE0646A6EAB2}"/>
              </a:ext>
            </a:extLst>
          </p:cNvPr>
          <p:cNvCxnSpPr>
            <a:cxnSpLocks/>
          </p:cNvCxnSpPr>
          <p:nvPr/>
        </p:nvCxnSpPr>
        <p:spPr>
          <a:xfrm>
            <a:off x="6357938" y="3152775"/>
            <a:ext cx="0" cy="34290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Group 54">
            <a:extLst>
              <a:ext uri="{FF2B5EF4-FFF2-40B4-BE49-F238E27FC236}">
                <a16:creationId xmlns:a16="http://schemas.microsoft.com/office/drawing/2014/main" xmlns="" id="{05F97EFA-93CD-4AA2-8018-17FC0CAA6B25}"/>
              </a:ext>
            </a:extLst>
          </p:cNvPr>
          <p:cNvGrpSpPr/>
          <p:nvPr/>
        </p:nvGrpSpPr>
        <p:grpSpPr>
          <a:xfrm>
            <a:off x="5391151" y="3495676"/>
            <a:ext cx="2038350" cy="400050"/>
            <a:chOff x="2819400" y="2905125"/>
            <a:chExt cx="6943725" cy="600075"/>
          </a:xfrm>
        </p:grpSpPr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xmlns="" id="{CE171039-1514-44B2-A054-6EAD65DADF1C}"/>
                </a:ext>
              </a:extLst>
            </p:cNvPr>
            <p:cNvCxnSpPr>
              <a:cxnSpLocks/>
            </p:cNvCxnSpPr>
            <p:nvPr/>
          </p:nvCxnSpPr>
          <p:spPr>
            <a:xfrm>
              <a:off x="2819400" y="2933700"/>
              <a:ext cx="6943725" cy="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xmlns="" id="{A06B83F3-070D-4763-A7FF-9E9D63C406BD}"/>
                </a:ext>
              </a:extLst>
            </p:cNvPr>
            <p:cNvCxnSpPr>
              <a:cxnSpLocks/>
            </p:cNvCxnSpPr>
            <p:nvPr/>
          </p:nvCxnSpPr>
          <p:spPr>
            <a:xfrm>
              <a:off x="2824163" y="2914650"/>
              <a:ext cx="0" cy="59055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xmlns="" id="{07BD4E83-E69D-40F2-8571-3D001C187F37}"/>
                </a:ext>
              </a:extLst>
            </p:cNvPr>
            <p:cNvCxnSpPr>
              <a:cxnSpLocks/>
            </p:cNvCxnSpPr>
            <p:nvPr/>
          </p:nvCxnSpPr>
          <p:spPr>
            <a:xfrm>
              <a:off x="9739313" y="2905125"/>
              <a:ext cx="0" cy="59055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xmlns="" id="{814F550B-7F53-4188-B3D9-D818E877E167}"/>
              </a:ext>
            </a:extLst>
          </p:cNvPr>
          <p:cNvSpPr/>
          <p:nvPr/>
        </p:nvSpPr>
        <p:spPr>
          <a:xfrm>
            <a:off x="4772026" y="3876675"/>
            <a:ext cx="1200150" cy="1743075"/>
          </a:xfrm>
          <a:prstGeom prst="roundRect">
            <a:avLst/>
          </a:prstGeom>
          <a:solidFill>
            <a:srgbClr val="EE9ABA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xmlns="" id="{708B6865-D7F2-42DD-A8B6-6B1E7E37989C}"/>
              </a:ext>
            </a:extLst>
          </p:cNvPr>
          <p:cNvSpPr/>
          <p:nvPr/>
        </p:nvSpPr>
        <p:spPr>
          <a:xfrm>
            <a:off x="6819901" y="3876675"/>
            <a:ext cx="1200150" cy="1743075"/>
          </a:xfrm>
          <a:prstGeom prst="roundRect">
            <a:avLst/>
          </a:prstGeom>
          <a:solidFill>
            <a:srgbClr val="EE9ABA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xmlns="" id="{880D9143-B160-42AC-89E0-2C724E309964}"/>
              </a:ext>
            </a:extLst>
          </p:cNvPr>
          <p:cNvCxnSpPr>
            <a:cxnSpLocks/>
          </p:cNvCxnSpPr>
          <p:nvPr/>
        </p:nvCxnSpPr>
        <p:spPr>
          <a:xfrm>
            <a:off x="9844088" y="3181350"/>
            <a:ext cx="0" cy="34290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2" name="Group 61">
            <a:extLst>
              <a:ext uri="{FF2B5EF4-FFF2-40B4-BE49-F238E27FC236}">
                <a16:creationId xmlns:a16="http://schemas.microsoft.com/office/drawing/2014/main" xmlns="" id="{84FDBF2F-AE66-4B39-B146-5BB80EEA79EB}"/>
              </a:ext>
            </a:extLst>
          </p:cNvPr>
          <p:cNvGrpSpPr/>
          <p:nvPr/>
        </p:nvGrpSpPr>
        <p:grpSpPr>
          <a:xfrm>
            <a:off x="8877301" y="3524251"/>
            <a:ext cx="2038350" cy="400050"/>
            <a:chOff x="2819400" y="2905125"/>
            <a:chExt cx="6943725" cy="600075"/>
          </a:xfrm>
        </p:grpSpPr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xmlns="" id="{03496149-33FD-4379-AFB8-B2087234D4DF}"/>
                </a:ext>
              </a:extLst>
            </p:cNvPr>
            <p:cNvCxnSpPr>
              <a:cxnSpLocks/>
            </p:cNvCxnSpPr>
            <p:nvPr/>
          </p:nvCxnSpPr>
          <p:spPr>
            <a:xfrm>
              <a:off x="2819400" y="2933700"/>
              <a:ext cx="6943725" cy="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xmlns="" id="{06DBABA5-71E8-4703-86E8-8120763E36C3}"/>
                </a:ext>
              </a:extLst>
            </p:cNvPr>
            <p:cNvCxnSpPr>
              <a:cxnSpLocks/>
            </p:cNvCxnSpPr>
            <p:nvPr/>
          </p:nvCxnSpPr>
          <p:spPr>
            <a:xfrm>
              <a:off x="2824163" y="2914650"/>
              <a:ext cx="0" cy="59055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xmlns="" id="{2B87D96F-0CA1-48CA-9938-D887348B9598}"/>
                </a:ext>
              </a:extLst>
            </p:cNvPr>
            <p:cNvCxnSpPr>
              <a:cxnSpLocks/>
            </p:cNvCxnSpPr>
            <p:nvPr/>
          </p:nvCxnSpPr>
          <p:spPr>
            <a:xfrm>
              <a:off x="9739313" y="2905125"/>
              <a:ext cx="0" cy="59055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xmlns="" id="{C6063A55-BEFD-4C53-8CA4-81233B009AC5}"/>
              </a:ext>
            </a:extLst>
          </p:cNvPr>
          <p:cNvSpPr/>
          <p:nvPr/>
        </p:nvSpPr>
        <p:spPr>
          <a:xfrm>
            <a:off x="8277226" y="3914775"/>
            <a:ext cx="1200150" cy="1743075"/>
          </a:xfrm>
          <a:prstGeom prst="roundRect">
            <a:avLst/>
          </a:prstGeom>
          <a:solidFill>
            <a:srgbClr val="00B0F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xmlns="" id="{A5A11D16-C842-4B33-867F-0EECD5F2E8D0}"/>
              </a:ext>
            </a:extLst>
          </p:cNvPr>
          <p:cNvSpPr/>
          <p:nvPr/>
        </p:nvSpPr>
        <p:spPr>
          <a:xfrm>
            <a:off x="10258426" y="3924300"/>
            <a:ext cx="1200150" cy="1743075"/>
          </a:xfrm>
          <a:prstGeom prst="roundRect">
            <a:avLst/>
          </a:prstGeom>
          <a:solidFill>
            <a:srgbClr val="00B0F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xmlns="" id="{32CAB251-4121-49EA-A67B-CDAB6603DEDE}"/>
              </a:ext>
            </a:extLst>
          </p:cNvPr>
          <p:cNvSpPr/>
          <p:nvPr/>
        </p:nvSpPr>
        <p:spPr>
          <a:xfrm>
            <a:off x="1323974" y="3952876"/>
            <a:ext cx="1114426" cy="1571624"/>
          </a:xfrm>
          <a:prstGeom prst="round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Trồng</a:t>
            </a:r>
            <a:r>
              <a:rPr lang="en-US" sz="2800" dirty="0"/>
              <a:t> </a:t>
            </a:r>
            <a:r>
              <a:rPr lang="en-US" sz="2800" dirty="0" err="1"/>
              <a:t>trọt</a:t>
            </a:r>
            <a:endParaRPr lang="en-US" sz="2800" dirty="0"/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xmlns="" id="{54DCDC20-5695-42FB-8AF7-A6D05B3FCF11}"/>
              </a:ext>
            </a:extLst>
          </p:cNvPr>
          <p:cNvSpPr/>
          <p:nvPr/>
        </p:nvSpPr>
        <p:spPr>
          <a:xfrm>
            <a:off x="3314699" y="3962401"/>
            <a:ext cx="1114426" cy="1571624"/>
          </a:xfrm>
          <a:prstGeom prst="round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Chăn</a:t>
            </a:r>
            <a:r>
              <a:rPr lang="en-US" sz="2800" dirty="0"/>
              <a:t> </a:t>
            </a:r>
            <a:r>
              <a:rPr lang="en-US" sz="2800" dirty="0" err="1"/>
              <a:t>nuôi</a:t>
            </a:r>
            <a:endParaRPr lang="en-US" sz="2800" dirty="0"/>
          </a:p>
        </p:txBody>
      </p:sp>
      <p:sp>
        <p:nvSpPr>
          <p:cNvPr id="69" name="Rectangle: Rounded Corners 68">
            <a:extLst>
              <a:ext uri="{FF2B5EF4-FFF2-40B4-BE49-F238E27FC236}">
                <a16:creationId xmlns:a16="http://schemas.microsoft.com/office/drawing/2014/main" xmlns="" id="{32BA30A9-FFAA-49A2-A644-1E45097E1B90}"/>
              </a:ext>
            </a:extLst>
          </p:cNvPr>
          <p:cNvSpPr/>
          <p:nvPr/>
        </p:nvSpPr>
        <p:spPr>
          <a:xfrm>
            <a:off x="4895850" y="3962401"/>
            <a:ext cx="971550" cy="1571624"/>
          </a:xfrm>
          <a:prstGeom prst="roundRect">
            <a:avLst/>
          </a:prstGeom>
          <a:solidFill>
            <a:srgbClr val="EE9ABA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Gạo</a:t>
            </a:r>
            <a:endParaRPr lang="en-US" sz="2800" dirty="0"/>
          </a:p>
        </p:txBody>
      </p:sp>
      <p:sp>
        <p:nvSpPr>
          <p:cNvPr id="70" name="Rectangle: Rounded Corners 69">
            <a:extLst>
              <a:ext uri="{FF2B5EF4-FFF2-40B4-BE49-F238E27FC236}">
                <a16:creationId xmlns:a16="http://schemas.microsoft.com/office/drawing/2014/main" xmlns="" id="{FC225F30-FFEC-44DC-830D-0ECF047845F8}"/>
              </a:ext>
            </a:extLst>
          </p:cNvPr>
          <p:cNvSpPr/>
          <p:nvPr/>
        </p:nvSpPr>
        <p:spPr>
          <a:xfrm>
            <a:off x="6877050" y="3962401"/>
            <a:ext cx="1114425" cy="1571624"/>
          </a:xfrm>
          <a:prstGeom prst="roundRect">
            <a:avLst/>
          </a:prstGeom>
          <a:solidFill>
            <a:srgbClr val="EE9ABA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Thịt</a:t>
            </a:r>
            <a:r>
              <a:rPr lang="en-US" sz="2800" dirty="0"/>
              <a:t>, </a:t>
            </a:r>
            <a:r>
              <a:rPr lang="en-US" sz="2800" dirty="0" err="1"/>
              <a:t>trứng</a:t>
            </a:r>
            <a:endParaRPr lang="en-US" sz="2800" dirty="0"/>
          </a:p>
        </p:txBody>
      </p:sp>
      <p:sp>
        <p:nvSpPr>
          <p:cNvPr id="71" name="Rectangle: Rounded Corners 70">
            <a:extLst>
              <a:ext uri="{FF2B5EF4-FFF2-40B4-BE49-F238E27FC236}">
                <a16:creationId xmlns:a16="http://schemas.microsoft.com/office/drawing/2014/main" xmlns="" id="{6DB233C9-06A0-41ED-917D-961E7DA07B48}"/>
              </a:ext>
            </a:extLst>
          </p:cNvPr>
          <p:cNvSpPr/>
          <p:nvPr/>
        </p:nvSpPr>
        <p:spPr>
          <a:xfrm>
            <a:off x="8324850" y="4000501"/>
            <a:ext cx="1114425" cy="1571624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Làm</a:t>
            </a:r>
            <a:r>
              <a:rPr lang="en-US" sz="2800" dirty="0"/>
              <a:t> </a:t>
            </a:r>
            <a:r>
              <a:rPr lang="en-US" sz="2800" dirty="0" err="1"/>
              <a:t>thức</a:t>
            </a:r>
            <a:r>
              <a:rPr lang="en-US" sz="2800" dirty="0"/>
              <a:t> </a:t>
            </a:r>
            <a:r>
              <a:rPr lang="en-US" sz="2800" dirty="0" err="1"/>
              <a:t>ăn</a:t>
            </a:r>
            <a:endParaRPr lang="en-US" sz="2800" dirty="0"/>
          </a:p>
        </p:txBody>
      </p:sp>
      <p:sp>
        <p:nvSpPr>
          <p:cNvPr id="72" name="Rectangle: Rounded Corners 71">
            <a:extLst>
              <a:ext uri="{FF2B5EF4-FFF2-40B4-BE49-F238E27FC236}">
                <a16:creationId xmlns:a16="http://schemas.microsoft.com/office/drawing/2014/main" xmlns="" id="{DD27252C-243F-446D-968A-9E597D37C691}"/>
              </a:ext>
            </a:extLst>
          </p:cNvPr>
          <p:cNvSpPr/>
          <p:nvPr/>
        </p:nvSpPr>
        <p:spPr>
          <a:xfrm>
            <a:off x="10287000" y="4076701"/>
            <a:ext cx="1114425" cy="1571624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Buôn</a:t>
            </a:r>
            <a:r>
              <a:rPr lang="en-US" sz="2800" dirty="0"/>
              <a:t> </a:t>
            </a:r>
            <a:r>
              <a:rPr lang="en-US" sz="2800" dirty="0" err="1"/>
              <a:t>bán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51020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68" grpId="0" animBg="1"/>
      <p:bldP spid="69" grpId="0" animBg="1"/>
      <p:bldP spid="70" grpId="0" animBg="1"/>
      <p:bldP spid="71" grpId="0" animBg="1"/>
      <p:bldP spid="7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xmlns="" id="{907AB5F8-2885-4EC1-BD87-106B65E01A90}"/>
              </a:ext>
            </a:extLst>
          </p:cNvPr>
          <p:cNvSpPr/>
          <p:nvPr/>
        </p:nvSpPr>
        <p:spPr>
          <a:xfrm>
            <a:off x="676275" y="1552575"/>
            <a:ext cx="2314575" cy="314325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DI TÍCH LỊCH SỬ - VĂN HÓA VÀ CẢNH QUAN THIÊN NHIÊN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72EBF91F-E77B-40A0-A925-31560FB4B3DC}"/>
              </a:ext>
            </a:extLst>
          </p:cNvPr>
          <p:cNvGrpSpPr/>
          <p:nvPr/>
        </p:nvGrpSpPr>
        <p:grpSpPr>
          <a:xfrm rot="16200000">
            <a:off x="1871666" y="2786062"/>
            <a:ext cx="2981325" cy="742951"/>
            <a:chOff x="1885951" y="3895725"/>
            <a:chExt cx="2038350" cy="742951"/>
          </a:xfrm>
        </p:grpSpPr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xmlns="" id="{21E7FB2A-E7A3-48BD-8E2C-27C2BFC6CB14}"/>
                </a:ext>
              </a:extLst>
            </p:cNvPr>
            <p:cNvCxnSpPr>
              <a:cxnSpLocks/>
            </p:cNvCxnSpPr>
            <p:nvPr/>
          </p:nvCxnSpPr>
          <p:spPr>
            <a:xfrm>
              <a:off x="2852738" y="3895725"/>
              <a:ext cx="0" cy="34290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xmlns="" id="{5B74EF9D-6588-4F90-8C55-C970E99D7D71}"/>
                </a:ext>
              </a:extLst>
            </p:cNvPr>
            <p:cNvGrpSpPr/>
            <p:nvPr/>
          </p:nvGrpSpPr>
          <p:grpSpPr>
            <a:xfrm>
              <a:off x="1885951" y="4238626"/>
              <a:ext cx="2038350" cy="400050"/>
              <a:chOff x="2819400" y="2905125"/>
              <a:chExt cx="6943725" cy="600075"/>
            </a:xfrm>
          </p:grpSpPr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xmlns="" id="{3D0FE0A0-CE87-4458-9A16-336DB032D4D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19400" y="2933700"/>
                <a:ext cx="6943725" cy="0"/>
              </a:xfrm>
              <a:prstGeom prst="line">
                <a:avLst/>
              </a:prstGeom>
              <a:ln w="571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xmlns="" id="{5C919D06-3E32-4897-A3D2-8D991D56F66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24163" y="2914650"/>
                <a:ext cx="0" cy="590550"/>
              </a:xfrm>
              <a:prstGeom prst="line">
                <a:avLst/>
              </a:prstGeom>
              <a:ln w="571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xmlns="" id="{C4AC4398-B45F-442E-8CB3-7E41BC3EB99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739313" y="2905125"/>
                <a:ext cx="0" cy="590550"/>
              </a:xfrm>
              <a:prstGeom prst="line">
                <a:avLst/>
              </a:prstGeom>
              <a:ln w="571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xmlns="" id="{7EA7CF7D-6B6A-49F1-A865-D95D8E801350}"/>
              </a:ext>
            </a:extLst>
          </p:cNvPr>
          <p:cNvSpPr/>
          <p:nvPr/>
        </p:nvSpPr>
        <p:spPr>
          <a:xfrm>
            <a:off x="3714750" y="1247775"/>
            <a:ext cx="2619375" cy="1000125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Địa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danh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địa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xmlns="" id="{3707D66C-5FAA-4ACA-8808-DA2E4F786509}"/>
              </a:ext>
            </a:extLst>
          </p:cNvPr>
          <p:cNvGrpSpPr/>
          <p:nvPr/>
        </p:nvGrpSpPr>
        <p:grpSpPr>
          <a:xfrm rot="16200000">
            <a:off x="5962656" y="4114798"/>
            <a:ext cx="1524000" cy="742951"/>
            <a:chOff x="1885951" y="3895725"/>
            <a:chExt cx="2038350" cy="742951"/>
          </a:xfrm>
        </p:grpSpPr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xmlns="" id="{DEE81B43-7815-42EE-B3AC-72433E198686}"/>
                </a:ext>
              </a:extLst>
            </p:cNvPr>
            <p:cNvCxnSpPr>
              <a:cxnSpLocks/>
            </p:cNvCxnSpPr>
            <p:nvPr/>
          </p:nvCxnSpPr>
          <p:spPr>
            <a:xfrm>
              <a:off x="2852738" y="3895725"/>
              <a:ext cx="0" cy="34290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xmlns="" id="{825B0F39-9781-40DD-8A67-B71F1AB1B82E}"/>
                </a:ext>
              </a:extLst>
            </p:cNvPr>
            <p:cNvGrpSpPr/>
            <p:nvPr/>
          </p:nvGrpSpPr>
          <p:grpSpPr>
            <a:xfrm>
              <a:off x="1885951" y="4238626"/>
              <a:ext cx="2038350" cy="400050"/>
              <a:chOff x="2819400" y="2905125"/>
              <a:chExt cx="6943725" cy="600075"/>
            </a:xfrm>
          </p:grpSpPr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xmlns="" id="{9DA05821-0E1D-46A3-A7CE-D8AF91C3343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19400" y="2933700"/>
                <a:ext cx="6943725" cy="0"/>
              </a:xfrm>
              <a:prstGeom prst="line">
                <a:avLst/>
              </a:prstGeom>
              <a:ln w="571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xmlns="" id="{42BB280F-E3AC-4608-AC34-58E68846036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24163" y="2914650"/>
                <a:ext cx="0" cy="590550"/>
              </a:xfrm>
              <a:prstGeom prst="line">
                <a:avLst/>
              </a:prstGeom>
              <a:ln w="571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xmlns="" id="{2982A0D8-8E92-4E9B-A44E-EBB4DB5EBE2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739313" y="2905125"/>
                <a:ext cx="0" cy="590550"/>
              </a:xfrm>
              <a:prstGeom prst="line">
                <a:avLst/>
              </a:prstGeom>
              <a:ln w="571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xmlns="" id="{BC0F7300-B060-4DAC-9E0F-1CEEFA5040F5}"/>
              </a:ext>
            </a:extLst>
          </p:cNvPr>
          <p:cNvSpPr/>
          <p:nvPr/>
        </p:nvSpPr>
        <p:spPr>
          <a:xfrm>
            <a:off x="7058026" y="638175"/>
            <a:ext cx="3524250" cy="733425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xmlns="" id="{F6CF3AB8-75DA-4D35-82BB-167FE00B70AF}"/>
              </a:ext>
            </a:extLst>
          </p:cNvPr>
          <p:cNvSpPr/>
          <p:nvPr/>
        </p:nvSpPr>
        <p:spPr>
          <a:xfrm>
            <a:off x="7086601" y="2038350"/>
            <a:ext cx="3524250" cy="733425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xmlns="" id="{A5BEE2EE-6DA8-4336-8114-574A8084F3D1}"/>
              </a:ext>
            </a:extLst>
          </p:cNvPr>
          <p:cNvSpPr/>
          <p:nvPr/>
        </p:nvSpPr>
        <p:spPr>
          <a:xfrm>
            <a:off x="3724275" y="4048125"/>
            <a:ext cx="2619375" cy="1000125"/>
          </a:xfrm>
          <a:prstGeom prst="roundRect">
            <a:avLst/>
          </a:prstGeom>
          <a:solidFill>
            <a:srgbClr val="EE9ABA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xmlns="" id="{541FA3FA-6703-4453-BB3F-67A8CAD8BF62}"/>
              </a:ext>
            </a:extLst>
          </p:cNvPr>
          <p:cNvSpPr/>
          <p:nvPr/>
        </p:nvSpPr>
        <p:spPr>
          <a:xfrm>
            <a:off x="7096126" y="3352800"/>
            <a:ext cx="1695450" cy="714375"/>
          </a:xfrm>
          <a:prstGeom prst="roundRect">
            <a:avLst/>
          </a:prstGeom>
          <a:solidFill>
            <a:srgbClr val="EE9ABA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xmlns="" id="{ABA5E037-C0F3-4589-AB58-320FC719E85B}"/>
              </a:ext>
            </a:extLst>
          </p:cNvPr>
          <p:cNvSpPr/>
          <p:nvPr/>
        </p:nvSpPr>
        <p:spPr>
          <a:xfrm>
            <a:off x="7105651" y="4810125"/>
            <a:ext cx="1695450" cy="714375"/>
          </a:xfrm>
          <a:prstGeom prst="roundRect">
            <a:avLst/>
          </a:prstGeom>
          <a:solidFill>
            <a:srgbClr val="EE9ABA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xmlns="" id="{2D8A5AB3-CA07-4C5C-B57E-912D5C5E95BB}"/>
              </a:ext>
            </a:extLst>
          </p:cNvPr>
          <p:cNvGrpSpPr/>
          <p:nvPr/>
        </p:nvGrpSpPr>
        <p:grpSpPr>
          <a:xfrm rot="16200000">
            <a:off x="8705857" y="3333750"/>
            <a:ext cx="914399" cy="742951"/>
            <a:chOff x="1885951" y="3895725"/>
            <a:chExt cx="2038350" cy="742951"/>
          </a:xfrm>
        </p:grpSpPr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xmlns="" id="{A72F51D0-1BAE-4B73-BD56-B661F6161C2D}"/>
                </a:ext>
              </a:extLst>
            </p:cNvPr>
            <p:cNvCxnSpPr>
              <a:cxnSpLocks/>
            </p:cNvCxnSpPr>
            <p:nvPr/>
          </p:nvCxnSpPr>
          <p:spPr>
            <a:xfrm>
              <a:off x="2852738" y="3895725"/>
              <a:ext cx="0" cy="34290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xmlns="" id="{654C8B06-8E1E-4012-80EE-C3C7FB68387D}"/>
                </a:ext>
              </a:extLst>
            </p:cNvPr>
            <p:cNvGrpSpPr/>
            <p:nvPr/>
          </p:nvGrpSpPr>
          <p:grpSpPr>
            <a:xfrm>
              <a:off x="1885951" y="4238626"/>
              <a:ext cx="2038350" cy="400050"/>
              <a:chOff x="2819400" y="2905125"/>
              <a:chExt cx="6943725" cy="600075"/>
            </a:xfrm>
          </p:grpSpPr>
          <p:cxnSp>
            <p:nvCxnSpPr>
              <p:cNvPr id="69" name="Straight Connector 68">
                <a:extLst>
                  <a:ext uri="{FF2B5EF4-FFF2-40B4-BE49-F238E27FC236}">
                    <a16:creationId xmlns:a16="http://schemas.microsoft.com/office/drawing/2014/main" xmlns="" id="{E5CFA5D5-685F-4DAA-8D6E-F269173C6A9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19400" y="2933700"/>
                <a:ext cx="6943725" cy="0"/>
              </a:xfrm>
              <a:prstGeom prst="line">
                <a:avLst/>
              </a:prstGeom>
              <a:ln w="571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>
                <a:extLst>
                  <a:ext uri="{FF2B5EF4-FFF2-40B4-BE49-F238E27FC236}">
                    <a16:creationId xmlns:a16="http://schemas.microsoft.com/office/drawing/2014/main" xmlns="" id="{45E3ECBF-18DF-439E-B5D4-FDEB21B8CE0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24163" y="2914650"/>
                <a:ext cx="0" cy="590550"/>
              </a:xfrm>
              <a:prstGeom prst="line">
                <a:avLst/>
              </a:prstGeom>
              <a:ln w="571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>
                <a:extLst>
                  <a:ext uri="{FF2B5EF4-FFF2-40B4-BE49-F238E27FC236}">
                    <a16:creationId xmlns:a16="http://schemas.microsoft.com/office/drawing/2014/main" xmlns="" id="{F7BE678B-423D-4C48-AC10-BBB21F98EE1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739313" y="2905125"/>
                <a:ext cx="0" cy="590550"/>
              </a:xfrm>
              <a:prstGeom prst="line">
                <a:avLst/>
              </a:prstGeom>
              <a:ln w="571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2" name="Rectangle: Rounded Corners 71">
            <a:extLst>
              <a:ext uri="{FF2B5EF4-FFF2-40B4-BE49-F238E27FC236}">
                <a16:creationId xmlns:a16="http://schemas.microsoft.com/office/drawing/2014/main" xmlns="" id="{5EB8C28F-A189-4517-9381-7B818A01528E}"/>
              </a:ext>
            </a:extLst>
          </p:cNvPr>
          <p:cNvSpPr/>
          <p:nvPr/>
        </p:nvSpPr>
        <p:spPr>
          <a:xfrm>
            <a:off x="9525001" y="2914650"/>
            <a:ext cx="2085974" cy="714375"/>
          </a:xfrm>
          <a:prstGeom prst="roundRect">
            <a:avLst/>
          </a:prstGeom>
          <a:solidFill>
            <a:srgbClr val="EE9ABA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73" name="Rectangle: Rounded Corners 72">
            <a:extLst>
              <a:ext uri="{FF2B5EF4-FFF2-40B4-BE49-F238E27FC236}">
                <a16:creationId xmlns:a16="http://schemas.microsoft.com/office/drawing/2014/main" xmlns="" id="{ADA95055-39F8-4060-B607-BB98D2B54AC9}"/>
              </a:ext>
            </a:extLst>
          </p:cNvPr>
          <p:cNvSpPr/>
          <p:nvPr/>
        </p:nvSpPr>
        <p:spPr>
          <a:xfrm>
            <a:off x="9534526" y="3762375"/>
            <a:ext cx="2085974" cy="714375"/>
          </a:xfrm>
          <a:prstGeom prst="roundRect">
            <a:avLst/>
          </a:prstGeom>
          <a:solidFill>
            <a:srgbClr val="EE9ABA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xmlns="" id="{A10D6A70-5898-407B-BEB2-884CA3530EA9}"/>
              </a:ext>
            </a:extLst>
          </p:cNvPr>
          <p:cNvGrpSpPr/>
          <p:nvPr/>
        </p:nvGrpSpPr>
        <p:grpSpPr>
          <a:xfrm rot="16200000">
            <a:off x="8724907" y="4772025"/>
            <a:ext cx="914399" cy="742951"/>
            <a:chOff x="1885951" y="3895725"/>
            <a:chExt cx="2038350" cy="742951"/>
          </a:xfrm>
        </p:grpSpPr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xmlns="" id="{E164B1F7-76D2-4492-9E30-3AFFCECD340F}"/>
                </a:ext>
              </a:extLst>
            </p:cNvPr>
            <p:cNvCxnSpPr>
              <a:cxnSpLocks/>
            </p:cNvCxnSpPr>
            <p:nvPr/>
          </p:nvCxnSpPr>
          <p:spPr>
            <a:xfrm>
              <a:off x="2852738" y="3895725"/>
              <a:ext cx="0" cy="34290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xmlns="" id="{30225AE9-DC64-4815-9BB8-B33E6A70C897}"/>
                </a:ext>
              </a:extLst>
            </p:cNvPr>
            <p:cNvGrpSpPr/>
            <p:nvPr/>
          </p:nvGrpSpPr>
          <p:grpSpPr>
            <a:xfrm>
              <a:off x="1885951" y="4238626"/>
              <a:ext cx="2038350" cy="400050"/>
              <a:chOff x="2819400" y="2905125"/>
              <a:chExt cx="6943725" cy="600075"/>
            </a:xfrm>
          </p:grpSpPr>
          <p:cxnSp>
            <p:nvCxnSpPr>
              <p:cNvPr id="77" name="Straight Connector 76">
                <a:extLst>
                  <a:ext uri="{FF2B5EF4-FFF2-40B4-BE49-F238E27FC236}">
                    <a16:creationId xmlns:a16="http://schemas.microsoft.com/office/drawing/2014/main" xmlns="" id="{A38CEA41-5CEE-4649-9A66-F96A669FFD7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19400" y="2933700"/>
                <a:ext cx="6943725" cy="0"/>
              </a:xfrm>
              <a:prstGeom prst="line">
                <a:avLst/>
              </a:prstGeom>
              <a:ln w="571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>
                <a:extLst>
                  <a:ext uri="{FF2B5EF4-FFF2-40B4-BE49-F238E27FC236}">
                    <a16:creationId xmlns:a16="http://schemas.microsoft.com/office/drawing/2014/main" xmlns="" id="{5A620E75-70CA-4445-AFA5-41D47260145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24163" y="2914650"/>
                <a:ext cx="0" cy="590550"/>
              </a:xfrm>
              <a:prstGeom prst="line">
                <a:avLst/>
              </a:prstGeom>
              <a:ln w="571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>
                <a:extLst>
                  <a:ext uri="{FF2B5EF4-FFF2-40B4-BE49-F238E27FC236}">
                    <a16:creationId xmlns:a16="http://schemas.microsoft.com/office/drawing/2014/main" xmlns="" id="{A04247F0-FD46-450D-8F4F-1769508B291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739313" y="2905125"/>
                <a:ext cx="0" cy="590550"/>
              </a:xfrm>
              <a:prstGeom prst="line">
                <a:avLst/>
              </a:prstGeom>
              <a:ln w="571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80" name="Rectangle: Rounded Corners 79">
            <a:extLst>
              <a:ext uri="{FF2B5EF4-FFF2-40B4-BE49-F238E27FC236}">
                <a16:creationId xmlns:a16="http://schemas.microsoft.com/office/drawing/2014/main" xmlns="" id="{6C59C845-4657-454B-8BBD-7FB08E25B2EE}"/>
              </a:ext>
            </a:extLst>
          </p:cNvPr>
          <p:cNvSpPr/>
          <p:nvPr/>
        </p:nvSpPr>
        <p:spPr>
          <a:xfrm>
            <a:off x="9544051" y="4533900"/>
            <a:ext cx="2085974" cy="714375"/>
          </a:xfrm>
          <a:prstGeom prst="roundRect">
            <a:avLst/>
          </a:prstGeom>
          <a:solidFill>
            <a:srgbClr val="EE9ABA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81" name="Rectangle: Rounded Corners 80">
            <a:extLst>
              <a:ext uri="{FF2B5EF4-FFF2-40B4-BE49-F238E27FC236}">
                <a16:creationId xmlns:a16="http://schemas.microsoft.com/office/drawing/2014/main" xmlns="" id="{D37E9ECE-30D0-44BC-A959-4716F5B1C5F8}"/>
              </a:ext>
            </a:extLst>
          </p:cNvPr>
          <p:cNvSpPr/>
          <p:nvPr/>
        </p:nvSpPr>
        <p:spPr>
          <a:xfrm>
            <a:off x="9534526" y="5343525"/>
            <a:ext cx="2085974" cy="714375"/>
          </a:xfrm>
          <a:prstGeom prst="roundRect">
            <a:avLst/>
          </a:prstGeom>
          <a:solidFill>
            <a:srgbClr val="EE9ABA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xmlns="" id="{6CFB635A-3A4F-44B2-8194-4B93032226D0}"/>
              </a:ext>
            </a:extLst>
          </p:cNvPr>
          <p:cNvGrpSpPr/>
          <p:nvPr/>
        </p:nvGrpSpPr>
        <p:grpSpPr>
          <a:xfrm rot="16200000">
            <a:off x="6062670" y="1452561"/>
            <a:ext cx="1266824" cy="742951"/>
            <a:chOff x="1885951" y="3895725"/>
            <a:chExt cx="2038350" cy="742951"/>
          </a:xfrm>
        </p:grpSpPr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xmlns="" id="{B6E09093-842D-4BC7-9BAA-E8C7F4B27847}"/>
                </a:ext>
              </a:extLst>
            </p:cNvPr>
            <p:cNvCxnSpPr>
              <a:cxnSpLocks/>
            </p:cNvCxnSpPr>
            <p:nvPr/>
          </p:nvCxnSpPr>
          <p:spPr>
            <a:xfrm>
              <a:off x="2852738" y="3895725"/>
              <a:ext cx="0" cy="34290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xmlns="" id="{FED16D22-46F4-4B5E-BA0B-0122D3F9430C}"/>
                </a:ext>
              </a:extLst>
            </p:cNvPr>
            <p:cNvGrpSpPr/>
            <p:nvPr/>
          </p:nvGrpSpPr>
          <p:grpSpPr>
            <a:xfrm>
              <a:off x="1885951" y="4238626"/>
              <a:ext cx="2038350" cy="400050"/>
              <a:chOff x="2819400" y="2905125"/>
              <a:chExt cx="6943725" cy="600075"/>
            </a:xfrm>
          </p:grpSpPr>
          <p:cxnSp>
            <p:nvCxnSpPr>
              <p:cNvPr id="85" name="Straight Connector 84">
                <a:extLst>
                  <a:ext uri="{FF2B5EF4-FFF2-40B4-BE49-F238E27FC236}">
                    <a16:creationId xmlns:a16="http://schemas.microsoft.com/office/drawing/2014/main" xmlns="" id="{3DFD206E-34DC-4213-91D2-04CB88AE560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19400" y="2933700"/>
                <a:ext cx="6943725" cy="0"/>
              </a:xfrm>
              <a:prstGeom prst="line">
                <a:avLst/>
              </a:prstGeom>
              <a:ln w="571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>
                <a:extLst>
                  <a:ext uri="{FF2B5EF4-FFF2-40B4-BE49-F238E27FC236}">
                    <a16:creationId xmlns:a16="http://schemas.microsoft.com/office/drawing/2014/main" xmlns="" id="{5F08459F-F885-4219-9105-E94A67FC9EA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24163" y="2914650"/>
                <a:ext cx="0" cy="590550"/>
              </a:xfrm>
              <a:prstGeom prst="line">
                <a:avLst/>
              </a:prstGeom>
              <a:ln w="571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>
                <a:extLst>
                  <a:ext uri="{FF2B5EF4-FFF2-40B4-BE49-F238E27FC236}">
                    <a16:creationId xmlns:a16="http://schemas.microsoft.com/office/drawing/2014/main" xmlns="" id="{1A82659D-7154-4A0D-B8AC-D78D9A47A12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739313" y="2905125"/>
                <a:ext cx="0" cy="590550"/>
              </a:xfrm>
              <a:prstGeom prst="line">
                <a:avLst/>
              </a:prstGeom>
              <a:ln w="571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AB2874F4-6858-43BB-9153-A10F6F880B78}"/>
              </a:ext>
            </a:extLst>
          </p:cNvPr>
          <p:cNvSpPr/>
          <p:nvPr/>
        </p:nvSpPr>
        <p:spPr>
          <a:xfrm>
            <a:off x="7467600" y="762000"/>
            <a:ext cx="2933700" cy="504825"/>
          </a:xfrm>
          <a:prstGeom prst="round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/>
              <a:t>Chùa</a:t>
            </a:r>
            <a:r>
              <a:rPr lang="en-US" sz="3200" b="1" dirty="0"/>
              <a:t> </a:t>
            </a:r>
            <a:r>
              <a:rPr lang="en-US" sz="3200" b="1" dirty="0" err="1"/>
              <a:t>Một</a:t>
            </a:r>
            <a:r>
              <a:rPr lang="en-US" sz="3200" b="1" dirty="0"/>
              <a:t> </a:t>
            </a:r>
            <a:r>
              <a:rPr lang="en-US" sz="3200" b="1" dirty="0" err="1"/>
              <a:t>Cột</a:t>
            </a:r>
            <a:endParaRPr lang="en-US" sz="3200" b="1" dirty="0"/>
          </a:p>
        </p:txBody>
      </p:sp>
      <p:sp>
        <p:nvSpPr>
          <p:cNvPr id="88" name="Rectangle: Rounded Corners 87">
            <a:extLst>
              <a:ext uri="{FF2B5EF4-FFF2-40B4-BE49-F238E27FC236}">
                <a16:creationId xmlns:a16="http://schemas.microsoft.com/office/drawing/2014/main" xmlns="" id="{65222ACE-AD58-4022-9906-A8E92770E37B}"/>
              </a:ext>
            </a:extLst>
          </p:cNvPr>
          <p:cNvSpPr/>
          <p:nvPr/>
        </p:nvSpPr>
        <p:spPr>
          <a:xfrm>
            <a:off x="7315200" y="2190750"/>
            <a:ext cx="2933700" cy="504825"/>
          </a:xfrm>
          <a:prstGeom prst="round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/>
              <a:t>Hồ</a:t>
            </a:r>
            <a:r>
              <a:rPr lang="en-US" sz="3200" b="1" dirty="0"/>
              <a:t> </a:t>
            </a:r>
            <a:r>
              <a:rPr lang="en-US" sz="3200" b="1" dirty="0" err="1"/>
              <a:t>Hoàn</a:t>
            </a:r>
            <a:r>
              <a:rPr lang="en-US" sz="3200" b="1" dirty="0"/>
              <a:t> </a:t>
            </a:r>
            <a:r>
              <a:rPr lang="en-US" sz="3200" b="1" dirty="0" err="1"/>
              <a:t>Kiếm</a:t>
            </a:r>
            <a:endParaRPr lang="en-US" sz="3200" b="1" dirty="0"/>
          </a:p>
        </p:txBody>
      </p:sp>
      <p:sp>
        <p:nvSpPr>
          <p:cNvPr id="89" name="Rectangle: Rounded Corners 88">
            <a:extLst>
              <a:ext uri="{FF2B5EF4-FFF2-40B4-BE49-F238E27FC236}">
                <a16:creationId xmlns:a16="http://schemas.microsoft.com/office/drawing/2014/main" xmlns="" id="{3577CE39-A327-4ACD-B82F-359CC39DB6EE}"/>
              </a:ext>
            </a:extLst>
          </p:cNvPr>
          <p:cNvSpPr/>
          <p:nvPr/>
        </p:nvSpPr>
        <p:spPr>
          <a:xfrm>
            <a:off x="9515475" y="2914650"/>
            <a:ext cx="2114550" cy="714375"/>
          </a:xfrm>
          <a:prstGeom prst="roundRect">
            <a:avLst/>
          </a:prstGeom>
          <a:solidFill>
            <a:srgbClr val="EE9ABA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Vứt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rác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nơi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quy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0" name="Rectangle: Rounded Corners 89">
            <a:extLst>
              <a:ext uri="{FF2B5EF4-FFF2-40B4-BE49-F238E27FC236}">
                <a16:creationId xmlns:a16="http://schemas.microsoft.com/office/drawing/2014/main" xmlns="" id="{DE513319-D8E5-4C47-B8CE-E881A8BF6C01}"/>
              </a:ext>
            </a:extLst>
          </p:cNvPr>
          <p:cNvSpPr/>
          <p:nvPr/>
        </p:nvSpPr>
        <p:spPr>
          <a:xfrm>
            <a:off x="9534525" y="3762375"/>
            <a:ext cx="2114550" cy="714375"/>
          </a:xfrm>
          <a:prstGeom prst="roundRect">
            <a:avLst/>
          </a:prstGeom>
          <a:solidFill>
            <a:srgbClr val="EE9ABA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Xếp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ngay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ngắn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1" name="Rectangle: Rounded Corners 90">
            <a:extLst>
              <a:ext uri="{FF2B5EF4-FFF2-40B4-BE49-F238E27FC236}">
                <a16:creationId xmlns:a16="http://schemas.microsoft.com/office/drawing/2014/main" xmlns="" id="{A06F85D7-84C1-4027-8F86-42EA5A8C2AD9}"/>
              </a:ext>
            </a:extLst>
          </p:cNvPr>
          <p:cNvSpPr/>
          <p:nvPr/>
        </p:nvSpPr>
        <p:spPr>
          <a:xfrm>
            <a:off x="9544050" y="4524375"/>
            <a:ext cx="2114550" cy="714375"/>
          </a:xfrm>
          <a:prstGeom prst="roundRect">
            <a:avLst/>
          </a:prstGeom>
          <a:solidFill>
            <a:srgbClr val="EE9ABA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bậy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tường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" name="Rectangle: Rounded Corners 91">
            <a:extLst>
              <a:ext uri="{FF2B5EF4-FFF2-40B4-BE49-F238E27FC236}">
                <a16:creationId xmlns:a16="http://schemas.microsoft.com/office/drawing/2014/main" xmlns="" id="{B3AF4F11-B02D-43ED-B253-549A309876D7}"/>
              </a:ext>
            </a:extLst>
          </p:cNvPr>
          <p:cNvSpPr/>
          <p:nvPr/>
        </p:nvSpPr>
        <p:spPr>
          <a:xfrm>
            <a:off x="9534525" y="5343525"/>
            <a:ext cx="2114550" cy="714375"/>
          </a:xfrm>
          <a:prstGeom prst="roundRect">
            <a:avLst/>
          </a:prstGeom>
          <a:solidFill>
            <a:srgbClr val="EE9ABA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Trèo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rào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3054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8" grpId="0" animBg="1"/>
      <p:bldP spid="89" grpId="0" animBg="1"/>
      <p:bldP spid="90" grpId="0" animBg="1"/>
      <p:bldP spid="91" grpId="0" animBg="1"/>
      <p:bldP spid="92" grpId="0" animBg="1"/>
    </p:bldLst>
  </p:timing>
</p:sld>
</file>

<file path=ppt/theme/theme1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2">
      <a:majorFont>
        <a:latin typeface="Calibri"/>
        <a:ea typeface="庞门正道标题体"/>
        <a:cs typeface=""/>
      </a:majorFont>
      <a:minorFont>
        <a:latin typeface="Calibri"/>
        <a:ea typeface="思源黑体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第一PPT，www.1ppt.com">
  <a:themeElements>
    <a:clrScheme name="卡通童趣模板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CB6C5"/>
      </a:accent1>
      <a:accent2>
        <a:srgbClr val="FFCE45"/>
      </a:accent2>
      <a:accent3>
        <a:srgbClr val="E2CABA"/>
      </a:accent3>
      <a:accent4>
        <a:srgbClr val="C69763"/>
      </a:accent4>
      <a:accent5>
        <a:srgbClr val="EB95B5"/>
      </a:accent5>
      <a:accent6>
        <a:srgbClr val="C4BFB4"/>
      </a:accent6>
      <a:hlink>
        <a:srgbClr val="E60044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729</Words>
  <Application>Microsoft Office PowerPoint</Application>
  <PresentationFormat>Custom</PresentationFormat>
  <Paragraphs>208</Paragraphs>
  <Slides>20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1_Office 主题​​</vt:lpstr>
      <vt:lpstr>1_Simple Light</vt:lpstr>
      <vt:lpstr>第一PPT，www.1ppt.com</vt:lpstr>
      <vt:lpstr>2_Office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Ngoc Ha</cp:lastModifiedBy>
  <cp:revision>42</cp:revision>
  <dcterms:created xsi:type="dcterms:W3CDTF">2022-09-09T07:20:51Z</dcterms:created>
  <dcterms:modified xsi:type="dcterms:W3CDTF">2024-12-14T10:31:31Z</dcterms:modified>
</cp:coreProperties>
</file>