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4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xmlns="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xmlns="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xmlns="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xmlns="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xmlns="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xmlns="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xmlns="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xmlns="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xmlns="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xmlns="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xmlns="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xmlns="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xmlns="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xmlns="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xmlns="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xmlns="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xmlns="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xmlns="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xmlns="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xmlns="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xmlns="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xmlns="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xmlns="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xmlns="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xmlns="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xmlns="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xmlns="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xmlns="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xmlns="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xmlns="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xmlns="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xmlns="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xmlns="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xmlns="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xmlns="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xmlns="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xmlns="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xmlns="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xmlns="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xmlns="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xmlns="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xmlns="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xmlns="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xmlns="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xmlns="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xmlns="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xmlns="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xmlns="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xmlns="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xmlns="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xmlns="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xmlns="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xmlns="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xmlns="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xmlns="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xmlns="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xmlns="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xmlns="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xmlns="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xmlns="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xmlns="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xmlns="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xmlns="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xmlns="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xmlns="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xmlns="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xmlns="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xmlns="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xmlns="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xmlns="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xmlns="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xmlns="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xmlns="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xmlns="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xmlns="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xmlns="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xmlns="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xmlns="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xmlns="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xmlns="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xmlns="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xmlns="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xmlns="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xmlns="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xmlns="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xmlns="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xmlns="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xmlns="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xmlns="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xmlns="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xmlns="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xmlns="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xmlns="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xmlns="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xmlns="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xmlns="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xmlns="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xmlns="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xmlns="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xmlns="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xmlns="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xmlns="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xmlns="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xmlns="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xmlns="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xmlns="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xmlns="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xmlns="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xmlns="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xmlns="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xmlns="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xmlns="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xmlns="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xmlns="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xmlns="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xmlns="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xmlns="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xmlns="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xmlns="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xmlns="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xmlns="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xmlns="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xmlns="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xmlns="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xmlns="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xmlns="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xmlns="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xmlns="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xmlns="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xmlns="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xmlns="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xmlns="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xmlns="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xmlns="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xmlns="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xmlns="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xmlns="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xmlns="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xmlns="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xmlns="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xmlns="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xmlns="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xmlns="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xmlns="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xmlns="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xmlns="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xmlns="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xmlns="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xmlns="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xmlns="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xmlns="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xmlns="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xmlns="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xmlns="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xmlns="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xmlns="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xmlns="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xmlns="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xmlns="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xmlns="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xmlns="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xmlns="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xmlns="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xmlns="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xmlns="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xmlns="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xmlns="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xmlns="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xmlns="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xmlns="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xmlns="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xmlns="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xmlns="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xmlns="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xmlns="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xmlns="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xmlns="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xmlns="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xmlns="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xmlns="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xmlns="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xmlns="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xmlns="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220</Words>
  <Application>Microsoft Office PowerPoint</Application>
  <PresentationFormat>Custom</PresentationFormat>
  <Paragraphs>40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19</cp:revision>
  <dcterms:created xsi:type="dcterms:W3CDTF">2022-09-05T06:32:36Z</dcterms:created>
  <dcterms:modified xsi:type="dcterms:W3CDTF">2024-12-13T08:52:43Z</dcterms:modified>
</cp:coreProperties>
</file>