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1"/>
  </p:notesMasterIdLst>
  <p:sldIdLst>
    <p:sldId id="314" r:id="rId7"/>
    <p:sldId id="306" r:id="rId8"/>
    <p:sldId id="307" r:id="rId9"/>
    <p:sldId id="308" r:id="rId10"/>
    <p:sldId id="309" r:id="rId11"/>
    <p:sldId id="764" r:id="rId12"/>
    <p:sldId id="272" r:id="rId13"/>
    <p:sldId id="752" r:id="rId14"/>
    <p:sldId id="768" r:id="rId15"/>
    <p:sldId id="769" r:id="rId16"/>
    <p:sldId id="402" r:id="rId17"/>
    <p:sldId id="345" r:id="rId18"/>
    <p:sldId id="770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9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11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xmlns="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xmlns="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xmlns="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xmlns="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xmlns="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xmlns="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xmlns="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xmlns="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xmlns="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xmlns="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xmlns="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xmlns="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xmlns="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xmlns="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xmlns="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xmlns="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xmlns="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xmlns="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327</Words>
  <Application>Microsoft Office PowerPoint</Application>
  <PresentationFormat>Custom</PresentationFormat>
  <Paragraphs>104</Paragraphs>
  <Slides>14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31</cp:revision>
  <dcterms:created xsi:type="dcterms:W3CDTF">2022-09-06T00:47:11Z</dcterms:created>
  <dcterms:modified xsi:type="dcterms:W3CDTF">2024-12-14T10:18:00Z</dcterms:modified>
</cp:coreProperties>
</file>