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notesSlides/notesSlide1.xml" ContentType="application/vnd.openxmlformats-officedocument.presentationml.notesSl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ppt/theme/themeOverride16.xml" ContentType="application/vnd.openxmlformats-officedocument.themeOverride+xml"/>
  <Override PartName="/ppt/tags/tag1.xml" ContentType="application/vnd.openxmlformats-officedocument.presentationml.tags+xml"/>
  <Override PartName="/ppt/theme/themeOverride17.xml" ContentType="application/vnd.openxmlformats-officedocument.themeOverride+xml"/>
  <Override PartName="/ppt/tags/tag2.xml" ContentType="application/vnd.openxmlformats-officedocument.presentationml.tags+xml"/>
  <Override PartName="/ppt/theme/themeOverride18.xml" ContentType="application/vnd.openxmlformats-officedocument.themeOverride+xml"/>
  <Override PartName="/ppt/tags/tag3.xml" ContentType="application/vnd.openxmlformats-officedocument.presentationml.tags+xml"/>
  <Override PartName="/ppt/theme/themeOverride19.xml" ContentType="application/vnd.openxmlformats-officedocument.themeOverride+xml"/>
  <Override PartName="/ppt/tags/tag4.xml" ContentType="application/vnd.openxmlformats-officedocument.presentationml.tags+xml"/>
  <Override PartName="/ppt/theme/themeOverride20.xml" ContentType="application/vnd.openxmlformats-officedocument.themeOverride+xml"/>
  <Override PartName="/ppt/tags/tag5.xml" ContentType="application/vnd.openxmlformats-officedocument.presentationml.tags+xml"/>
  <Override PartName="/ppt/theme/themeOverride21.xml" ContentType="application/vnd.openxmlformats-officedocument.themeOverride+xml"/>
  <Override PartName="/ppt/theme/themeOverride22.xml" ContentType="application/vnd.openxmlformats-officedocument.themeOverride+xml"/>
  <Override PartName="/ppt/theme/themeOverride23.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sldIdLst>
    <p:sldId id="306" r:id="rId2"/>
    <p:sldId id="259" r:id="rId3"/>
    <p:sldId id="307" r:id="rId4"/>
    <p:sldId id="308" r:id="rId5"/>
    <p:sldId id="309" r:id="rId6"/>
    <p:sldId id="310" r:id="rId7"/>
    <p:sldId id="311" r:id="rId8"/>
    <p:sldId id="325" r:id="rId9"/>
    <p:sldId id="312" r:id="rId10"/>
    <p:sldId id="326" r:id="rId11"/>
    <p:sldId id="313" r:id="rId12"/>
    <p:sldId id="327" r:id="rId13"/>
    <p:sldId id="314" r:id="rId14"/>
    <p:sldId id="315" r:id="rId15"/>
    <p:sldId id="316" r:id="rId16"/>
    <p:sldId id="317" r:id="rId17"/>
    <p:sldId id="329" r:id="rId18"/>
    <p:sldId id="330" r:id="rId19"/>
    <p:sldId id="331" r:id="rId20"/>
    <p:sldId id="332" r:id="rId21"/>
    <p:sldId id="318" r:id="rId22"/>
    <p:sldId id="333" r:id="rId23"/>
    <p:sldId id="324"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9" d="100"/>
          <a:sy n="69" d="100"/>
        </p:scale>
        <p:origin x="640"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873F7A-B09D-4783-9D58-EBB62DE62A7A}" type="datetimeFigureOut">
              <a:rPr lang="en-US" smtClean="0"/>
              <a:t>12/9/2024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D225D6-FC7C-4D3C-9AFD-C9FCF00E6A9B}" type="slidenum">
              <a:rPr lang="en-US" smtClean="0"/>
              <a:t>‹#›</a:t>
            </a:fld>
            <a:endParaRPr lang="en-US"/>
          </a:p>
        </p:txBody>
      </p:sp>
    </p:spTree>
    <p:extLst>
      <p:ext uri="{BB962C8B-B14F-4D97-AF65-F5344CB8AC3E}">
        <p14:creationId xmlns:p14="http://schemas.microsoft.com/office/powerpoint/2010/main" val="11089102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E5055B-B410-45FA-BDFB-9249B9C9158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3157188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FB07A98-2999-4389-9D5D-C2D6D1C0B356}"/>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F82E6DB8-40CE-467E-936B-C061205F07F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357DDCE0-0A5C-4F23-B247-8FC07C175937}"/>
              </a:ext>
            </a:extLst>
          </p:cNvPr>
          <p:cNvSpPr>
            <a:spLocks noGrp="1"/>
          </p:cNvSpPr>
          <p:nvPr>
            <p:ph type="dt" sz="half" idx="10"/>
          </p:nvPr>
        </p:nvSpPr>
        <p:spPr/>
        <p:txBody>
          <a:bodyPr/>
          <a:lstStyle/>
          <a:p>
            <a:fld id="{306FFFC0-C13B-4310-A937-3326E0D3D9BD}" type="datetimeFigureOut">
              <a:rPr lang="zh-CN" altLang="en-US" smtClean="0"/>
              <a:t>2024/12/9</a:t>
            </a:fld>
            <a:endParaRPr lang="zh-CN" altLang="en-US"/>
          </a:p>
        </p:txBody>
      </p:sp>
      <p:sp>
        <p:nvSpPr>
          <p:cNvPr id="5" name="页脚占位符 4">
            <a:extLst>
              <a:ext uri="{FF2B5EF4-FFF2-40B4-BE49-F238E27FC236}">
                <a16:creationId xmlns:a16="http://schemas.microsoft.com/office/drawing/2014/main" id="{9111BC8F-F3D8-45DC-8033-A08DB339DF5D}"/>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8EAC0557-B62E-43DD-89BC-13A06F882A8C}"/>
              </a:ext>
            </a:extLst>
          </p:cNvPr>
          <p:cNvSpPr>
            <a:spLocks noGrp="1"/>
          </p:cNvSpPr>
          <p:nvPr>
            <p:ph type="sldNum" sz="quarter" idx="12"/>
          </p:nvPr>
        </p:nvSpPr>
        <p:spPr/>
        <p:txBody>
          <a:bodyPr/>
          <a:lstStyle/>
          <a:p>
            <a:fld id="{BD2C3017-9748-48EB-9DD3-15F5558E8D86}" type="slidenum">
              <a:rPr lang="zh-CN" altLang="en-US" smtClean="0"/>
              <a:t>‹#›</a:t>
            </a:fld>
            <a:endParaRPr lang="zh-CN" altLang="en-US"/>
          </a:p>
        </p:txBody>
      </p:sp>
    </p:spTree>
    <p:extLst>
      <p:ext uri="{BB962C8B-B14F-4D97-AF65-F5344CB8AC3E}">
        <p14:creationId xmlns:p14="http://schemas.microsoft.com/office/powerpoint/2010/main" val="3294181278"/>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8567898-1EA0-4C80-A767-354735960A98}"/>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45072F83-5E2A-456F-BBBC-1FA8384C352C}"/>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84B039E3-9AC1-434D-8F61-71D02ED0096F}"/>
              </a:ext>
            </a:extLst>
          </p:cNvPr>
          <p:cNvSpPr>
            <a:spLocks noGrp="1"/>
          </p:cNvSpPr>
          <p:nvPr>
            <p:ph type="dt" sz="half" idx="10"/>
          </p:nvPr>
        </p:nvSpPr>
        <p:spPr/>
        <p:txBody>
          <a:bodyPr/>
          <a:lstStyle/>
          <a:p>
            <a:fld id="{306FFFC0-C13B-4310-A937-3326E0D3D9BD}" type="datetimeFigureOut">
              <a:rPr lang="zh-CN" altLang="en-US" smtClean="0"/>
              <a:t>2024/12/9</a:t>
            </a:fld>
            <a:endParaRPr lang="zh-CN" altLang="en-US"/>
          </a:p>
        </p:txBody>
      </p:sp>
      <p:sp>
        <p:nvSpPr>
          <p:cNvPr id="5" name="页脚占位符 4">
            <a:extLst>
              <a:ext uri="{FF2B5EF4-FFF2-40B4-BE49-F238E27FC236}">
                <a16:creationId xmlns:a16="http://schemas.microsoft.com/office/drawing/2014/main" id="{ABCBCD67-44C5-49BA-ACC5-77DDC47C0843}"/>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99BCC29B-05B9-4D24-923D-30499B603B26}"/>
              </a:ext>
            </a:extLst>
          </p:cNvPr>
          <p:cNvSpPr>
            <a:spLocks noGrp="1"/>
          </p:cNvSpPr>
          <p:nvPr>
            <p:ph type="sldNum" sz="quarter" idx="12"/>
          </p:nvPr>
        </p:nvSpPr>
        <p:spPr/>
        <p:txBody>
          <a:bodyPr/>
          <a:lstStyle/>
          <a:p>
            <a:fld id="{BD2C3017-9748-48EB-9DD3-15F5558E8D86}" type="slidenum">
              <a:rPr lang="zh-CN" altLang="en-US" smtClean="0"/>
              <a:t>‹#›</a:t>
            </a:fld>
            <a:endParaRPr lang="zh-CN" altLang="en-US"/>
          </a:p>
        </p:txBody>
      </p:sp>
    </p:spTree>
    <p:extLst>
      <p:ext uri="{BB962C8B-B14F-4D97-AF65-F5344CB8AC3E}">
        <p14:creationId xmlns:p14="http://schemas.microsoft.com/office/powerpoint/2010/main" val="1978083963"/>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594EBD2F-7D26-4060-A23C-2DF6E926561F}"/>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6E6DAD53-AF4E-440B-AA08-8CE9A19F8A67}"/>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E6DFB5A4-F3D6-4593-8C77-8BA7001EED3C}"/>
              </a:ext>
            </a:extLst>
          </p:cNvPr>
          <p:cNvSpPr>
            <a:spLocks noGrp="1"/>
          </p:cNvSpPr>
          <p:nvPr>
            <p:ph type="dt" sz="half" idx="10"/>
          </p:nvPr>
        </p:nvSpPr>
        <p:spPr/>
        <p:txBody>
          <a:bodyPr/>
          <a:lstStyle/>
          <a:p>
            <a:fld id="{306FFFC0-C13B-4310-A937-3326E0D3D9BD}" type="datetimeFigureOut">
              <a:rPr lang="zh-CN" altLang="en-US" smtClean="0"/>
              <a:t>2024/12/9</a:t>
            </a:fld>
            <a:endParaRPr lang="zh-CN" altLang="en-US"/>
          </a:p>
        </p:txBody>
      </p:sp>
      <p:sp>
        <p:nvSpPr>
          <p:cNvPr id="5" name="页脚占位符 4">
            <a:extLst>
              <a:ext uri="{FF2B5EF4-FFF2-40B4-BE49-F238E27FC236}">
                <a16:creationId xmlns:a16="http://schemas.microsoft.com/office/drawing/2014/main" id="{65E18204-54F1-463C-AB86-C3097D3C4FE9}"/>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6EDB5244-0A7C-4147-B7DD-61F94BBD1012}"/>
              </a:ext>
            </a:extLst>
          </p:cNvPr>
          <p:cNvSpPr>
            <a:spLocks noGrp="1"/>
          </p:cNvSpPr>
          <p:nvPr>
            <p:ph type="sldNum" sz="quarter" idx="12"/>
          </p:nvPr>
        </p:nvSpPr>
        <p:spPr/>
        <p:txBody>
          <a:bodyPr/>
          <a:lstStyle/>
          <a:p>
            <a:fld id="{BD2C3017-9748-48EB-9DD3-15F5558E8D86}" type="slidenum">
              <a:rPr lang="zh-CN" altLang="en-US" smtClean="0"/>
              <a:t>‹#›</a:t>
            </a:fld>
            <a:endParaRPr lang="zh-CN" altLang="en-US"/>
          </a:p>
        </p:txBody>
      </p:sp>
    </p:spTree>
    <p:extLst>
      <p:ext uri="{BB962C8B-B14F-4D97-AF65-F5344CB8AC3E}">
        <p14:creationId xmlns:p14="http://schemas.microsoft.com/office/powerpoint/2010/main" val="29701892"/>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073158F-0FA8-47FF-A27B-FE069A245CBE}"/>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97FC1A43-3B5C-4375-9FB9-C49C6AF78D84}"/>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A4476B02-F33A-4B43-93DC-A856D1501099}"/>
              </a:ext>
            </a:extLst>
          </p:cNvPr>
          <p:cNvSpPr>
            <a:spLocks noGrp="1"/>
          </p:cNvSpPr>
          <p:nvPr>
            <p:ph type="dt" sz="half" idx="10"/>
          </p:nvPr>
        </p:nvSpPr>
        <p:spPr/>
        <p:txBody>
          <a:bodyPr/>
          <a:lstStyle/>
          <a:p>
            <a:fld id="{306FFFC0-C13B-4310-A937-3326E0D3D9BD}" type="datetimeFigureOut">
              <a:rPr lang="zh-CN" altLang="en-US" smtClean="0"/>
              <a:t>2024/12/9</a:t>
            </a:fld>
            <a:endParaRPr lang="zh-CN" altLang="en-US"/>
          </a:p>
        </p:txBody>
      </p:sp>
      <p:sp>
        <p:nvSpPr>
          <p:cNvPr id="5" name="页脚占位符 4">
            <a:extLst>
              <a:ext uri="{FF2B5EF4-FFF2-40B4-BE49-F238E27FC236}">
                <a16:creationId xmlns:a16="http://schemas.microsoft.com/office/drawing/2014/main" id="{72628660-3700-4289-88A6-858745C39582}"/>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7695B335-DE2C-4E6C-A54A-FA8EBB6DE1C7}"/>
              </a:ext>
            </a:extLst>
          </p:cNvPr>
          <p:cNvSpPr>
            <a:spLocks noGrp="1"/>
          </p:cNvSpPr>
          <p:nvPr>
            <p:ph type="sldNum" sz="quarter" idx="12"/>
          </p:nvPr>
        </p:nvSpPr>
        <p:spPr/>
        <p:txBody>
          <a:bodyPr/>
          <a:lstStyle/>
          <a:p>
            <a:fld id="{BD2C3017-9748-48EB-9DD3-15F5558E8D86}" type="slidenum">
              <a:rPr lang="zh-CN" altLang="en-US" smtClean="0"/>
              <a:t>‹#›</a:t>
            </a:fld>
            <a:endParaRPr lang="zh-CN" altLang="en-US"/>
          </a:p>
        </p:txBody>
      </p:sp>
    </p:spTree>
    <p:extLst>
      <p:ext uri="{BB962C8B-B14F-4D97-AF65-F5344CB8AC3E}">
        <p14:creationId xmlns:p14="http://schemas.microsoft.com/office/powerpoint/2010/main" val="4082658990"/>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4C46FBB-CD63-4915-A77A-40B5A73D4842}"/>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24B0CEF4-BEBD-49E5-9794-E33A8BDB27B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2B9D9C67-1930-4CAA-9EFF-D4D55D65DBA2}"/>
              </a:ext>
            </a:extLst>
          </p:cNvPr>
          <p:cNvSpPr>
            <a:spLocks noGrp="1"/>
          </p:cNvSpPr>
          <p:nvPr>
            <p:ph type="dt" sz="half" idx="10"/>
          </p:nvPr>
        </p:nvSpPr>
        <p:spPr/>
        <p:txBody>
          <a:bodyPr/>
          <a:lstStyle/>
          <a:p>
            <a:fld id="{306FFFC0-C13B-4310-A937-3326E0D3D9BD}" type="datetimeFigureOut">
              <a:rPr lang="zh-CN" altLang="en-US" smtClean="0"/>
              <a:t>2024/12/9</a:t>
            </a:fld>
            <a:endParaRPr lang="zh-CN" altLang="en-US"/>
          </a:p>
        </p:txBody>
      </p:sp>
      <p:sp>
        <p:nvSpPr>
          <p:cNvPr id="5" name="页脚占位符 4">
            <a:extLst>
              <a:ext uri="{FF2B5EF4-FFF2-40B4-BE49-F238E27FC236}">
                <a16:creationId xmlns:a16="http://schemas.microsoft.com/office/drawing/2014/main" id="{11A3EEF1-EFEB-441A-BB56-FF83331EA8D6}"/>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2098F758-0F4C-4A22-B72F-D22A1D042398}"/>
              </a:ext>
            </a:extLst>
          </p:cNvPr>
          <p:cNvSpPr>
            <a:spLocks noGrp="1"/>
          </p:cNvSpPr>
          <p:nvPr>
            <p:ph type="sldNum" sz="quarter" idx="12"/>
          </p:nvPr>
        </p:nvSpPr>
        <p:spPr/>
        <p:txBody>
          <a:bodyPr/>
          <a:lstStyle/>
          <a:p>
            <a:fld id="{BD2C3017-9748-48EB-9DD3-15F5558E8D86}" type="slidenum">
              <a:rPr lang="zh-CN" altLang="en-US" smtClean="0"/>
              <a:t>‹#›</a:t>
            </a:fld>
            <a:endParaRPr lang="zh-CN" altLang="en-US"/>
          </a:p>
        </p:txBody>
      </p:sp>
    </p:spTree>
    <p:extLst>
      <p:ext uri="{BB962C8B-B14F-4D97-AF65-F5344CB8AC3E}">
        <p14:creationId xmlns:p14="http://schemas.microsoft.com/office/powerpoint/2010/main" val="843902803"/>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D321667-DBAA-4785-B829-C3E613489114}"/>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3CA250A5-C5E2-40C0-9D44-6512821A436D}"/>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45F61A21-5761-4DC1-97B9-0DDCC789123E}"/>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4C95B793-EA6C-4809-A2C8-C1990931D47E}"/>
              </a:ext>
            </a:extLst>
          </p:cNvPr>
          <p:cNvSpPr>
            <a:spLocks noGrp="1"/>
          </p:cNvSpPr>
          <p:nvPr>
            <p:ph type="dt" sz="half" idx="10"/>
          </p:nvPr>
        </p:nvSpPr>
        <p:spPr/>
        <p:txBody>
          <a:bodyPr/>
          <a:lstStyle/>
          <a:p>
            <a:fld id="{306FFFC0-C13B-4310-A937-3326E0D3D9BD}" type="datetimeFigureOut">
              <a:rPr lang="zh-CN" altLang="en-US" smtClean="0"/>
              <a:t>2024/12/9</a:t>
            </a:fld>
            <a:endParaRPr lang="zh-CN" altLang="en-US"/>
          </a:p>
        </p:txBody>
      </p:sp>
      <p:sp>
        <p:nvSpPr>
          <p:cNvPr id="6" name="页脚占位符 5">
            <a:extLst>
              <a:ext uri="{FF2B5EF4-FFF2-40B4-BE49-F238E27FC236}">
                <a16:creationId xmlns:a16="http://schemas.microsoft.com/office/drawing/2014/main" id="{E94F8B57-693C-4A00-9D63-A13B05BF6C27}"/>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6B6FF2A0-5B5C-4B21-B0D4-A4039B27E3B8}"/>
              </a:ext>
            </a:extLst>
          </p:cNvPr>
          <p:cNvSpPr>
            <a:spLocks noGrp="1"/>
          </p:cNvSpPr>
          <p:nvPr>
            <p:ph type="sldNum" sz="quarter" idx="12"/>
          </p:nvPr>
        </p:nvSpPr>
        <p:spPr/>
        <p:txBody>
          <a:bodyPr/>
          <a:lstStyle/>
          <a:p>
            <a:fld id="{BD2C3017-9748-48EB-9DD3-15F5558E8D86}" type="slidenum">
              <a:rPr lang="zh-CN" altLang="en-US" smtClean="0"/>
              <a:t>‹#›</a:t>
            </a:fld>
            <a:endParaRPr lang="zh-CN" altLang="en-US"/>
          </a:p>
        </p:txBody>
      </p:sp>
    </p:spTree>
    <p:extLst>
      <p:ext uri="{BB962C8B-B14F-4D97-AF65-F5344CB8AC3E}">
        <p14:creationId xmlns:p14="http://schemas.microsoft.com/office/powerpoint/2010/main" val="4077759509"/>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9A52AD3-E328-451C-ABA7-0E7A91A4A8EC}"/>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E420398E-8A01-444C-BFFC-09E05709BC6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7F989593-66A2-44C5-990E-46B6F02F5530}"/>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A38ABDAD-3F98-415F-8717-7D2C883478A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67CD801E-8726-4DA0-A922-1F58801E7CDC}"/>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073E0C6E-36E5-450C-9188-CF550AEB14B3}"/>
              </a:ext>
            </a:extLst>
          </p:cNvPr>
          <p:cNvSpPr>
            <a:spLocks noGrp="1"/>
          </p:cNvSpPr>
          <p:nvPr>
            <p:ph type="dt" sz="half" idx="10"/>
          </p:nvPr>
        </p:nvSpPr>
        <p:spPr/>
        <p:txBody>
          <a:bodyPr/>
          <a:lstStyle/>
          <a:p>
            <a:fld id="{306FFFC0-C13B-4310-A937-3326E0D3D9BD}" type="datetimeFigureOut">
              <a:rPr lang="zh-CN" altLang="en-US" smtClean="0"/>
              <a:t>2024/12/9</a:t>
            </a:fld>
            <a:endParaRPr lang="zh-CN" altLang="en-US"/>
          </a:p>
        </p:txBody>
      </p:sp>
      <p:sp>
        <p:nvSpPr>
          <p:cNvPr id="8" name="页脚占位符 7">
            <a:extLst>
              <a:ext uri="{FF2B5EF4-FFF2-40B4-BE49-F238E27FC236}">
                <a16:creationId xmlns:a16="http://schemas.microsoft.com/office/drawing/2014/main" id="{1B2FA2A7-FD44-45BF-B8D8-AF633F72335D}"/>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93AC7A0F-BD48-49B1-9537-6D4ABDA285F4}"/>
              </a:ext>
            </a:extLst>
          </p:cNvPr>
          <p:cNvSpPr>
            <a:spLocks noGrp="1"/>
          </p:cNvSpPr>
          <p:nvPr>
            <p:ph type="sldNum" sz="quarter" idx="12"/>
          </p:nvPr>
        </p:nvSpPr>
        <p:spPr/>
        <p:txBody>
          <a:bodyPr/>
          <a:lstStyle/>
          <a:p>
            <a:fld id="{BD2C3017-9748-48EB-9DD3-15F5558E8D86}" type="slidenum">
              <a:rPr lang="zh-CN" altLang="en-US" smtClean="0"/>
              <a:t>‹#›</a:t>
            </a:fld>
            <a:endParaRPr lang="zh-CN" altLang="en-US"/>
          </a:p>
        </p:txBody>
      </p:sp>
    </p:spTree>
    <p:extLst>
      <p:ext uri="{BB962C8B-B14F-4D97-AF65-F5344CB8AC3E}">
        <p14:creationId xmlns:p14="http://schemas.microsoft.com/office/powerpoint/2010/main" val="3269357002"/>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C00651F-7E18-417D-8A17-621B354DB521}"/>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0357C302-CD4D-46FB-80CE-1D7333507A46}"/>
              </a:ext>
            </a:extLst>
          </p:cNvPr>
          <p:cNvSpPr>
            <a:spLocks noGrp="1"/>
          </p:cNvSpPr>
          <p:nvPr>
            <p:ph type="dt" sz="half" idx="10"/>
          </p:nvPr>
        </p:nvSpPr>
        <p:spPr/>
        <p:txBody>
          <a:bodyPr/>
          <a:lstStyle/>
          <a:p>
            <a:fld id="{306FFFC0-C13B-4310-A937-3326E0D3D9BD}" type="datetimeFigureOut">
              <a:rPr lang="zh-CN" altLang="en-US" smtClean="0"/>
              <a:t>2024/12/9</a:t>
            </a:fld>
            <a:endParaRPr lang="zh-CN" altLang="en-US"/>
          </a:p>
        </p:txBody>
      </p:sp>
      <p:sp>
        <p:nvSpPr>
          <p:cNvPr id="4" name="页脚占位符 3">
            <a:extLst>
              <a:ext uri="{FF2B5EF4-FFF2-40B4-BE49-F238E27FC236}">
                <a16:creationId xmlns:a16="http://schemas.microsoft.com/office/drawing/2014/main" id="{8F28C0DC-FDD2-4CA0-AEB4-37A5316C6850}"/>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FF29FC85-F1A7-4D7D-9AB1-B79C2F0830CF}"/>
              </a:ext>
            </a:extLst>
          </p:cNvPr>
          <p:cNvSpPr>
            <a:spLocks noGrp="1"/>
          </p:cNvSpPr>
          <p:nvPr>
            <p:ph type="sldNum" sz="quarter" idx="12"/>
          </p:nvPr>
        </p:nvSpPr>
        <p:spPr/>
        <p:txBody>
          <a:bodyPr/>
          <a:lstStyle/>
          <a:p>
            <a:fld id="{BD2C3017-9748-48EB-9DD3-15F5558E8D86}" type="slidenum">
              <a:rPr lang="zh-CN" altLang="en-US" smtClean="0"/>
              <a:t>‹#›</a:t>
            </a:fld>
            <a:endParaRPr lang="zh-CN" altLang="en-US"/>
          </a:p>
        </p:txBody>
      </p:sp>
    </p:spTree>
    <p:extLst>
      <p:ext uri="{BB962C8B-B14F-4D97-AF65-F5344CB8AC3E}">
        <p14:creationId xmlns:p14="http://schemas.microsoft.com/office/powerpoint/2010/main" val="1994904265"/>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56BFA894-3176-4D82-AC72-85B0D356B743}"/>
              </a:ext>
            </a:extLst>
          </p:cNvPr>
          <p:cNvSpPr>
            <a:spLocks noGrp="1"/>
          </p:cNvSpPr>
          <p:nvPr>
            <p:ph type="dt" sz="half" idx="10"/>
          </p:nvPr>
        </p:nvSpPr>
        <p:spPr/>
        <p:txBody>
          <a:bodyPr/>
          <a:lstStyle/>
          <a:p>
            <a:fld id="{306FFFC0-C13B-4310-A937-3326E0D3D9BD}" type="datetimeFigureOut">
              <a:rPr lang="zh-CN" altLang="en-US" smtClean="0"/>
              <a:t>2024/12/9</a:t>
            </a:fld>
            <a:endParaRPr lang="zh-CN" altLang="en-US"/>
          </a:p>
        </p:txBody>
      </p:sp>
      <p:sp>
        <p:nvSpPr>
          <p:cNvPr id="3" name="页脚占位符 2">
            <a:extLst>
              <a:ext uri="{FF2B5EF4-FFF2-40B4-BE49-F238E27FC236}">
                <a16:creationId xmlns:a16="http://schemas.microsoft.com/office/drawing/2014/main" id="{54500127-DE07-4263-8266-B256FB79FA28}"/>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5C7A5A98-E532-4642-A101-04DB471539B2}"/>
              </a:ext>
            </a:extLst>
          </p:cNvPr>
          <p:cNvSpPr>
            <a:spLocks noGrp="1"/>
          </p:cNvSpPr>
          <p:nvPr>
            <p:ph type="sldNum" sz="quarter" idx="12"/>
          </p:nvPr>
        </p:nvSpPr>
        <p:spPr/>
        <p:txBody>
          <a:bodyPr/>
          <a:lstStyle/>
          <a:p>
            <a:fld id="{BD2C3017-9748-48EB-9DD3-15F5558E8D86}" type="slidenum">
              <a:rPr lang="zh-CN" altLang="en-US" smtClean="0"/>
              <a:t>‹#›</a:t>
            </a:fld>
            <a:endParaRPr lang="zh-CN" altLang="en-US"/>
          </a:p>
        </p:txBody>
      </p:sp>
    </p:spTree>
    <p:extLst>
      <p:ext uri="{BB962C8B-B14F-4D97-AF65-F5344CB8AC3E}">
        <p14:creationId xmlns:p14="http://schemas.microsoft.com/office/powerpoint/2010/main" val="4162969235"/>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CB20E21-BB66-4C2E-86F7-9C9830AD25AA}"/>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703FCC7E-4F3E-4436-84D4-2F7A074AAB9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08D36BEC-67AB-4747-BB50-66EB6B819C5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0224E189-C79D-4E39-829D-32A2790F7B62}"/>
              </a:ext>
            </a:extLst>
          </p:cNvPr>
          <p:cNvSpPr>
            <a:spLocks noGrp="1"/>
          </p:cNvSpPr>
          <p:nvPr>
            <p:ph type="dt" sz="half" idx="10"/>
          </p:nvPr>
        </p:nvSpPr>
        <p:spPr/>
        <p:txBody>
          <a:bodyPr/>
          <a:lstStyle/>
          <a:p>
            <a:fld id="{306FFFC0-C13B-4310-A937-3326E0D3D9BD}" type="datetimeFigureOut">
              <a:rPr lang="zh-CN" altLang="en-US" smtClean="0"/>
              <a:t>2024/12/9</a:t>
            </a:fld>
            <a:endParaRPr lang="zh-CN" altLang="en-US"/>
          </a:p>
        </p:txBody>
      </p:sp>
      <p:sp>
        <p:nvSpPr>
          <p:cNvPr id="6" name="页脚占位符 5">
            <a:extLst>
              <a:ext uri="{FF2B5EF4-FFF2-40B4-BE49-F238E27FC236}">
                <a16:creationId xmlns:a16="http://schemas.microsoft.com/office/drawing/2014/main" id="{EC815CE5-E55E-4901-B9B4-EC4A4C19F6BD}"/>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6FF0F19E-E2BB-4C61-9F83-EC9AA14CA267}"/>
              </a:ext>
            </a:extLst>
          </p:cNvPr>
          <p:cNvSpPr>
            <a:spLocks noGrp="1"/>
          </p:cNvSpPr>
          <p:nvPr>
            <p:ph type="sldNum" sz="quarter" idx="12"/>
          </p:nvPr>
        </p:nvSpPr>
        <p:spPr/>
        <p:txBody>
          <a:bodyPr/>
          <a:lstStyle/>
          <a:p>
            <a:fld id="{BD2C3017-9748-48EB-9DD3-15F5558E8D86}" type="slidenum">
              <a:rPr lang="zh-CN" altLang="en-US" smtClean="0"/>
              <a:t>‹#›</a:t>
            </a:fld>
            <a:endParaRPr lang="zh-CN" altLang="en-US"/>
          </a:p>
        </p:txBody>
      </p:sp>
    </p:spTree>
    <p:extLst>
      <p:ext uri="{BB962C8B-B14F-4D97-AF65-F5344CB8AC3E}">
        <p14:creationId xmlns:p14="http://schemas.microsoft.com/office/powerpoint/2010/main" val="3952546371"/>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A897AD4-1D19-4D40-8C7B-A6FE2A6C74E0}"/>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F4DFEC7A-AF19-48A6-823B-8E32E88A087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46B416DB-7287-470C-8EE8-CDE460038C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48B0E2E8-B8BE-4A01-9FD8-AE33A8AEF699}"/>
              </a:ext>
            </a:extLst>
          </p:cNvPr>
          <p:cNvSpPr>
            <a:spLocks noGrp="1"/>
          </p:cNvSpPr>
          <p:nvPr>
            <p:ph type="dt" sz="half" idx="10"/>
          </p:nvPr>
        </p:nvSpPr>
        <p:spPr/>
        <p:txBody>
          <a:bodyPr/>
          <a:lstStyle/>
          <a:p>
            <a:fld id="{306FFFC0-C13B-4310-A937-3326E0D3D9BD}" type="datetimeFigureOut">
              <a:rPr lang="zh-CN" altLang="en-US" smtClean="0"/>
              <a:t>2024/12/9</a:t>
            </a:fld>
            <a:endParaRPr lang="zh-CN" altLang="en-US"/>
          </a:p>
        </p:txBody>
      </p:sp>
      <p:sp>
        <p:nvSpPr>
          <p:cNvPr id="6" name="页脚占位符 5">
            <a:extLst>
              <a:ext uri="{FF2B5EF4-FFF2-40B4-BE49-F238E27FC236}">
                <a16:creationId xmlns:a16="http://schemas.microsoft.com/office/drawing/2014/main" id="{A46A6DC8-69B7-4C06-87F2-79E1C035D4A5}"/>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9D2F71D0-AFBA-4E49-83A2-DBAA3A6883D1}"/>
              </a:ext>
            </a:extLst>
          </p:cNvPr>
          <p:cNvSpPr>
            <a:spLocks noGrp="1"/>
          </p:cNvSpPr>
          <p:nvPr>
            <p:ph type="sldNum" sz="quarter" idx="12"/>
          </p:nvPr>
        </p:nvSpPr>
        <p:spPr/>
        <p:txBody>
          <a:bodyPr/>
          <a:lstStyle/>
          <a:p>
            <a:fld id="{BD2C3017-9748-48EB-9DD3-15F5558E8D86}" type="slidenum">
              <a:rPr lang="zh-CN" altLang="en-US" smtClean="0"/>
              <a:t>‹#›</a:t>
            </a:fld>
            <a:endParaRPr lang="zh-CN" altLang="en-US"/>
          </a:p>
        </p:txBody>
      </p:sp>
    </p:spTree>
    <p:extLst>
      <p:ext uri="{BB962C8B-B14F-4D97-AF65-F5344CB8AC3E}">
        <p14:creationId xmlns:p14="http://schemas.microsoft.com/office/powerpoint/2010/main" val="1171169989"/>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430EF7A1-72BC-42EB-8189-8629476F133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59391E3F-5500-4C6B-8828-F93E6A5FF9C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20563BB0-9A8D-465B-8FB3-997AA49419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6FFFC0-C13B-4310-A937-3326E0D3D9BD}" type="datetimeFigureOut">
              <a:rPr lang="zh-CN" altLang="en-US" smtClean="0"/>
              <a:t>2024/12/9</a:t>
            </a:fld>
            <a:endParaRPr lang="zh-CN" altLang="en-US"/>
          </a:p>
        </p:txBody>
      </p:sp>
      <p:sp>
        <p:nvSpPr>
          <p:cNvPr id="5" name="页脚占位符 4">
            <a:extLst>
              <a:ext uri="{FF2B5EF4-FFF2-40B4-BE49-F238E27FC236}">
                <a16:creationId xmlns:a16="http://schemas.microsoft.com/office/drawing/2014/main" id="{7CD9C3DE-27C6-4776-9CD3-9BDEE019ADE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0829AEC9-4F7E-4BEE-9DF0-FEBE9216AF6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2C3017-9748-48EB-9DD3-15F5558E8D86}" type="slidenum">
              <a:rPr lang="zh-CN" altLang="en-US" smtClean="0"/>
              <a:t>‹#›</a:t>
            </a:fld>
            <a:endParaRPr lang="zh-CN" altLang="en-US"/>
          </a:p>
        </p:txBody>
      </p:sp>
      <p:pic>
        <p:nvPicPr>
          <p:cNvPr id="8" name="Picture 7" descr="Shape&#10;&#10;Description automatically generated with medium confidence">
            <a:extLst>
              <a:ext uri="{FF2B5EF4-FFF2-40B4-BE49-F238E27FC236}">
                <a16:creationId xmlns:a16="http://schemas.microsoft.com/office/drawing/2014/main" id="{3AADB277-D276-4A61-B49A-080A17669992}"/>
              </a:ext>
            </a:extLst>
          </p:cNvPr>
          <p:cNvPicPr>
            <a:picLocks noChangeAspect="1"/>
          </p:cNvPicPr>
          <p:nvPr userDrawn="1"/>
        </p:nvPicPr>
        <p:blipFill>
          <a:blip r:embed="rId13" cstate="hqprint">
            <a:extLst>
              <a:ext uri="{28A0092B-C50C-407E-A947-70E740481C1C}">
                <a14:useLocalDpi xmlns:a14="http://schemas.microsoft.com/office/drawing/2010/main" val="0"/>
              </a:ext>
            </a:extLst>
          </a:blip>
          <a:stretch>
            <a:fillRect/>
          </a:stretch>
        </p:blipFill>
        <p:spPr>
          <a:xfrm>
            <a:off x="-1390650" y="400050"/>
            <a:ext cx="1104602" cy="1104602"/>
          </a:xfrm>
          <a:prstGeom prst="rect">
            <a:avLst/>
          </a:prstGeom>
        </p:spPr>
      </p:pic>
    </p:spTree>
    <p:extLst>
      <p:ext uri="{BB962C8B-B14F-4D97-AF65-F5344CB8AC3E}">
        <p14:creationId xmlns:p14="http://schemas.microsoft.com/office/powerpoint/2010/main" val="20674955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16">
          <p15:clr>
            <a:srgbClr val="F26B43"/>
          </p15:clr>
        </p15:guide>
        <p15:guide id="2" pos="7256">
          <p15:clr>
            <a:srgbClr val="F26B43"/>
          </p15:clr>
        </p15:guide>
        <p15:guide id="3" orient="horz" pos="648">
          <p15:clr>
            <a:srgbClr val="F26B43"/>
          </p15:clr>
        </p15:guide>
        <p15:guide id="4" orient="horz" pos="712">
          <p15:clr>
            <a:srgbClr val="F26B43"/>
          </p15:clr>
        </p15:guide>
        <p15:guide id="5" orient="horz" pos="3928">
          <p15:clr>
            <a:srgbClr val="F26B43"/>
          </p15:clr>
        </p15:guide>
        <p15:guide id="6" orient="horz" pos="386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slideLayout" Target="../slideLayouts/slideLayout7.xml"/><Relationship Id="rId1" Type="http://schemas.openxmlformats.org/officeDocument/2006/relationships/themeOverride" Target="../theme/themeOverride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7.xml"/><Relationship Id="rId1" Type="http://schemas.openxmlformats.org/officeDocument/2006/relationships/themeOverride" Target="../theme/themeOverride10.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8.gif"/><Relationship Id="rId7" Type="http://schemas.openxmlformats.org/officeDocument/2006/relationships/image" Target="../media/image23.png"/><Relationship Id="rId2" Type="http://schemas.openxmlformats.org/officeDocument/2006/relationships/slideLayout" Target="../slideLayouts/slideLayout7.xml"/><Relationship Id="rId1" Type="http://schemas.openxmlformats.org/officeDocument/2006/relationships/themeOverride" Target="../theme/themeOverride11.xml"/><Relationship Id="rId6" Type="http://schemas.openxmlformats.org/officeDocument/2006/relationships/image" Target="../media/image22.png"/><Relationship Id="rId5" Type="http://schemas.openxmlformats.org/officeDocument/2006/relationships/image" Target="../media/image21.jpe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7.xml"/><Relationship Id="rId1" Type="http://schemas.openxmlformats.org/officeDocument/2006/relationships/themeOverride" Target="../theme/themeOverride12.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7.xml"/><Relationship Id="rId1" Type="http://schemas.openxmlformats.org/officeDocument/2006/relationships/themeOverride" Target="../theme/themeOverr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7" Type="http://schemas.microsoft.com/office/2007/relationships/hdphoto" Target="../media/hdphoto1.wdp"/><Relationship Id="rId2" Type="http://schemas.openxmlformats.org/officeDocument/2006/relationships/slideLayout" Target="../slideLayouts/slideLayout7.xml"/><Relationship Id="rId1" Type="http://schemas.openxmlformats.org/officeDocument/2006/relationships/themeOverride" Target="../theme/themeOverride14.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30.svg"/></Relationships>
</file>

<file path=ppt/slides/_rels/slide15.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14.jpeg"/><Relationship Id="rId7" Type="http://schemas.openxmlformats.org/officeDocument/2006/relationships/image" Target="../media/image31.png"/><Relationship Id="rId2" Type="http://schemas.openxmlformats.org/officeDocument/2006/relationships/slideLayout" Target="../slideLayouts/slideLayout7.xml"/><Relationship Id="rId1" Type="http://schemas.openxmlformats.org/officeDocument/2006/relationships/themeOverride" Target="../theme/themeOverride15.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slideLayout" Target="../slideLayouts/slideLayout7.xml"/><Relationship Id="rId7" Type="http://schemas.openxmlformats.org/officeDocument/2006/relationships/image" Target="../media/image35.png"/><Relationship Id="rId2" Type="http://schemas.openxmlformats.org/officeDocument/2006/relationships/tags" Target="../tags/tag1.xml"/><Relationship Id="rId1" Type="http://schemas.openxmlformats.org/officeDocument/2006/relationships/themeOverride" Target="../theme/themeOverride16.xml"/><Relationship Id="rId6" Type="http://schemas.microsoft.com/office/2007/relationships/hdphoto" Target="../media/hdphoto2.wdp"/><Relationship Id="rId5" Type="http://schemas.openxmlformats.org/officeDocument/2006/relationships/image" Target="../media/image34.png"/><Relationship Id="rId4" Type="http://schemas.openxmlformats.org/officeDocument/2006/relationships/image" Target="../media/image33.png"/></Relationships>
</file>

<file path=ppt/slides/_rels/slide17.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slideLayout" Target="../slideLayouts/slideLayout7.xml"/><Relationship Id="rId7" Type="http://schemas.openxmlformats.org/officeDocument/2006/relationships/image" Target="../media/image35.png"/><Relationship Id="rId2" Type="http://schemas.openxmlformats.org/officeDocument/2006/relationships/tags" Target="../tags/tag2.xml"/><Relationship Id="rId1" Type="http://schemas.openxmlformats.org/officeDocument/2006/relationships/themeOverride" Target="../theme/themeOverride17.xml"/><Relationship Id="rId6" Type="http://schemas.microsoft.com/office/2007/relationships/hdphoto" Target="../media/hdphoto2.wdp"/><Relationship Id="rId5" Type="http://schemas.openxmlformats.org/officeDocument/2006/relationships/image" Target="../media/image34.png"/><Relationship Id="rId4" Type="http://schemas.openxmlformats.org/officeDocument/2006/relationships/image" Target="../media/image33.png"/></Relationships>
</file>

<file path=ppt/slides/_rels/slide18.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slideLayout" Target="../slideLayouts/slideLayout7.xml"/><Relationship Id="rId7" Type="http://schemas.openxmlformats.org/officeDocument/2006/relationships/image" Target="../media/image35.png"/><Relationship Id="rId2" Type="http://schemas.openxmlformats.org/officeDocument/2006/relationships/tags" Target="../tags/tag3.xml"/><Relationship Id="rId1" Type="http://schemas.openxmlformats.org/officeDocument/2006/relationships/themeOverride" Target="../theme/themeOverride18.xml"/><Relationship Id="rId6" Type="http://schemas.microsoft.com/office/2007/relationships/hdphoto" Target="../media/hdphoto2.wdp"/><Relationship Id="rId5" Type="http://schemas.openxmlformats.org/officeDocument/2006/relationships/image" Target="../media/image34.png"/><Relationship Id="rId4" Type="http://schemas.openxmlformats.org/officeDocument/2006/relationships/image" Target="../media/image33.png"/></Relationships>
</file>

<file path=ppt/slides/_rels/slide19.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slideLayout" Target="../slideLayouts/slideLayout7.xml"/><Relationship Id="rId7" Type="http://schemas.openxmlformats.org/officeDocument/2006/relationships/image" Target="../media/image35.png"/><Relationship Id="rId2" Type="http://schemas.openxmlformats.org/officeDocument/2006/relationships/tags" Target="../tags/tag4.xml"/><Relationship Id="rId1" Type="http://schemas.openxmlformats.org/officeDocument/2006/relationships/themeOverride" Target="../theme/themeOverride19.xml"/><Relationship Id="rId6" Type="http://schemas.microsoft.com/office/2007/relationships/hdphoto" Target="../media/hdphoto2.wdp"/><Relationship Id="rId5" Type="http://schemas.openxmlformats.org/officeDocument/2006/relationships/image" Target="../media/image34.png"/><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7.xml"/><Relationship Id="rId1" Type="http://schemas.openxmlformats.org/officeDocument/2006/relationships/themeOverride" Target="../theme/themeOverride2.xml"/><Relationship Id="rId6" Type="http://schemas.openxmlformats.org/officeDocument/2006/relationships/audio" Target="../media/audio1.wav"/><Relationship Id="rId5" Type="http://schemas.openxmlformats.org/officeDocument/2006/relationships/image" Target="../media/image8.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5.xml"/><Relationship Id="rId1" Type="http://schemas.openxmlformats.org/officeDocument/2006/relationships/themeOverride" Target="../theme/themeOverride20.xml"/><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slideLayout" Target="../slideLayouts/slideLayout7.xml"/><Relationship Id="rId1" Type="http://schemas.openxmlformats.org/officeDocument/2006/relationships/themeOverride" Target="../theme/themeOverride21.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7.xml"/><Relationship Id="rId1" Type="http://schemas.openxmlformats.org/officeDocument/2006/relationships/themeOverride" Target="../theme/themeOverride22.xml"/><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themeOverride" Target="../theme/themeOverride23.xml"/><Relationship Id="rId4" Type="http://schemas.openxmlformats.org/officeDocument/2006/relationships/image" Target="../media/image40.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7.xml"/><Relationship Id="rId1" Type="http://schemas.openxmlformats.org/officeDocument/2006/relationships/themeOverride" Target="../theme/themeOverride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hemeOverride" Target="../theme/themeOverride4.xml"/><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7.xml"/><Relationship Id="rId1" Type="http://schemas.openxmlformats.org/officeDocument/2006/relationships/themeOverride" Target="../theme/themeOverride5.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7.xml"/><Relationship Id="rId1" Type="http://schemas.openxmlformats.org/officeDocument/2006/relationships/themeOverride" Target="../theme/themeOverride6.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7.xml"/><Relationship Id="rId1" Type="http://schemas.openxmlformats.org/officeDocument/2006/relationships/themeOverride" Target="../theme/themeOverride7.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7.xml"/><Relationship Id="rId1" Type="http://schemas.openxmlformats.org/officeDocument/2006/relationships/themeOverride" Target="../theme/themeOverride8.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audio" Target="../media/audio2.wav"/><Relationship Id="rId7" Type="http://schemas.openxmlformats.org/officeDocument/2006/relationships/image" Target="../media/image19.png"/><Relationship Id="rId2" Type="http://schemas.openxmlformats.org/officeDocument/2006/relationships/slideLayout" Target="../slideLayouts/slideLayout7.xml"/><Relationship Id="rId1" Type="http://schemas.openxmlformats.org/officeDocument/2006/relationships/themeOverride" Target="../theme/themeOverride9.xml"/><Relationship Id="rId6" Type="http://schemas.openxmlformats.org/officeDocument/2006/relationships/image" Target="../media/image8.png"/><Relationship Id="rId5" Type="http://schemas.openxmlformats.org/officeDocument/2006/relationships/image" Target="../media/image18.gif"/><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ABB5C9"/>
        </a:solidFill>
        <a:effectLst/>
      </p:bgPr>
    </p:bg>
    <p:spTree>
      <p:nvGrpSpPr>
        <p:cNvPr id="1" name=""/>
        <p:cNvGrpSpPr/>
        <p:nvPr/>
      </p:nvGrpSpPr>
      <p:grpSpPr>
        <a:xfrm>
          <a:off x="0" y="0"/>
          <a:ext cx="0" cy="0"/>
          <a:chOff x="0" y="0"/>
          <a:chExt cx="0" cy="0"/>
        </a:xfrm>
      </p:grpSpPr>
      <p:sp>
        <p:nvSpPr>
          <p:cNvPr id="7" name="矩形: 圆角 6">
            <a:extLst>
              <a:ext uri="{FF2B5EF4-FFF2-40B4-BE49-F238E27FC236}">
                <a16:creationId xmlns:a16="http://schemas.microsoft.com/office/drawing/2014/main" id="{0BDEA54F-F54D-497F-A4E6-22B02EDE9712}"/>
              </a:ext>
            </a:extLst>
          </p:cNvPr>
          <p:cNvSpPr/>
          <p:nvPr/>
        </p:nvSpPr>
        <p:spPr>
          <a:xfrm>
            <a:off x="711200" y="534454"/>
            <a:ext cx="10769600" cy="5789093"/>
          </a:xfrm>
          <a:prstGeom prst="roundRect">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6" name="图片 5">
            <a:extLst>
              <a:ext uri="{FF2B5EF4-FFF2-40B4-BE49-F238E27FC236}">
                <a16:creationId xmlns:a16="http://schemas.microsoft.com/office/drawing/2014/main" id="{D7822A52-AF8A-4896-BE45-02CF05C724E8}"/>
              </a:ext>
            </a:extLst>
          </p:cNvPr>
          <p:cNvPicPr>
            <a:picLocks noChangeAspect="1"/>
          </p:cNvPicPr>
          <p:nvPr/>
        </p:nvPicPr>
        <p:blipFill>
          <a:blip r:embed="rId3"/>
          <a:stretch>
            <a:fillRect/>
          </a:stretch>
        </p:blipFill>
        <p:spPr>
          <a:xfrm>
            <a:off x="6257730" y="1608667"/>
            <a:ext cx="5223070" cy="4714879"/>
          </a:xfrm>
          <a:prstGeom prst="rect">
            <a:avLst/>
          </a:prstGeom>
        </p:spPr>
      </p:pic>
      <p:pic>
        <p:nvPicPr>
          <p:cNvPr id="2" name="Picture 1">
            <a:extLst>
              <a:ext uri="{FF2B5EF4-FFF2-40B4-BE49-F238E27FC236}">
                <a16:creationId xmlns:a16="http://schemas.microsoft.com/office/drawing/2014/main" id="{6A4BED43-A27F-4B70-8D86-10646F7CF3AB}"/>
              </a:ext>
            </a:extLst>
          </p:cNvPr>
          <p:cNvPicPr>
            <a:picLocks noChangeAspect="1"/>
          </p:cNvPicPr>
          <p:nvPr/>
        </p:nvPicPr>
        <p:blipFill>
          <a:blip r:embed="rId4"/>
          <a:stretch>
            <a:fillRect/>
          </a:stretch>
        </p:blipFill>
        <p:spPr>
          <a:xfrm>
            <a:off x="4457620" y="1368905"/>
            <a:ext cx="1828959" cy="634039"/>
          </a:xfrm>
          <a:prstGeom prst="rect">
            <a:avLst/>
          </a:prstGeom>
        </p:spPr>
      </p:pic>
      <p:sp>
        <p:nvSpPr>
          <p:cNvPr id="3" name="TextBox 2">
            <a:extLst>
              <a:ext uri="{FF2B5EF4-FFF2-40B4-BE49-F238E27FC236}">
                <a16:creationId xmlns:a16="http://schemas.microsoft.com/office/drawing/2014/main" id="{5EECA969-B8B8-47AE-AE96-F8B3524D3A27}"/>
              </a:ext>
            </a:extLst>
          </p:cNvPr>
          <p:cNvSpPr txBox="1"/>
          <p:nvPr/>
        </p:nvSpPr>
        <p:spPr>
          <a:xfrm>
            <a:off x="3228975" y="742950"/>
            <a:ext cx="7648575" cy="461665"/>
          </a:xfrm>
          <a:prstGeom prst="rect">
            <a:avLst/>
          </a:prstGeom>
          <a:noFill/>
        </p:spPr>
        <p:txBody>
          <a:bodyPr wrap="square" rtlCol="0">
            <a:spAutoFit/>
          </a:bodyPr>
          <a:lstStyle/>
          <a:p>
            <a:r>
              <a:rPr lang="en-US" sz="2400" dirty="0" err="1">
                <a:latin typeface="Arial" panose="020B0604020202020204" pitchFamily="34" charset="0"/>
                <a:cs typeface="Arial" panose="020B0604020202020204" pitchFamily="34" charset="0"/>
              </a:rPr>
              <a:t>Thứ</a:t>
            </a:r>
            <a:r>
              <a:rPr lang="en-US" sz="2400" dirty="0">
                <a:latin typeface="Arial" panose="020B0604020202020204" pitchFamily="34" charset="0"/>
                <a:cs typeface="Arial" panose="020B0604020202020204" pitchFamily="34" charset="0"/>
              </a:rPr>
              <a:t>…..</a:t>
            </a:r>
            <a:r>
              <a:rPr lang="en-US" sz="2400" dirty="0" err="1">
                <a:latin typeface="Arial" panose="020B0604020202020204" pitchFamily="34" charset="0"/>
                <a:cs typeface="Arial" panose="020B0604020202020204" pitchFamily="34" charset="0"/>
              </a:rPr>
              <a:t>ngày</a:t>
            </a:r>
            <a:r>
              <a:rPr lang="en-US" sz="2400" dirty="0">
                <a:latin typeface="Arial" panose="020B0604020202020204" pitchFamily="34" charset="0"/>
                <a:cs typeface="Arial" panose="020B0604020202020204" pitchFamily="34" charset="0"/>
              </a:rPr>
              <a:t>…..</a:t>
            </a:r>
            <a:r>
              <a:rPr lang="en-US" sz="2400" dirty="0" err="1">
                <a:latin typeface="Arial" panose="020B0604020202020204" pitchFamily="34" charset="0"/>
                <a:cs typeface="Arial" panose="020B0604020202020204" pitchFamily="34" charset="0"/>
              </a:rPr>
              <a:t>tháng</a:t>
            </a:r>
            <a:r>
              <a:rPr lang="en-US" sz="2400" dirty="0">
                <a:latin typeface="Arial" panose="020B0604020202020204" pitchFamily="34" charset="0"/>
                <a:cs typeface="Arial" panose="020B0604020202020204" pitchFamily="34" charset="0"/>
              </a:rPr>
              <a:t>……</a:t>
            </a:r>
            <a:r>
              <a:rPr lang="en-US" sz="2400" dirty="0" err="1">
                <a:latin typeface="Arial" panose="020B0604020202020204" pitchFamily="34" charset="0"/>
                <a:cs typeface="Arial" panose="020B0604020202020204" pitchFamily="34" charset="0"/>
              </a:rPr>
              <a:t>năm</a:t>
            </a:r>
            <a:r>
              <a:rPr lang="en-US" sz="2400" dirty="0">
                <a:latin typeface="Arial" panose="020B0604020202020204" pitchFamily="34" charset="0"/>
                <a:cs typeface="Arial" panose="020B0604020202020204" pitchFamily="34" charset="0"/>
              </a:rPr>
              <a:t>……..</a:t>
            </a:r>
          </a:p>
        </p:txBody>
      </p:sp>
      <p:pic>
        <p:nvPicPr>
          <p:cNvPr id="5" name="Picture 4">
            <a:extLst>
              <a:ext uri="{FF2B5EF4-FFF2-40B4-BE49-F238E27FC236}">
                <a16:creationId xmlns:a16="http://schemas.microsoft.com/office/drawing/2014/main" id="{E83F6B21-2301-4EF2-80D3-7F08729B337C}"/>
              </a:ext>
            </a:extLst>
          </p:cNvPr>
          <p:cNvPicPr>
            <a:picLocks noChangeAspect="1"/>
          </p:cNvPicPr>
          <p:nvPr/>
        </p:nvPicPr>
        <p:blipFill>
          <a:blip r:embed="rId5"/>
          <a:stretch>
            <a:fillRect/>
          </a:stretch>
        </p:blipFill>
        <p:spPr>
          <a:xfrm>
            <a:off x="3566688" y="1772711"/>
            <a:ext cx="5401524" cy="1883827"/>
          </a:xfrm>
          <a:prstGeom prst="rect">
            <a:avLst/>
          </a:prstGeom>
        </p:spPr>
      </p:pic>
      <p:pic>
        <p:nvPicPr>
          <p:cNvPr id="18" name="Picture 17">
            <a:extLst>
              <a:ext uri="{FF2B5EF4-FFF2-40B4-BE49-F238E27FC236}">
                <a16:creationId xmlns:a16="http://schemas.microsoft.com/office/drawing/2014/main" id="{10430FB1-2434-436A-9861-32C3A5F7FCD9}"/>
              </a:ext>
            </a:extLst>
          </p:cNvPr>
          <p:cNvPicPr>
            <a:picLocks noChangeAspect="1"/>
          </p:cNvPicPr>
          <p:nvPr/>
        </p:nvPicPr>
        <p:blipFill>
          <a:blip r:embed="rId6"/>
          <a:stretch>
            <a:fillRect/>
          </a:stretch>
        </p:blipFill>
        <p:spPr>
          <a:xfrm>
            <a:off x="1067068" y="2180778"/>
            <a:ext cx="2609314" cy="1505843"/>
          </a:xfrm>
          <a:prstGeom prst="rect">
            <a:avLst/>
          </a:prstGeom>
        </p:spPr>
      </p:pic>
      <p:pic>
        <p:nvPicPr>
          <p:cNvPr id="20" name="Picture 19">
            <a:extLst>
              <a:ext uri="{FF2B5EF4-FFF2-40B4-BE49-F238E27FC236}">
                <a16:creationId xmlns:a16="http://schemas.microsoft.com/office/drawing/2014/main" id="{7F7348D1-7E69-4D49-9F91-F6C38411EC79}"/>
              </a:ext>
            </a:extLst>
          </p:cNvPr>
          <p:cNvPicPr>
            <a:picLocks noChangeAspect="1"/>
          </p:cNvPicPr>
          <p:nvPr/>
        </p:nvPicPr>
        <p:blipFill>
          <a:blip r:embed="rId7"/>
          <a:stretch>
            <a:fillRect/>
          </a:stretch>
        </p:blipFill>
        <p:spPr>
          <a:xfrm>
            <a:off x="1670092" y="2980039"/>
            <a:ext cx="4889416" cy="3298222"/>
          </a:xfrm>
          <a:prstGeom prst="rect">
            <a:avLst/>
          </a:prstGeom>
        </p:spPr>
      </p:pic>
    </p:spTree>
    <p:extLst>
      <p:ext uri="{BB962C8B-B14F-4D97-AF65-F5344CB8AC3E}">
        <p14:creationId xmlns:p14="http://schemas.microsoft.com/office/powerpoint/2010/main" val="361768806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500"/>
                                        <p:tgtEl>
                                          <p:spTgt spid="18"/>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500" fill="hold"/>
                                        <p:tgtEl>
                                          <p:spTgt spid="20"/>
                                        </p:tgtEl>
                                        <p:attrNameLst>
                                          <p:attrName>ppt_w</p:attrName>
                                        </p:attrNameLst>
                                      </p:cBhvr>
                                      <p:tavLst>
                                        <p:tav tm="0">
                                          <p:val>
                                            <p:fltVal val="0"/>
                                          </p:val>
                                        </p:tav>
                                        <p:tav tm="100000">
                                          <p:val>
                                            <p:strVal val="#ppt_w"/>
                                          </p:val>
                                        </p:tav>
                                      </p:tavLst>
                                    </p:anim>
                                    <p:anim calcmode="lin" valueType="num">
                                      <p:cBhvr>
                                        <p:cTn id="26" dur="500" fill="hold"/>
                                        <p:tgtEl>
                                          <p:spTgt spid="20"/>
                                        </p:tgtEl>
                                        <p:attrNameLst>
                                          <p:attrName>ppt_h</p:attrName>
                                        </p:attrNameLst>
                                      </p:cBhvr>
                                      <p:tavLst>
                                        <p:tav tm="0">
                                          <p:val>
                                            <p:fltVal val="0"/>
                                          </p:val>
                                        </p:tav>
                                        <p:tav tm="100000">
                                          <p:val>
                                            <p:strVal val="#ppt_h"/>
                                          </p:val>
                                        </p:tav>
                                      </p:tavLst>
                                    </p:anim>
                                    <p:animEffect transition="in" filter="fade">
                                      <p:cBhvr>
                                        <p:cTn id="2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DEE01725-E80E-4B6A-8213-A54D7C6AA124}"/>
              </a:ext>
            </a:extLst>
          </p:cNvPr>
          <p:cNvPicPr>
            <a:picLocks noChangeAspect="1"/>
          </p:cNvPicPr>
          <p:nvPr/>
        </p:nvPicPr>
        <p:blipFill>
          <a:blip r:embed="rId3"/>
          <a:stretch>
            <a:fillRect/>
          </a:stretch>
        </p:blipFill>
        <p:spPr>
          <a:xfrm>
            <a:off x="0" y="27214"/>
            <a:ext cx="12192000" cy="6803571"/>
          </a:xfrm>
          <a:prstGeom prst="rect">
            <a:avLst/>
          </a:prstGeom>
        </p:spPr>
      </p:pic>
      <p:pic>
        <p:nvPicPr>
          <p:cNvPr id="21" name="Picture 20">
            <a:extLst>
              <a:ext uri="{FF2B5EF4-FFF2-40B4-BE49-F238E27FC236}">
                <a16:creationId xmlns:a16="http://schemas.microsoft.com/office/drawing/2014/main" id="{B6E6A62A-1512-4888-BD39-4A30DF1E260A}"/>
              </a:ext>
            </a:extLst>
          </p:cNvPr>
          <p:cNvPicPr>
            <a:picLocks noChangeAspect="1"/>
          </p:cNvPicPr>
          <p:nvPr/>
        </p:nvPicPr>
        <p:blipFill>
          <a:blip r:embed="rId4"/>
          <a:stretch>
            <a:fillRect/>
          </a:stretch>
        </p:blipFill>
        <p:spPr>
          <a:xfrm>
            <a:off x="5016461" y="-240079"/>
            <a:ext cx="3816427" cy="1127858"/>
          </a:xfrm>
          <a:prstGeom prst="rect">
            <a:avLst/>
          </a:prstGeom>
        </p:spPr>
      </p:pic>
      <p:sp>
        <p:nvSpPr>
          <p:cNvPr id="22" name="TextBox 21">
            <a:extLst>
              <a:ext uri="{FF2B5EF4-FFF2-40B4-BE49-F238E27FC236}">
                <a16:creationId xmlns:a16="http://schemas.microsoft.com/office/drawing/2014/main" id="{40FA6237-15A7-4D84-8902-EF95C55E7045}"/>
              </a:ext>
            </a:extLst>
          </p:cNvPr>
          <p:cNvSpPr txBox="1"/>
          <p:nvPr/>
        </p:nvSpPr>
        <p:spPr>
          <a:xfrm>
            <a:off x="6400800" y="609600"/>
            <a:ext cx="131445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Trích</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p:txBody>
      </p:sp>
      <p:sp>
        <p:nvSpPr>
          <p:cNvPr id="23" name="TextBox 22">
            <a:extLst>
              <a:ext uri="{FF2B5EF4-FFF2-40B4-BE49-F238E27FC236}">
                <a16:creationId xmlns:a16="http://schemas.microsoft.com/office/drawing/2014/main" id="{98564678-71F1-4020-9BD1-C3F5B1070B18}"/>
              </a:ext>
            </a:extLst>
          </p:cNvPr>
          <p:cNvSpPr txBox="1"/>
          <p:nvPr/>
        </p:nvSpPr>
        <p:spPr>
          <a:xfrm>
            <a:off x="2352675" y="228600"/>
            <a:ext cx="3171825" cy="34163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Tôi yêu em tôi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Nó cười rúc rích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Mỗi khi tôi đùa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Nó vui, nó thích.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r>
            <a:br>
              <a:rPr kumimoji="0" lang="vi-VN" sz="24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br>
            <a:r>
              <a:rPr kumimoji="0" lang="vi-VN" sz="24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Mắt nó đen ngời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Trong veo như nước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Miệng nó tươi hồng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Nói như khướu hót.</a:t>
            </a:r>
          </a:p>
        </p:txBody>
      </p:sp>
      <p:sp>
        <p:nvSpPr>
          <p:cNvPr id="24" name="TextBox 23">
            <a:extLst>
              <a:ext uri="{FF2B5EF4-FFF2-40B4-BE49-F238E27FC236}">
                <a16:creationId xmlns:a16="http://schemas.microsoft.com/office/drawing/2014/main" id="{D4D16F0E-92D9-421E-98AE-9D59D68A2322}"/>
              </a:ext>
            </a:extLst>
          </p:cNvPr>
          <p:cNvSpPr txBox="1"/>
          <p:nvPr/>
        </p:nvSpPr>
        <p:spPr>
          <a:xfrm>
            <a:off x="6391275" y="1647825"/>
            <a:ext cx="3438525" cy="34163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Hoa lan, hoa lí</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Nó nhặt cài đầu</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Hương thơm theo nó</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Sân trước vườn sau.</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r>
            <a:br>
              <a:rPr kumimoji="0" lang="vi-VN" sz="24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br>
            <a:r>
              <a:rPr kumimoji="0" lang="en-US" sz="2400" b="1"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Tôi</a:t>
            </a:r>
            <a:r>
              <a:rPr kumimoji="0" lang="en-US" sz="24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đi</a:t>
            </a:r>
            <a:r>
              <a:rPr kumimoji="0" lang="en-US" sz="24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đâu</a:t>
            </a:r>
            <a:r>
              <a:rPr kumimoji="0" lang="en-US" sz="24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lâu</a:t>
            </a:r>
            <a:endParaRPr kumimoji="0" lang="en-US" sz="24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Nó</a:t>
            </a:r>
            <a:r>
              <a:rPr kumimoji="0" lang="en-US" sz="24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mong</a:t>
            </a:r>
            <a:r>
              <a:rPr kumimoji="0" lang="en-US" sz="24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nó</a:t>
            </a:r>
            <a:r>
              <a:rPr kumimoji="0" lang="en-US" sz="24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nhắc</a:t>
            </a:r>
            <a:endParaRPr kumimoji="0" lang="en-US" sz="24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Nó</a:t>
            </a:r>
            <a:r>
              <a:rPr kumimoji="0" lang="en-US" sz="24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nấp</a:t>
            </a:r>
            <a:r>
              <a:rPr kumimoji="0" lang="en-US" sz="24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sau</a:t>
            </a:r>
            <a:r>
              <a:rPr kumimoji="0" lang="en-US" sz="24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cây</a:t>
            </a:r>
            <a:endParaRPr kumimoji="0" lang="en-US" sz="24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Òa</a:t>
            </a:r>
            <a:r>
              <a:rPr kumimoji="0" lang="en-US" sz="24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ra</a:t>
            </a:r>
            <a:r>
              <a:rPr kumimoji="0" lang="en-US" sz="24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ôm</a:t>
            </a:r>
            <a:r>
              <a:rPr kumimoji="0" lang="en-US" sz="24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chặt</a:t>
            </a:r>
            <a:r>
              <a:rPr kumimoji="0" lang="en-US" sz="24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p:txBody>
      </p:sp>
      <p:sp>
        <p:nvSpPr>
          <p:cNvPr id="25" name="Rectangle: Rounded Corners 24">
            <a:extLst>
              <a:ext uri="{FF2B5EF4-FFF2-40B4-BE49-F238E27FC236}">
                <a16:creationId xmlns:a16="http://schemas.microsoft.com/office/drawing/2014/main" id="{E8CB3629-09AC-41C6-81AC-8CBB00D97292}"/>
              </a:ext>
            </a:extLst>
          </p:cNvPr>
          <p:cNvSpPr/>
          <p:nvPr/>
        </p:nvSpPr>
        <p:spPr>
          <a:xfrm>
            <a:off x="9496425" y="2752725"/>
            <a:ext cx="2581275" cy="4105275"/>
          </a:xfrm>
          <a:prstGeom prst="roundRect">
            <a:avLst/>
          </a:prstGeom>
          <a:solidFill>
            <a:schemeClr val="bg1"/>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26" name="TextBox 25">
            <a:extLst>
              <a:ext uri="{FF2B5EF4-FFF2-40B4-BE49-F238E27FC236}">
                <a16:creationId xmlns:a16="http://schemas.microsoft.com/office/drawing/2014/main" id="{25BA927C-DF42-42E4-ABFE-14B7B0ED8A97}"/>
              </a:ext>
            </a:extLst>
          </p:cNvPr>
          <p:cNvSpPr txBox="1"/>
          <p:nvPr/>
        </p:nvSpPr>
        <p:spPr>
          <a:xfrm>
            <a:off x="9429750" y="2899410"/>
            <a:ext cx="3067051" cy="378565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Nó thích vẽ lắm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Vẽ thỏ có đôi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Nó sợ thỏ một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Không có bạn chơi.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r>
            <a:br>
              <a:rPr kumimoji="0" lang="vi-VN" sz="2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br>
            <a:r>
              <a:rPr kumimoji="0" lang="vi-VN" sz="2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Kìa, tiếng nó đấy!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Đang ở trường về</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Cùng bạn bắt bướm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Cười dưới hàng tre….</a:t>
            </a:r>
            <a:endParaRPr kumimoji="0" lang="en-US" sz="2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Phạm</a:t>
            </a:r>
            <a:r>
              <a:rPr kumimoji="0" lang="en-US" sz="2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Hổ</a:t>
            </a:r>
            <a:r>
              <a:rPr kumimoji="0" lang="en-US" sz="2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endParaRPr kumimoji="0" lang="vi-VN" sz="2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3" name="Oval 12">
            <a:extLst>
              <a:ext uri="{FF2B5EF4-FFF2-40B4-BE49-F238E27FC236}">
                <a16:creationId xmlns:a16="http://schemas.microsoft.com/office/drawing/2014/main" id="{21D32740-B5E7-4A5E-849D-5F0F2FB65F28}"/>
              </a:ext>
            </a:extLst>
          </p:cNvPr>
          <p:cNvSpPr/>
          <p:nvPr/>
        </p:nvSpPr>
        <p:spPr>
          <a:xfrm>
            <a:off x="1842089" y="246589"/>
            <a:ext cx="527051" cy="527051"/>
          </a:xfrm>
          <a:prstGeom prst="ellipse">
            <a:avLst/>
          </a:prstGeom>
          <a:ln w="38100">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等线" panose="020F0502020204030204"/>
                <a:ea typeface="+mn-ea"/>
                <a:cs typeface="+mn-cs"/>
              </a:rPr>
              <a:t>1</a:t>
            </a:r>
          </a:p>
        </p:txBody>
      </p:sp>
      <p:sp>
        <p:nvSpPr>
          <p:cNvPr id="14" name="Oval 13">
            <a:extLst>
              <a:ext uri="{FF2B5EF4-FFF2-40B4-BE49-F238E27FC236}">
                <a16:creationId xmlns:a16="http://schemas.microsoft.com/office/drawing/2014/main" id="{EC6FFD01-A80F-4EE4-82EE-28E8E8B37032}"/>
              </a:ext>
            </a:extLst>
          </p:cNvPr>
          <p:cNvSpPr/>
          <p:nvPr/>
        </p:nvSpPr>
        <p:spPr>
          <a:xfrm>
            <a:off x="1842089" y="2142064"/>
            <a:ext cx="527051" cy="527051"/>
          </a:xfrm>
          <a:prstGeom prst="ellipse">
            <a:avLst/>
          </a:prstGeom>
          <a:ln w="38100">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等线" panose="020F0502020204030204"/>
                <a:ea typeface="+mn-ea"/>
                <a:cs typeface="+mn-cs"/>
              </a:rPr>
              <a:t>2</a:t>
            </a:r>
          </a:p>
        </p:txBody>
      </p:sp>
      <p:sp>
        <p:nvSpPr>
          <p:cNvPr id="15" name="Oval 14">
            <a:extLst>
              <a:ext uri="{FF2B5EF4-FFF2-40B4-BE49-F238E27FC236}">
                <a16:creationId xmlns:a16="http://schemas.microsoft.com/office/drawing/2014/main" id="{5F5947C5-307E-43EB-B49D-244F92B90A9F}"/>
              </a:ext>
            </a:extLst>
          </p:cNvPr>
          <p:cNvSpPr/>
          <p:nvPr/>
        </p:nvSpPr>
        <p:spPr>
          <a:xfrm>
            <a:off x="5899739" y="1713439"/>
            <a:ext cx="527051" cy="527051"/>
          </a:xfrm>
          <a:prstGeom prst="ellipse">
            <a:avLst/>
          </a:prstGeom>
          <a:ln w="38100">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等线" panose="020F0502020204030204"/>
                <a:ea typeface="+mn-ea"/>
                <a:cs typeface="+mn-cs"/>
              </a:rPr>
              <a:t>3</a:t>
            </a:r>
          </a:p>
        </p:txBody>
      </p:sp>
      <p:sp>
        <p:nvSpPr>
          <p:cNvPr id="16" name="Oval 15">
            <a:extLst>
              <a:ext uri="{FF2B5EF4-FFF2-40B4-BE49-F238E27FC236}">
                <a16:creationId xmlns:a16="http://schemas.microsoft.com/office/drawing/2014/main" id="{4A7E2903-F6B4-40AE-A781-41A0049E574F}"/>
              </a:ext>
            </a:extLst>
          </p:cNvPr>
          <p:cNvSpPr/>
          <p:nvPr/>
        </p:nvSpPr>
        <p:spPr>
          <a:xfrm>
            <a:off x="5937839" y="3494614"/>
            <a:ext cx="527051" cy="527051"/>
          </a:xfrm>
          <a:prstGeom prst="ellipse">
            <a:avLst/>
          </a:prstGeom>
          <a:ln w="38100">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等线" panose="020F0502020204030204"/>
                <a:ea typeface="+mn-ea"/>
                <a:cs typeface="+mn-cs"/>
              </a:rPr>
              <a:t>4</a:t>
            </a:r>
          </a:p>
        </p:txBody>
      </p:sp>
      <p:sp>
        <p:nvSpPr>
          <p:cNvPr id="17" name="Oval 16">
            <a:extLst>
              <a:ext uri="{FF2B5EF4-FFF2-40B4-BE49-F238E27FC236}">
                <a16:creationId xmlns:a16="http://schemas.microsoft.com/office/drawing/2014/main" id="{6B588A1B-6484-42A6-8D4F-E93C409D19B3}"/>
              </a:ext>
            </a:extLst>
          </p:cNvPr>
          <p:cNvSpPr/>
          <p:nvPr/>
        </p:nvSpPr>
        <p:spPr>
          <a:xfrm>
            <a:off x="8985839" y="2951689"/>
            <a:ext cx="527051" cy="527051"/>
          </a:xfrm>
          <a:prstGeom prst="ellipse">
            <a:avLst/>
          </a:prstGeom>
          <a:ln w="38100">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等线" panose="020F0502020204030204"/>
                <a:ea typeface="+mn-ea"/>
                <a:cs typeface="+mn-cs"/>
              </a:rPr>
              <a:t>5</a:t>
            </a:r>
          </a:p>
        </p:txBody>
      </p:sp>
      <p:sp>
        <p:nvSpPr>
          <p:cNvPr id="18" name="Oval 17">
            <a:extLst>
              <a:ext uri="{FF2B5EF4-FFF2-40B4-BE49-F238E27FC236}">
                <a16:creationId xmlns:a16="http://schemas.microsoft.com/office/drawing/2014/main" id="{F0B7D0CC-E305-4814-8E2B-393035DEEEDC}"/>
              </a:ext>
            </a:extLst>
          </p:cNvPr>
          <p:cNvSpPr/>
          <p:nvPr/>
        </p:nvSpPr>
        <p:spPr>
          <a:xfrm>
            <a:off x="8966789" y="4799539"/>
            <a:ext cx="527051" cy="527051"/>
          </a:xfrm>
          <a:prstGeom prst="ellipse">
            <a:avLst/>
          </a:prstGeom>
          <a:ln w="38100">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等线" panose="020F0502020204030204"/>
                <a:ea typeface="+mn-ea"/>
                <a:cs typeface="+mn-cs"/>
              </a:rPr>
              <a:t>6</a:t>
            </a:r>
          </a:p>
        </p:txBody>
      </p:sp>
    </p:spTree>
    <p:extLst>
      <p:ext uri="{BB962C8B-B14F-4D97-AF65-F5344CB8AC3E}">
        <p14:creationId xmlns:p14="http://schemas.microsoft.com/office/powerpoint/2010/main" val="700027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ABB5C9"/>
        </a:solidFill>
        <a:effectLst/>
      </p:bgPr>
    </p:bg>
    <p:spTree>
      <p:nvGrpSpPr>
        <p:cNvPr id="1" name=""/>
        <p:cNvGrpSpPr/>
        <p:nvPr/>
      </p:nvGrpSpPr>
      <p:grpSpPr>
        <a:xfrm>
          <a:off x="0" y="0"/>
          <a:ext cx="0" cy="0"/>
          <a:chOff x="0" y="0"/>
          <a:chExt cx="0" cy="0"/>
        </a:xfrm>
      </p:grpSpPr>
      <p:sp>
        <p:nvSpPr>
          <p:cNvPr id="4" name="矩形: 圆角 3">
            <a:extLst>
              <a:ext uri="{FF2B5EF4-FFF2-40B4-BE49-F238E27FC236}">
                <a16:creationId xmlns:a16="http://schemas.microsoft.com/office/drawing/2014/main" id="{4C46A30C-E484-46B9-B632-A945EDF1378A}"/>
              </a:ext>
            </a:extLst>
          </p:cNvPr>
          <p:cNvSpPr/>
          <p:nvPr/>
        </p:nvSpPr>
        <p:spPr>
          <a:xfrm>
            <a:off x="711200" y="534454"/>
            <a:ext cx="10769600" cy="5789093"/>
          </a:xfrm>
          <a:prstGeom prst="roundRect">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5" name="Picture 2" descr="Plants Animated Clipart: animated-gif-clipart-flowers-in-planter-pot-05c">
            <a:extLst>
              <a:ext uri="{FF2B5EF4-FFF2-40B4-BE49-F238E27FC236}">
                <a16:creationId xmlns:a16="http://schemas.microsoft.com/office/drawing/2014/main" id="{E2D9ED3E-BC39-4FF2-B44B-57F3A7209695}"/>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33130" y="4507689"/>
            <a:ext cx="3198029" cy="246888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Plants Animated Clipart: animated-gif-clipart-flowers-in-planter-pot-05c">
            <a:extLst>
              <a:ext uri="{FF2B5EF4-FFF2-40B4-BE49-F238E27FC236}">
                <a16:creationId xmlns:a16="http://schemas.microsoft.com/office/drawing/2014/main" id="{224B2622-73CA-42E0-9617-724D2AC52E56}"/>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flipH="1">
            <a:off x="9527102" y="4507689"/>
            <a:ext cx="3198029" cy="246888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a:extLst>
              <a:ext uri="{FF2B5EF4-FFF2-40B4-BE49-F238E27FC236}">
                <a16:creationId xmlns:a16="http://schemas.microsoft.com/office/drawing/2014/main" id="{E3755C1A-6D53-46CA-B3C7-F090887117E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80565" y="525315"/>
            <a:ext cx="753704" cy="753704"/>
          </a:xfrm>
          <a:prstGeom prst="rect">
            <a:avLst/>
          </a:prstGeom>
        </p:spPr>
      </p:pic>
      <p:grpSp>
        <p:nvGrpSpPr>
          <p:cNvPr id="18" name="Group 17">
            <a:extLst>
              <a:ext uri="{FF2B5EF4-FFF2-40B4-BE49-F238E27FC236}">
                <a16:creationId xmlns:a16="http://schemas.microsoft.com/office/drawing/2014/main" id="{9F4A8CC5-688A-4FAA-B778-7BBE096A6727}"/>
              </a:ext>
            </a:extLst>
          </p:cNvPr>
          <p:cNvGrpSpPr/>
          <p:nvPr/>
        </p:nvGrpSpPr>
        <p:grpSpPr>
          <a:xfrm>
            <a:off x="2308439" y="1723302"/>
            <a:ext cx="2062480" cy="3462655"/>
            <a:chOff x="1381" y="1902"/>
            <a:chExt cx="3248" cy="5453"/>
          </a:xfrm>
        </p:grpSpPr>
        <p:pic>
          <p:nvPicPr>
            <p:cNvPr id="19" name="Picture 18">
              <a:extLst>
                <a:ext uri="{FF2B5EF4-FFF2-40B4-BE49-F238E27FC236}">
                  <a16:creationId xmlns:a16="http://schemas.microsoft.com/office/drawing/2014/main" id="{B2D3DD9C-CF35-47F3-BE1C-936FE8B23A1F}"/>
                </a:ext>
              </a:extLst>
            </p:cNvPr>
            <p:cNvPicPr/>
            <p:nvPr/>
          </p:nvPicPr>
          <p:blipFill>
            <a:blip r:embed="rId5">
              <a:clrChange>
                <a:clrFrom>
                  <a:srgbClr val="FFFFFF">
                    <a:alpha val="100000"/>
                  </a:srgbClr>
                </a:clrFrom>
                <a:clrTo>
                  <a:srgbClr val="FFFFFF">
                    <a:alpha val="100000"/>
                    <a:alpha val="0"/>
                  </a:srgbClr>
                </a:clrTo>
              </a:clrChange>
            </a:blip>
            <a:srcRect l="76205" t="41444" r="5433" b="16728"/>
            <a:stretch>
              <a:fillRect/>
            </a:stretch>
          </p:blipFill>
          <p:spPr>
            <a:xfrm>
              <a:off x="1531" y="2123"/>
              <a:ext cx="3098" cy="5232"/>
            </a:xfrm>
            <a:prstGeom prst="rect">
              <a:avLst/>
            </a:prstGeom>
            <a:noFill/>
            <a:ln w="9525">
              <a:noFill/>
            </a:ln>
          </p:spPr>
        </p:pic>
        <p:sp>
          <p:nvSpPr>
            <p:cNvPr id="20" name="Freeform 9">
              <a:extLst>
                <a:ext uri="{FF2B5EF4-FFF2-40B4-BE49-F238E27FC236}">
                  <a16:creationId xmlns:a16="http://schemas.microsoft.com/office/drawing/2014/main" id="{A66FD68D-35B1-4937-BE9E-60A29F75C219}"/>
                </a:ext>
              </a:extLst>
            </p:cNvPr>
            <p:cNvSpPr/>
            <p:nvPr/>
          </p:nvSpPr>
          <p:spPr>
            <a:xfrm>
              <a:off x="1381" y="1902"/>
              <a:ext cx="537" cy="3046"/>
            </a:xfrm>
            <a:custGeom>
              <a:avLst/>
              <a:gdLst>
                <a:gd name="connisteX0" fmla="*/ 283210 w 340995"/>
                <a:gd name="connsiteY0" fmla="*/ 520065 h 1934210"/>
                <a:gd name="connisteX1" fmla="*/ 283210 w 340995"/>
                <a:gd name="connsiteY1" fmla="*/ 520065 h 1934210"/>
                <a:gd name="connisteX2" fmla="*/ 242570 w 340995"/>
                <a:gd name="connsiteY2" fmla="*/ 594995 h 1934210"/>
                <a:gd name="connisteX3" fmla="*/ 242570 w 340995"/>
                <a:gd name="connsiteY3" fmla="*/ 664210 h 1934210"/>
                <a:gd name="connisteX4" fmla="*/ 259715 w 340995"/>
                <a:gd name="connsiteY4" fmla="*/ 733425 h 1934210"/>
                <a:gd name="connisteX5" fmla="*/ 271780 w 340995"/>
                <a:gd name="connsiteY5" fmla="*/ 802640 h 1934210"/>
                <a:gd name="connisteX6" fmla="*/ 288925 w 340995"/>
                <a:gd name="connsiteY6" fmla="*/ 877570 h 1934210"/>
                <a:gd name="connisteX7" fmla="*/ 288925 w 340995"/>
                <a:gd name="connsiteY7" fmla="*/ 946785 h 1934210"/>
                <a:gd name="connisteX8" fmla="*/ 266065 w 340995"/>
                <a:gd name="connsiteY8" fmla="*/ 1016000 h 1934210"/>
                <a:gd name="connisteX9" fmla="*/ 300355 w 340995"/>
                <a:gd name="connsiteY9" fmla="*/ 1085850 h 1934210"/>
                <a:gd name="connisteX10" fmla="*/ 300355 w 340995"/>
                <a:gd name="connsiteY10" fmla="*/ 1155065 h 1934210"/>
                <a:gd name="connisteX11" fmla="*/ 231140 w 340995"/>
                <a:gd name="connsiteY11" fmla="*/ 1206500 h 1934210"/>
                <a:gd name="connisteX12" fmla="*/ 161925 w 340995"/>
                <a:gd name="connsiteY12" fmla="*/ 1241425 h 1934210"/>
                <a:gd name="connisteX13" fmla="*/ 156210 w 340995"/>
                <a:gd name="connsiteY13" fmla="*/ 1310640 h 1934210"/>
                <a:gd name="connisteX14" fmla="*/ 179070 w 340995"/>
                <a:gd name="connsiteY14" fmla="*/ 1379855 h 1934210"/>
                <a:gd name="connisteX15" fmla="*/ 225425 w 340995"/>
                <a:gd name="connsiteY15" fmla="*/ 1449070 h 1934210"/>
                <a:gd name="connisteX16" fmla="*/ 294640 w 340995"/>
                <a:gd name="connsiteY16" fmla="*/ 1501140 h 1934210"/>
                <a:gd name="connisteX17" fmla="*/ 340995 w 340995"/>
                <a:gd name="connsiteY17" fmla="*/ 1570355 h 1934210"/>
                <a:gd name="connisteX18" fmla="*/ 317500 w 340995"/>
                <a:gd name="connsiteY18" fmla="*/ 1639570 h 1934210"/>
                <a:gd name="connisteX19" fmla="*/ 271780 w 340995"/>
                <a:gd name="connsiteY19" fmla="*/ 1708785 h 1934210"/>
                <a:gd name="connisteX20" fmla="*/ 219710 w 340995"/>
                <a:gd name="connsiteY20" fmla="*/ 1778000 h 1934210"/>
                <a:gd name="connisteX21" fmla="*/ 173355 w 340995"/>
                <a:gd name="connsiteY21" fmla="*/ 1847850 h 1934210"/>
                <a:gd name="connisteX22" fmla="*/ 104140 w 340995"/>
                <a:gd name="connsiteY22" fmla="*/ 1905000 h 1934210"/>
                <a:gd name="connisteX23" fmla="*/ 34925 w 340995"/>
                <a:gd name="connsiteY23" fmla="*/ 1934210 h 1934210"/>
                <a:gd name="connisteX24" fmla="*/ 0 w 340995"/>
                <a:gd name="connsiteY24" fmla="*/ 1864995 h 1934210"/>
                <a:gd name="connisteX25" fmla="*/ 0 w 340995"/>
                <a:gd name="connsiteY25" fmla="*/ 1795780 h 1934210"/>
                <a:gd name="connisteX26" fmla="*/ 0 w 340995"/>
                <a:gd name="connsiteY26" fmla="*/ 1714500 h 1934210"/>
                <a:gd name="connisteX27" fmla="*/ 0 w 340995"/>
                <a:gd name="connsiteY27" fmla="*/ 1639570 h 1934210"/>
                <a:gd name="connisteX28" fmla="*/ 0 w 340995"/>
                <a:gd name="connsiteY28" fmla="*/ 1558925 h 1934210"/>
                <a:gd name="connisteX29" fmla="*/ 0 w 340995"/>
                <a:gd name="connsiteY29" fmla="*/ 1489710 h 1934210"/>
                <a:gd name="connisteX30" fmla="*/ 0 w 340995"/>
                <a:gd name="connsiteY30" fmla="*/ 1420495 h 1934210"/>
                <a:gd name="connisteX31" fmla="*/ 0 w 340995"/>
                <a:gd name="connsiteY31" fmla="*/ 1351280 h 1934210"/>
                <a:gd name="connisteX32" fmla="*/ 0 w 340995"/>
                <a:gd name="connsiteY32" fmla="*/ 1276350 h 1934210"/>
                <a:gd name="connisteX33" fmla="*/ 0 w 340995"/>
                <a:gd name="connsiteY33" fmla="*/ 1206500 h 1934210"/>
                <a:gd name="connisteX34" fmla="*/ 0 w 340995"/>
                <a:gd name="connsiteY34" fmla="*/ 1131570 h 1934210"/>
                <a:gd name="connisteX35" fmla="*/ 0 w 340995"/>
                <a:gd name="connsiteY35" fmla="*/ 1062355 h 1934210"/>
                <a:gd name="connisteX36" fmla="*/ 0 w 340995"/>
                <a:gd name="connsiteY36" fmla="*/ 993140 h 1934210"/>
                <a:gd name="connisteX37" fmla="*/ 0 w 340995"/>
                <a:gd name="connsiteY37" fmla="*/ 918210 h 1934210"/>
                <a:gd name="connisteX38" fmla="*/ 0 w 340995"/>
                <a:gd name="connsiteY38" fmla="*/ 843280 h 1934210"/>
                <a:gd name="connisteX39" fmla="*/ 0 w 340995"/>
                <a:gd name="connsiteY39" fmla="*/ 774065 h 1934210"/>
                <a:gd name="connisteX40" fmla="*/ 0 w 340995"/>
                <a:gd name="connsiteY40" fmla="*/ 704850 h 1934210"/>
                <a:gd name="connisteX41" fmla="*/ 17780 w 340995"/>
                <a:gd name="connsiteY41" fmla="*/ 617855 h 1934210"/>
                <a:gd name="connisteX42" fmla="*/ 29210 w 340995"/>
                <a:gd name="connsiteY42" fmla="*/ 548640 h 1934210"/>
                <a:gd name="connisteX43" fmla="*/ 29210 w 340995"/>
                <a:gd name="connsiteY43" fmla="*/ 479425 h 1934210"/>
                <a:gd name="connisteX44" fmla="*/ 29210 w 340995"/>
                <a:gd name="connsiteY44" fmla="*/ 410210 h 1934210"/>
                <a:gd name="connisteX45" fmla="*/ 34925 w 340995"/>
                <a:gd name="connsiteY45" fmla="*/ 340995 h 1934210"/>
                <a:gd name="connisteX46" fmla="*/ 46355 w 340995"/>
                <a:gd name="connsiteY46" fmla="*/ 271780 h 1934210"/>
                <a:gd name="connisteX47" fmla="*/ 69215 w 340995"/>
                <a:gd name="connsiteY47" fmla="*/ 196850 h 1934210"/>
                <a:gd name="connisteX48" fmla="*/ 86995 w 340995"/>
                <a:gd name="connsiteY48" fmla="*/ 127000 h 1934210"/>
                <a:gd name="connisteX49" fmla="*/ 104140 w 340995"/>
                <a:gd name="connsiteY49" fmla="*/ 57785 h 1934210"/>
                <a:gd name="connisteX50" fmla="*/ 179070 w 340995"/>
                <a:gd name="connsiteY50" fmla="*/ 0 h 1934210"/>
                <a:gd name="connisteX51" fmla="*/ 254000 w 340995"/>
                <a:gd name="connsiteY51" fmla="*/ 17780 h 1934210"/>
                <a:gd name="connisteX52" fmla="*/ 277495 w 340995"/>
                <a:gd name="connsiteY52" fmla="*/ 86995 h 1934210"/>
                <a:gd name="connisteX53" fmla="*/ 277495 w 340995"/>
                <a:gd name="connsiteY53" fmla="*/ 156210 h 1934210"/>
                <a:gd name="connisteX54" fmla="*/ 277495 w 340995"/>
                <a:gd name="connsiteY54" fmla="*/ 225425 h 1934210"/>
                <a:gd name="connisteX55" fmla="*/ 277495 w 340995"/>
                <a:gd name="connsiteY55" fmla="*/ 294640 h 1934210"/>
                <a:gd name="connisteX56" fmla="*/ 277495 w 340995"/>
                <a:gd name="connsiteY56" fmla="*/ 363855 h 1934210"/>
                <a:gd name="connisteX57" fmla="*/ 266065 w 340995"/>
                <a:gd name="connsiteY57" fmla="*/ 438785 h 1934210"/>
                <a:gd name="connisteX58" fmla="*/ 266065 w 340995"/>
                <a:gd name="connsiteY58" fmla="*/ 508000 h 1934210"/>
                <a:gd name="connisteX59" fmla="*/ 248285 w 340995"/>
                <a:gd name="connsiteY59" fmla="*/ 577850 h 193421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 ang="0">
                  <a:pos x="connisteX13" y="connsiteY13"/>
                </a:cxn>
                <a:cxn ang="0">
                  <a:pos x="connisteX14" y="connsiteY14"/>
                </a:cxn>
                <a:cxn ang="0">
                  <a:pos x="connisteX15" y="connsiteY15"/>
                </a:cxn>
                <a:cxn ang="0">
                  <a:pos x="connisteX16" y="connsiteY16"/>
                </a:cxn>
                <a:cxn ang="0">
                  <a:pos x="connisteX17" y="connsiteY17"/>
                </a:cxn>
                <a:cxn ang="0">
                  <a:pos x="connisteX18" y="connsiteY18"/>
                </a:cxn>
                <a:cxn ang="0">
                  <a:pos x="connisteX19" y="connsiteY19"/>
                </a:cxn>
                <a:cxn ang="0">
                  <a:pos x="connisteX20" y="connsiteY20"/>
                </a:cxn>
                <a:cxn ang="0">
                  <a:pos x="connisteX21" y="connsiteY21"/>
                </a:cxn>
                <a:cxn ang="0">
                  <a:pos x="connisteX22" y="connsiteY22"/>
                </a:cxn>
                <a:cxn ang="0">
                  <a:pos x="connisteX23" y="connsiteY23"/>
                </a:cxn>
                <a:cxn ang="0">
                  <a:pos x="connisteX24" y="connsiteY24"/>
                </a:cxn>
                <a:cxn ang="0">
                  <a:pos x="connisteX25" y="connsiteY25"/>
                </a:cxn>
                <a:cxn ang="0">
                  <a:pos x="connisteX26" y="connsiteY26"/>
                </a:cxn>
                <a:cxn ang="0">
                  <a:pos x="connisteX27" y="connsiteY27"/>
                </a:cxn>
                <a:cxn ang="0">
                  <a:pos x="connisteX28" y="connsiteY28"/>
                </a:cxn>
                <a:cxn ang="0">
                  <a:pos x="connisteX29" y="connsiteY29"/>
                </a:cxn>
                <a:cxn ang="0">
                  <a:pos x="connisteX30" y="connsiteY30"/>
                </a:cxn>
                <a:cxn ang="0">
                  <a:pos x="connisteX31" y="connsiteY31"/>
                </a:cxn>
                <a:cxn ang="0">
                  <a:pos x="connisteX32" y="connsiteY32"/>
                </a:cxn>
                <a:cxn ang="0">
                  <a:pos x="connisteX33" y="connsiteY33"/>
                </a:cxn>
                <a:cxn ang="0">
                  <a:pos x="connisteX34" y="connsiteY34"/>
                </a:cxn>
                <a:cxn ang="0">
                  <a:pos x="connisteX35" y="connsiteY35"/>
                </a:cxn>
                <a:cxn ang="0">
                  <a:pos x="connisteX36" y="connsiteY36"/>
                </a:cxn>
                <a:cxn ang="0">
                  <a:pos x="connisteX37" y="connsiteY37"/>
                </a:cxn>
                <a:cxn ang="0">
                  <a:pos x="connisteX38" y="connsiteY38"/>
                </a:cxn>
                <a:cxn ang="0">
                  <a:pos x="connisteX39" y="connsiteY39"/>
                </a:cxn>
                <a:cxn ang="0">
                  <a:pos x="connisteX40" y="connsiteY40"/>
                </a:cxn>
                <a:cxn ang="0">
                  <a:pos x="connisteX41" y="connsiteY41"/>
                </a:cxn>
                <a:cxn ang="0">
                  <a:pos x="connisteX42" y="connsiteY42"/>
                </a:cxn>
                <a:cxn ang="0">
                  <a:pos x="connisteX43" y="connsiteY43"/>
                </a:cxn>
                <a:cxn ang="0">
                  <a:pos x="connisteX44" y="connsiteY44"/>
                </a:cxn>
                <a:cxn ang="0">
                  <a:pos x="connisteX45" y="connsiteY45"/>
                </a:cxn>
                <a:cxn ang="0">
                  <a:pos x="connisteX46" y="connsiteY46"/>
                </a:cxn>
                <a:cxn ang="0">
                  <a:pos x="connisteX47" y="connsiteY47"/>
                </a:cxn>
                <a:cxn ang="0">
                  <a:pos x="connisteX48" y="connsiteY48"/>
                </a:cxn>
                <a:cxn ang="0">
                  <a:pos x="connisteX49" y="connsiteY49"/>
                </a:cxn>
                <a:cxn ang="0">
                  <a:pos x="connisteX50" y="connsiteY50"/>
                </a:cxn>
                <a:cxn ang="0">
                  <a:pos x="connisteX51" y="connsiteY51"/>
                </a:cxn>
                <a:cxn ang="0">
                  <a:pos x="connisteX52" y="connsiteY52"/>
                </a:cxn>
                <a:cxn ang="0">
                  <a:pos x="connisteX53" y="connsiteY53"/>
                </a:cxn>
                <a:cxn ang="0">
                  <a:pos x="connisteX54" y="connsiteY54"/>
                </a:cxn>
                <a:cxn ang="0">
                  <a:pos x="connisteX55" y="connsiteY55"/>
                </a:cxn>
                <a:cxn ang="0">
                  <a:pos x="connisteX56" y="connsiteY56"/>
                </a:cxn>
                <a:cxn ang="0">
                  <a:pos x="connisteX57" y="connsiteY57"/>
                </a:cxn>
                <a:cxn ang="0">
                  <a:pos x="connisteX58" y="connsiteY58"/>
                </a:cxn>
                <a:cxn ang="0">
                  <a:pos x="connisteX59" y="connsiteY59"/>
                </a:cxn>
              </a:cxnLst>
              <a:rect l="l" t="t" r="r" b="b"/>
              <a:pathLst>
                <a:path w="340995" h="1934210">
                  <a:moveTo>
                    <a:pt x="283210" y="520065"/>
                  </a:moveTo>
                  <a:lnTo>
                    <a:pt x="242570" y="594995"/>
                  </a:lnTo>
                  <a:lnTo>
                    <a:pt x="242570" y="664210"/>
                  </a:lnTo>
                  <a:lnTo>
                    <a:pt x="259715" y="733425"/>
                  </a:lnTo>
                  <a:lnTo>
                    <a:pt x="271780" y="802640"/>
                  </a:lnTo>
                  <a:lnTo>
                    <a:pt x="288925" y="877570"/>
                  </a:lnTo>
                  <a:lnTo>
                    <a:pt x="288925" y="946785"/>
                  </a:lnTo>
                  <a:lnTo>
                    <a:pt x="266065" y="1016000"/>
                  </a:lnTo>
                  <a:lnTo>
                    <a:pt x="300355" y="1085850"/>
                  </a:lnTo>
                  <a:lnTo>
                    <a:pt x="300355" y="1155065"/>
                  </a:lnTo>
                  <a:lnTo>
                    <a:pt x="231140" y="1206500"/>
                  </a:lnTo>
                  <a:lnTo>
                    <a:pt x="161925" y="1241425"/>
                  </a:lnTo>
                  <a:lnTo>
                    <a:pt x="156210" y="1310640"/>
                  </a:lnTo>
                  <a:lnTo>
                    <a:pt x="179070" y="1379855"/>
                  </a:lnTo>
                  <a:lnTo>
                    <a:pt x="225425" y="1449070"/>
                  </a:lnTo>
                  <a:lnTo>
                    <a:pt x="294640" y="1501140"/>
                  </a:lnTo>
                  <a:lnTo>
                    <a:pt x="340995" y="1570355"/>
                  </a:lnTo>
                  <a:lnTo>
                    <a:pt x="317500" y="1639570"/>
                  </a:lnTo>
                  <a:lnTo>
                    <a:pt x="271780" y="1708785"/>
                  </a:lnTo>
                  <a:lnTo>
                    <a:pt x="219710" y="1778000"/>
                  </a:lnTo>
                  <a:lnTo>
                    <a:pt x="173355" y="1847850"/>
                  </a:lnTo>
                  <a:lnTo>
                    <a:pt x="104140" y="1905000"/>
                  </a:lnTo>
                  <a:lnTo>
                    <a:pt x="34925" y="1934210"/>
                  </a:lnTo>
                  <a:lnTo>
                    <a:pt x="0" y="1864995"/>
                  </a:lnTo>
                  <a:lnTo>
                    <a:pt x="0" y="1795780"/>
                  </a:lnTo>
                  <a:lnTo>
                    <a:pt x="0" y="1714500"/>
                  </a:lnTo>
                  <a:lnTo>
                    <a:pt x="0" y="1639570"/>
                  </a:lnTo>
                  <a:lnTo>
                    <a:pt x="0" y="1558925"/>
                  </a:lnTo>
                  <a:lnTo>
                    <a:pt x="0" y="1489710"/>
                  </a:lnTo>
                  <a:lnTo>
                    <a:pt x="0" y="1420495"/>
                  </a:lnTo>
                  <a:lnTo>
                    <a:pt x="0" y="1351280"/>
                  </a:lnTo>
                  <a:lnTo>
                    <a:pt x="0" y="1276350"/>
                  </a:lnTo>
                  <a:lnTo>
                    <a:pt x="0" y="1206500"/>
                  </a:lnTo>
                  <a:lnTo>
                    <a:pt x="0" y="1131570"/>
                  </a:lnTo>
                  <a:lnTo>
                    <a:pt x="0" y="1062355"/>
                  </a:lnTo>
                  <a:lnTo>
                    <a:pt x="0" y="993140"/>
                  </a:lnTo>
                  <a:lnTo>
                    <a:pt x="0" y="918210"/>
                  </a:lnTo>
                  <a:lnTo>
                    <a:pt x="0" y="843280"/>
                  </a:lnTo>
                  <a:lnTo>
                    <a:pt x="0" y="774065"/>
                  </a:lnTo>
                  <a:lnTo>
                    <a:pt x="0" y="704850"/>
                  </a:lnTo>
                  <a:lnTo>
                    <a:pt x="17780" y="617855"/>
                  </a:lnTo>
                  <a:lnTo>
                    <a:pt x="29210" y="548640"/>
                  </a:lnTo>
                  <a:lnTo>
                    <a:pt x="29210" y="479425"/>
                  </a:lnTo>
                  <a:lnTo>
                    <a:pt x="29210" y="410210"/>
                  </a:lnTo>
                  <a:lnTo>
                    <a:pt x="34925" y="340995"/>
                  </a:lnTo>
                  <a:lnTo>
                    <a:pt x="46355" y="271780"/>
                  </a:lnTo>
                  <a:lnTo>
                    <a:pt x="69215" y="196850"/>
                  </a:lnTo>
                  <a:lnTo>
                    <a:pt x="86995" y="127000"/>
                  </a:lnTo>
                  <a:lnTo>
                    <a:pt x="104140" y="57785"/>
                  </a:lnTo>
                  <a:lnTo>
                    <a:pt x="179070" y="0"/>
                  </a:lnTo>
                  <a:lnTo>
                    <a:pt x="254000" y="17780"/>
                  </a:lnTo>
                  <a:lnTo>
                    <a:pt x="277495" y="86995"/>
                  </a:lnTo>
                  <a:lnTo>
                    <a:pt x="277495" y="156210"/>
                  </a:lnTo>
                  <a:lnTo>
                    <a:pt x="277495" y="225425"/>
                  </a:lnTo>
                  <a:lnTo>
                    <a:pt x="277495" y="294640"/>
                  </a:lnTo>
                  <a:lnTo>
                    <a:pt x="277495" y="363855"/>
                  </a:lnTo>
                  <a:lnTo>
                    <a:pt x="266065" y="438785"/>
                  </a:lnTo>
                  <a:lnTo>
                    <a:pt x="266065" y="508000"/>
                  </a:lnTo>
                  <a:lnTo>
                    <a:pt x="248285" y="577850"/>
                  </a:ln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pic>
        <p:nvPicPr>
          <p:cNvPr id="21" name="Picture 20">
            <a:extLst>
              <a:ext uri="{FF2B5EF4-FFF2-40B4-BE49-F238E27FC236}">
                <a16:creationId xmlns:a16="http://schemas.microsoft.com/office/drawing/2014/main" id="{3175E794-16C4-44DD-B649-17F88B97446B}"/>
              </a:ext>
            </a:extLst>
          </p:cNvPr>
          <p:cNvPicPr>
            <a:picLocks noChangeAspect="1"/>
          </p:cNvPicPr>
          <p:nvPr/>
        </p:nvPicPr>
        <p:blipFill>
          <a:blip r:embed="rId6"/>
          <a:srcRect l="4591" t="17056" r="8973" b="5172"/>
          <a:stretch>
            <a:fillRect/>
          </a:stretch>
        </p:blipFill>
        <p:spPr>
          <a:xfrm>
            <a:off x="4904050" y="1329720"/>
            <a:ext cx="5095240" cy="2699385"/>
          </a:xfrm>
          <a:prstGeom prst="rect">
            <a:avLst/>
          </a:prstGeom>
        </p:spPr>
      </p:pic>
      <p:pic>
        <p:nvPicPr>
          <p:cNvPr id="3" name="Picture 2">
            <a:extLst>
              <a:ext uri="{FF2B5EF4-FFF2-40B4-BE49-F238E27FC236}">
                <a16:creationId xmlns:a16="http://schemas.microsoft.com/office/drawing/2014/main" id="{7372C32C-FDD7-47BD-8468-17D678BE1133}"/>
              </a:ext>
            </a:extLst>
          </p:cNvPr>
          <p:cNvPicPr>
            <a:picLocks noChangeAspect="1"/>
          </p:cNvPicPr>
          <p:nvPr/>
        </p:nvPicPr>
        <p:blipFill>
          <a:blip r:embed="rId7"/>
          <a:stretch>
            <a:fillRect/>
          </a:stretch>
        </p:blipFill>
        <p:spPr>
          <a:xfrm>
            <a:off x="2469253" y="338265"/>
            <a:ext cx="8967993" cy="1457070"/>
          </a:xfrm>
          <a:prstGeom prst="rect">
            <a:avLst/>
          </a:prstGeom>
        </p:spPr>
      </p:pic>
    </p:spTree>
    <p:extLst>
      <p:ext uri="{BB962C8B-B14F-4D97-AF65-F5344CB8AC3E}">
        <p14:creationId xmlns:p14="http://schemas.microsoft.com/office/powerpoint/2010/main" val="193606119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checkerboard(across)">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DEE01725-E80E-4B6A-8213-A54D7C6AA124}"/>
              </a:ext>
            </a:extLst>
          </p:cNvPr>
          <p:cNvPicPr>
            <a:picLocks noChangeAspect="1"/>
          </p:cNvPicPr>
          <p:nvPr/>
        </p:nvPicPr>
        <p:blipFill>
          <a:blip r:embed="rId3"/>
          <a:stretch>
            <a:fillRect/>
          </a:stretch>
        </p:blipFill>
        <p:spPr>
          <a:xfrm>
            <a:off x="0" y="27214"/>
            <a:ext cx="12192000" cy="6803571"/>
          </a:xfrm>
          <a:prstGeom prst="rect">
            <a:avLst/>
          </a:prstGeom>
        </p:spPr>
      </p:pic>
      <p:pic>
        <p:nvPicPr>
          <p:cNvPr id="21" name="Picture 20">
            <a:extLst>
              <a:ext uri="{FF2B5EF4-FFF2-40B4-BE49-F238E27FC236}">
                <a16:creationId xmlns:a16="http://schemas.microsoft.com/office/drawing/2014/main" id="{B6E6A62A-1512-4888-BD39-4A30DF1E260A}"/>
              </a:ext>
            </a:extLst>
          </p:cNvPr>
          <p:cNvPicPr>
            <a:picLocks noChangeAspect="1"/>
          </p:cNvPicPr>
          <p:nvPr/>
        </p:nvPicPr>
        <p:blipFill>
          <a:blip r:embed="rId4"/>
          <a:stretch>
            <a:fillRect/>
          </a:stretch>
        </p:blipFill>
        <p:spPr>
          <a:xfrm>
            <a:off x="5016461" y="-240079"/>
            <a:ext cx="3816427" cy="1127858"/>
          </a:xfrm>
          <a:prstGeom prst="rect">
            <a:avLst/>
          </a:prstGeom>
        </p:spPr>
      </p:pic>
      <p:sp>
        <p:nvSpPr>
          <p:cNvPr id="22" name="TextBox 21">
            <a:extLst>
              <a:ext uri="{FF2B5EF4-FFF2-40B4-BE49-F238E27FC236}">
                <a16:creationId xmlns:a16="http://schemas.microsoft.com/office/drawing/2014/main" id="{40FA6237-15A7-4D84-8902-EF95C55E7045}"/>
              </a:ext>
            </a:extLst>
          </p:cNvPr>
          <p:cNvSpPr txBox="1"/>
          <p:nvPr/>
        </p:nvSpPr>
        <p:spPr>
          <a:xfrm>
            <a:off x="6400800" y="609600"/>
            <a:ext cx="131445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Trích</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p:txBody>
      </p:sp>
      <p:sp>
        <p:nvSpPr>
          <p:cNvPr id="23" name="TextBox 22">
            <a:extLst>
              <a:ext uri="{FF2B5EF4-FFF2-40B4-BE49-F238E27FC236}">
                <a16:creationId xmlns:a16="http://schemas.microsoft.com/office/drawing/2014/main" id="{98564678-71F1-4020-9BD1-C3F5B1070B18}"/>
              </a:ext>
            </a:extLst>
          </p:cNvPr>
          <p:cNvSpPr txBox="1"/>
          <p:nvPr/>
        </p:nvSpPr>
        <p:spPr>
          <a:xfrm>
            <a:off x="2352675" y="228600"/>
            <a:ext cx="3171825" cy="34163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Tôi yêu em tôi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Nó cười rúc rích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Mỗi khi tôi đùa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Nó vui, nó thích.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r>
            <a:br>
              <a:rPr kumimoji="0" lang="vi-VN" sz="24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br>
            <a:r>
              <a:rPr kumimoji="0" lang="vi-VN" sz="24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Mắt nó đen ngời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Trong veo như nước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Miệng nó tươi hồng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Nói như khướu hót.</a:t>
            </a:r>
          </a:p>
        </p:txBody>
      </p:sp>
      <p:sp>
        <p:nvSpPr>
          <p:cNvPr id="24" name="TextBox 23">
            <a:extLst>
              <a:ext uri="{FF2B5EF4-FFF2-40B4-BE49-F238E27FC236}">
                <a16:creationId xmlns:a16="http://schemas.microsoft.com/office/drawing/2014/main" id="{D4D16F0E-92D9-421E-98AE-9D59D68A2322}"/>
              </a:ext>
            </a:extLst>
          </p:cNvPr>
          <p:cNvSpPr txBox="1"/>
          <p:nvPr/>
        </p:nvSpPr>
        <p:spPr>
          <a:xfrm>
            <a:off x="6391275" y="1647825"/>
            <a:ext cx="3438525" cy="34163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Hoa lan, hoa lí</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Nó nhặt cài đầu</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Hương thơm theo nó</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Sân trước vườn sau.</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r>
            <a:br>
              <a:rPr kumimoji="0" lang="vi-VN" sz="24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br>
            <a:r>
              <a:rPr kumimoji="0" lang="en-US" sz="2400" b="1"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Tôi</a:t>
            </a:r>
            <a:r>
              <a:rPr kumimoji="0" lang="en-US" sz="24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đi</a:t>
            </a:r>
            <a:r>
              <a:rPr kumimoji="0" lang="en-US" sz="24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đâu</a:t>
            </a:r>
            <a:r>
              <a:rPr kumimoji="0" lang="en-US" sz="24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lâu</a:t>
            </a:r>
            <a:endParaRPr kumimoji="0" lang="en-US" sz="24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Nó</a:t>
            </a:r>
            <a:r>
              <a:rPr kumimoji="0" lang="en-US" sz="24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mong</a:t>
            </a:r>
            <a:r>
              <a:rPr kumimoji="0" lang="en-US" sz="24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nó</a:t>
            </a:r>
            <a:r>
              <a:rPr kumimoji="0" lang="en-US" sz="24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nhắc</a:t>
            </a:r>
            <a:endParaRPr kumimoji="0" lang="en-US" sz="24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Nó</a:t>
            </a:r>
            <a:r>
              <a:rPr kumimoji="0" lang="en-US" sz="24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nấp</a:t>
            </a:r>
            <a:r>
              <a:rPr kumimoji="0" lang="en-US" sz="24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sau</a:t>
            </a:r>
            <a:r>
              <a:rPr kumimoji="0" lang="en-US" sz="24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cây</a:t>
            </a:r>
            <a:endParaRPr kumimoji="0" lang="en-US" sz="24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Òa</a:t>
            </a:r>
            <a:r>
              <a:rPr kumimoji="0" lang="en-US" sz="24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ra</a:t>
            </a:r>
            <a:r>
              <a:rPr kumimoji="0" lang="en-US" sz="24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ôm</a:t>
            </a:r>
            <a:r>
              <a:rPr kumimoji="0" lang="en-US" sz="24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chặt</a:t>
            </a:r>
            <a:r>
              <a:rPr kumimoji="0" lang="en-US" sz="24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p:txBody>
      </p:sp>
      <p:sp>
        <p:nvSpPr>
          <p:cNvPr id="25" name="Rectangle: Rounded Corners 24">
            <a:extLst>
              <a:ext uri="{FF2B5EF4-FFF2-40B4-BE49-F238E27FC236}">
                <a16:creationId xmlns:a16="http://schemas.microsoft.com/office/drawing/2014/main" id="{E8CB3629-09AC-41C6-81AC-8CBB00D97292}"/>
              </a:ext>
            </a:extLst>
          </p:cNvPr>
          <p:cNvSpPr/>
          <p:nvPr/>
        </p:nvSpPr>
        <p:spPr>
          <a:xfrm>
            <a:off x="9496425" y="2752725"/>
            <a:ext cx="2581275" cy="4105275"/>
          </a:xfrm>
          <a:prstGeom prst="roundRect">
            <a:avLst/>
          </a:prstGeom>
          <a:solidFill>
            <a:schemeClr val="bg1"/>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26" name="TextBox 25">
            <a:extLst>
              <a:ext uri="{FF2B5EF4-FFF2-40B4-BE49-F238E27FC236}">
                <a16:creationId xmlns:a16="http://schemas.microsoft.com/office/drawing/2014/main" id="{25BA927C-DF42-42E4-ABFE-14B7B0ED8A97}"/>
              </a:ext>
            </a:extLst>
          </p:cNvPr>
          <p:cNvSpPr txBox="1"/>
          <p:nvPr/>
        </p:nvSpPr>
        <p:spPr>
          <a:xfrm>
            <a:off x="9429750" y="2899410"/>
            <a:ext cx="3067051" cy="378565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Nó thích vẽ lắm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Vẽ thỏ có đôi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Nó sợ thỏ một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Không có bạn chơi.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r>
            <a:br>
              <a:rPr kumimoji="0" lang="vi-VN" sz="2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br>
            <a:r>
              <a:rPr kumimoji="0" lang="vi-VN" sz="2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Kìa, tiếng nó đấy!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Đang ở trường về</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Cùng bạn bắt bướm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Cười dưới hàng tre….</a:t>
            </a:r>
            <a:endParaRPr kumimoji="0" lang="en-US" sz="2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Phạm</a:t>
            </a:r>
            <a:r>
              <a:rPr kumimoji="0" lang="en-US" sz="2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Hổ</a:t>
            </a:r>
            <a:r>
              <a:rPr kumimoji="0" lang="en-US" sz="2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endParaRPr kumimoji="0" lang="vi-VN" sz="2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2913723055"/>
      </p:ext>
    </p:extLst>
  </p:cSld>
  <p:clrMapOvr>
    <a:masterClrMapping/>
  </p:clrMapOvr>
  <p:transition spd="slow">
    <p:randomBar dir="vert"/>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ABB5C9"/>
        </a:solidFill>
        <a:effectLst/>
      </p:bgPr>
    </p:bg>
    <p:spTree>
      <p:nvGrpSpPr>
        <p:cNvPr id="1" name=""/>
        <p:cNvGrpSpPr/>
        <p:nvPr/>
      </p:nvGrpSpPr>
      <p:grpSpPr>
        <a:xfrm>
          <a:off x="0" y="0"/>
          <a:ext cx="0" cy="0"/>
          <a:chOff x="0" y="0"/>
          <a:chExt cx="0" cy="0"/>
        </a:xfrm>
      </p:grpSpPr>
      <p:sp>
        <p:nvSpPr>
          <p:cNvPr id="4" name="矩形: 圆角 3">
            <a:extLst>
              <a:ext uri="{FF2B5EF4-FFF2-40B4-BE49-F238E27FC236}">
                <a16:creationId xmlns:a16="http://schemas.microsoft.com/office/drawing/2014/main" id="{4C46A30C-E484-46B9-B632-A945EDF1378A}"/>
              </a:ext>
            </a:extLst>
          </p:cNvPr>
          <p:cNvSpPr/>
          <p:nvPr/>
        </p:nvSpPr>
        <p:spPr>
          <a:xfrm>
            <a:off x="711200" y="285750"/>
            <a:ext cx="10769600" cy="6219825"/>
          </a:xfrm>
          <a:prstGeom prst="roundRect">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2" name="Picture 1">
            <a:extLst>
              <a:ext uri="{FF2B5EF4-FFF2-40B4-BE49-F238E27FC236}">
                <a16:creationId xmlns:a16="http://schemas.microsoft.com/office/drawing/2014/main" id="{4877C36E-7821-4BDB-BC31-ED208A525AB5}"/>
              </a:ext>
            </a:extLst>
          </p:cNvPr>
          <p:cNvPicPr>
            <a:picLocks noChangeAspect="1"/>
          </p:cNvPicPr>
          <p:nvPr/>
        </p:nvPicPr>
        <p:blipFill>
          <a:blip r:embed="rId3"/>
          <a:stretch>
            <a:fillRect/>
          </a:stretch>
        </p:blipFill>
        <p:spPr>
          <a:xfrm>
            <a:off x="1685925" y="502632"/>
            <a:ext cx="12192000" cy="5490785"/>
          </a:xfrm>
          <a:prstGeom prst="rect">
            <a:avLst/>
          </a:prstGeom>
        </p:spPr>
      </p:pic>
    </p:spTree>
    <p:extLst>
      <p:ext uri="{BB962C8B-B14F-4D97-AF65-F5344CB8AC3E}">
        <p14:creationId xmlns:p14="http://schemas.microsoft.com/office/powerpoint/2010/main" val="8016884"/>
      </p:ext>
    </p:extLst>
  </p:cSld>
  <p:clrMapOvr>
    <a:overrideClrMapping bg1="lt1" tx1="dk1" bg2="lt2" tx2="dk2" accent1="accent1" accent2="accent2" accent3="accent3" accent4="accent4" accent5="accent5" accent6="accent6" hlink="hlink" folHlink="folHlink"/>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ABB5C9"/>
        </a:solidFill>
        <a:effectLst/>
      </p:bgPr>
    </p:bg>
    <p:spTree>
      <p:nvGrpSpPr>
        <p:cNvPr id="1" name=""/>
        <p:cNvGrpSpPr/>
        <p:nvPr/>
      </p:nvGrpSpPr>
      <p:grpSpPr>
        <a:xfrm>
          <a:off x="0" y="0"/>
          <a:ext cx="0" cy="0"/>
          <a:chOff x="0" y="0"/>
          <a:chExt cx="0" cy="0"/>
        </a:xfrm>
      </p:grpSpPr>
      <p:cxnSp>
        <p:nvCxnSpPr>
          <p:cNvPr id="11" name="Straight Connector 12">
            <a:extLst>
              <a:ext uri="{FF2B5EF4-FFF2-40B4-BE49-F238E27FC236}">
                <a16:creationId xmlns:a16="http://schemas.microsoft.com/office/drawing/2014/main" id="{47882306-033F-494A-A3ED-0647FF106FD3}"/>
              </a:ext>
            </a:extLst>
          </p:cNvPr>
          <p:cNvCxnSpPr/>
          <p:nvPr/>
        </p:nvCxnSpPr>
        <p:spPr>
          <a:xfrm>
            <a:off x="6723246" y="4380165"/>
            <a:ext cx="479619"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pic>
        <p:nvPicPr>
          <p:cNvPr id="18" name="Picture 21">
            <a:extLst>
              <a:ext uri="{FF2B5EF4-FFF2-40B4-BE49-F238E27FC236}">
                <a16:creationId xmlns:a16="http://schemas.microsoft.com/office/drawing/2014/main" id="{90CE4C93-0F4D-40B5-A420-E781A16FFD4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9992299" y="4560124"/>
            <a:ext cx="2375054" cy="2297865"/>
          </a:xfrm>
          <a:prstGeom prst="rect">
            <a:avLst/>
          </a:prstGeom>
        </p:spPr>
      </p:pic>
      <p:sp>
        <p:nvSpPr>
          <p:cNvPr id="20" name="TextBox 19">
            <a:extLst>
              <a:ext uri="{FF2B5EF4-FFF2-40B4-BE49-F238E27FC236}">
                <a16:creationId xmlns:a16="http://schemas.microsoft.com/office/drawing/2014/main" id="{3D2CFE42-5775-43A8-ABFB-2A07DAA800F1}"/>
              </a:ext>
            </a:extLst>
          </p:cNvPr>
          <p:cNvSpPr txBox="1"/>
          <p:nvPr/>
        </p:nvSpPr>
        <p:spPr>
          <a:xfrm>
            <a:off x="674738" y="1328459"/>
            <a:ext cx="10842523" cy="769441"/>
          </a:xfrm>
          <a:custGeom>
            <a:avLst/>
            <a:gdLst>
              <a:gd name="connsiteX0" fmla="*/ 0 w 10842523"/>
              <a:gd name="connsiteY0" fmla="*/ 0 h 769441"/>
              <a:gd name="connsiteX1" fmla="*/ 10842523 w 10842523"/>
              <a:gd name="connsiteY1" fmla="*/ 0 h 769441"/>
              <a:gd name="connsiteX2" fmla="*/ 10842523 w 10842523"/>
              <a:gd name="connsiteY2" fmla="*/ 769441 h 769441"/>
              <a:gd name="connsiteX3" fmla="*/ 0 w 10842523"/>
              <a:gd name="connsiteY3" fmla="*/ 769441 h 769441"/>
              <a:gd name="connsiteX4" fmla="*/ 0 w 10842523"/>
              <a:gd name="connsiteY4" fmla="*/ 0 h 769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42523" h="769441" fill="none" extrusionOk="0">
                <a:moveTo>
                  <a:pt x="0" y="0"/>
                </a:moveTo>
                <a:cubicBezTo>
                  <a:pt x="4222458" y="9338"/>
                  <a:pt x="9711719" y="118926"/>
                  <a:pt x="10842523" y="0"/>
                </a:cubicBezTo>
                <a:cubicBezTo>
                  <a:pt x="10842436" y="238859"/>
                  <a:pt x="10894176" y="434638"/>
                  <a:pt x="10842523" y="769441"/>
                </a:cubicBezTo>
                <a:cubicBezTo>
                  <a:pt x="5879994" y="844416"/>
                  <a:pt x="4847340" y="899841"/>
                  <a:pt x="0" y="769441"/>
                </a:cubicBezTo>
                <a:cubicBezTo>
                  <a:pt x="-41912" y="598670"/>
                  <a:pt x="-53008" y="157443"/>
                  <a:pt x="0" y="0"/>
                </a:cubicBezTo>
                <a:close/>
              </a:path>
              <a:path w="10842523" h="769441" stroke="0" extrusionOk="0">
                <a:moveTo>
                  <a:pt x="0" y="0"/>
                </a:moveTo>
                <a:cubicBezTo>
                  <a:pt x="2995517" y="-62486"/>
                  <a:pt x="9438015" y="158418"/>
                  <a:pt x="10842523" y="0"/>
                </a:cubicBezTo>
                <a:cubicBezTo>
                  <a:pt x="10891614" y="356780"/>
                  <a:pt x="10880486" y="636898"/>
                  <a:pt x="10842523" y="769441"/>
                </a:cubicBezTo>
                <a:cubicBezTo>
                  <a:pt x="6158838" y="919914"/>
                  <a:pt x="4872556" y="919155"/>
                  <a:pt x="0" y="769441"/>
                </a:cubicBezTo>
                <a:cubicBezTo>
                  <a:pt x="4901" y="691130"/>
                  <a:pt x="-52149" y="166056"/>
                  <a:pt x="0" y="0"/>
                </a:cubicBezTo>
                <a:close/>
              </a:path>
            </a:pathLst>
          </a:custGeom>
          <a:solidFill>
            <a:srgbClr val="FFFFFF"/>
          </a:solidFill>
          <a:ln w="28575">
            <a:solidFill>
              <a:srgbClr val="FF0066"/>
            </a:solidFill>
            <a:extLst>
              <a:ext uri="{C807C97D-BFC1-408E-A445-0C87EB9F89A2}">
                <ask:lineSketchStyleProps xmlns:ask="http://schemas.microsoft.com/office/drawing/2018/sketchyshapes" xmlns="" sd="1795184779">
                  <a:prstGeom prst="rect">
                    <a:avLst/>
                  </a:prstGeom>
                  <ask:type>
                    <ask:lineSketchCurved/>
                  </ask:type>
                </ask:lineSketchStyleProps>
              </a:ext>
            </a:extLst>
          </a:ln>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en-US" sz="4400" b="0" i="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endParaRPr lang="en-US" sz="44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21" name="Rectangle: Rounded Corners 20">
            <a:extLst>
              <a:ext uri="{FF2B5EF4-FFF2-40B4-BE49-F238E27FC236}">
                <a16:creationId xmlns:a16="http://schemas.microsoft.com/office/drawing/2014/main" id="{397F7CE6-77C6-4B6F-AC99-D1BEA578FC60}"/>
              </a:ext>
            </a:extLst>
          </p:cNvPr>
          <p:cNvSpPr/>
          <p:nvPr/>
        </p:nvSpPr>
        <p:spPr>
          <a:xfrm>
            <a:off x="3701611" y="356082"/>
            <a:ext cx="5363515" cy="523220"/>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Rounded" panose="020B0500000000000000" pitchFamily="34" charset="0"/>
              <a:ea typeface="Arial-Rounded" panose="020B0500000000000000" pitchFamily="34" charset="0"/>
              <a:cs typeface="Arial-Rounded" panose="020B0500000000000000" pitchFamily="34" charset="0"/>
            </a:endParaRPr>
          </a:p>
        </p:txBody>
      </p:sp>
      <p:sp>
        <p:nvSpPr>
          <p:cNvPr id="22" name="TextBox 21">
            <a:extLst>
              <a:ext uri="{FF2B5EF4-FFF2-40B4-BE49-F238E27FC236}">
                <a16:creationId xmlns:a16="http://schemas.microsoft.com/office/drawing/2014/main" id="{06B720A8-7C88-4BEA-B6D7-D17AE0E8DCBE}"/>
              </a:ext>
            </a:extLst>
          </p:cNvPr>
          <p:cNvSpPr txBox="1"/>
          <p:nvPr/>
        </p:nvSpPr>
        <p:spPr>
          <a:xfrm>
            <a:off x="4102828" y="270357"/>
            <a:ext cx="4351531" cy="707886"/>
          </a:xfrm>
          <a:prstGeom prst="rect">
            <a:avLst/>
          </a:prstGeom>
          <a:noFill/>
        </p:spPr>
        <p:txBody>
          <a:bodyPr wrap="square" rtlCol="0">
            <a:spAutoFit/>
          </a:bodyPr>
          <a:lstStyle/>
          <a:p>
            <a:pPr algn="ctr"/>
            <a:r>
              <a:rPr lang="en-US" sz="40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GIẢI NGHĨA TỪ</a:t>
            </a:r>
          </a:p>
        </p:txBody>
      </p:sp>
      <p:pic>
        <p:nvPicPr>
          <p:cNvPr id="23" name="Picture 22">
            <a:extLst>
              <a:ext uri="{FF2B5EF4-FFF2-40B4-BE49-F238E27FC236}">
                <a16:creationId xmlns:a16="http://schemas.microsoft.com/office/drawing/2014/main" id="{94565A68-7EA2-4ED1-A1E8-97FD71666CE0}"/>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3193428" y="107604"/>
            <a:ext cx="737453" cy="841468"/>
          </a:xfrm>
          <a:prstGeom prst="rect">
            <a:avLst/>
          </a:prstGeom>
        </p:spPr>
      </p:pic>
      <p:grpSp>
        <p:nvGrpSpPr>
          <p:cNvPr id="24" name="Group 23">
            <a:extLst>
              <a:ext uri="{FF2B5EF4-FFF2-40B4-BE49-F238E27FC236}">
                <a16:creationId xmlns:a16="http://schemas.microsoft.com/office/drawing/2014/main" id="{9B1BBB03-A10B-427D-BCCB-7A0A98366B82}"/>
              </a:ext>
            </a:extLst>
          </p:cNvPr>
          <p:cNvGrpSpPr/>
          <p:nvPr/>
        </p:nvGrpSpPr>
        <p:grpSpPr>
          <a:xfrm>
            <a:off x="602776" y="1197549"/>
            <a:ext cx="10986448" cy="2651119"/>
            <a:chOff x="256031" y="1133735"/>
            <a:chExt cx="9242811" cy="5377134"/>
          </a:xfrm>
        </p:grpSpPr>
        <p:sp>
          <p:nvSpPr>
            <p:cNvPr id="25" name="Rectangle: Rounded Corners 24">
              <a:extLst>
                <a:ext uri="{FF2B5EF4-FFF2-40B4-BE49-F238E27FC236}">
                  <a16:creationId xmlns:a16="http://schemas.microsoft.com/office/drawing/2014/main" id="{49AB87AB-8A3F-4EE7-A482-64AA309B976F}"/>
                </a:ext>
              </a:extLst>
            </p:cNvPr>
            <p:cNvSpPr/>
            <p:nvPr/>
          </p:nvSpPr>
          <p:spPr>
            <a:xfrm>
              <a:off x="256031" y="1133735"/>
              <a:ext cx="9242811" cy="5377134"/>
            </a:xfrm>
            <a:prstGeom prst="roundRect">
              <a:avLst>
                <a:gd name="adj" fmla="val 4992"/>
              </a:avLst>
            </a:prstGeom>
            <a:solidFill>
              <a:schemeClr val="accent4"/>
            </a:solidFill>
            <a:ln>
              <a:solidFill>
                <a:schemeClr val="accent6"/>
              </a:solidFill>
              <a:extLst>
                <a:ext uri="{C807C97D-BFC1-408E-A445-0C87EB9F89A2}">
                  <ask:lineSketchStyleProps xmlns:ask="http://schemas.microsoft.com/office/drawing/2018/sketchyshapes" xmlns="" sd="3864262876">
                    <a:custGeom>
                      <a:avLst/>
                      <a:gdLst>
                        <a:gd name="connsiteX0" fmla="*/ 0 w 9242811"/>
                        <a:gd name="connsiteY0" fmla="*/ 268427 h 5377134"/>
                        <a:gd name="connsiteX1" fmla="*/ 268427 w 9242811"/>
                        <a:gd name="connsiteY1" fmla="*/ 0 h 5377134"/>
                        <a:gd name="connsiteX2" fmla="*/ 8974384 w 9242811"/>
                        <a:gd name="connsiteY2" fmla="*/ 0 h 5377134"/>
                        <a:gd name="connsiteX3" fmla="*/ 9242811 w 9242811"/>
                        <a:gd name="connsiteY3" fmla="*/ 268427 h 5377134"/>
                        <a:gd name="connsiteX4" fmla="*/ 9242811 w 9242811"/>
                        <a:gd name="connsiteY4" fmla="*/ 5108707 h 5377134"/>
                        <a:gd name="connsiteX5" fmla="*/ 8974384 w 9242811"/>
                        <a:gd name="connsiteY5" fmla="*/ 5377134 h 5377134"/>
                        <a:gd name="connsiteX6" fmla="*/ 268427 w 9242811"/>
                        <a:gd name="connsiteY6" fmla="*/ 5377134 h 5377134"/>
                        <a:gd name="connsiteX7" fmla="*/ 0 w 9242811"/>
                        <a:gd name="connsiteY7" fmla="*/ 5108707 h 5377134"/>
                        <a:gd name="connsiteX8" fmla="*/ 0 w 9242811"/>
                        <a:gd name="connsiteY8" fmla="*/ 268427 h 5377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42811" h="5377134" fill="none" extrusionOk="0">
                          <a:moveTo>
                            <a:pt x="0" y="268427"/>
                          </a:moveTo>
                          <a:cubicBezTo>
                            <a:pt x="-3267" y="131799"/>
                            <a:pt x="105850" y="7022"/>
                            <a:pt x="268427" y="0"/>
                          </a:cubicBezTo>
                          <a:cubicBezTo>
                            <a:pt x="3953585" y="46004"/>
                            <a:pt x="6604589" y="-130779"/>
                            <a:pt x="8974384" y="0"/>
                          </a:cubicBezTo>
                          <a:cubicBezTo>
                            <a:pt x="9129380" y="-2390"/>
                            <a:pt x="9234543" y="123600"/>
                            <a:pt x="9242811" y="268427"/>
                          </a:cubicBezTo>
                          <a:cubicBezTo>
                            <a:pt x="9112915" y="987382"/>
                            <a:pt x="9168749" y="3586818"/>
                            <a:pt x="9242811" y="5108707"/>
                          </a:cubicBezTo>
                          <a:cubicBezTo>
                            <a:pt x="9234056" y="5242002"/>
                            <a:pt x="9129760" y="5361732"/>
                            <a:pt x="8974384" y="5377134"/>
                          </a:cubicBezTo>
                          <a:cubicBezTo>
                            <a:pt x="7697003" y="5233542"/>
                            <a:pt x="4360961" y="5428371"/>
                            <a:pt x="268427" y="5377134"/>
                          </a:cubicBezTo>
                          <a:cubicBezTo>
                            <a:pt x="108570" y="5362684"/>
                            <a:pt x="9707" y="5256321"/>
                            <a:pt x="0" y="5108707"/>
                          </a:cubicBezTo>
                          <a:cubicBezTo>
                            <a:pt x="-11777" y="3561744"/>
                            <a:pt x="73841" y="801607"/>
                            <a:pt x="0" y="268427"/>
                          </a:cubicBezTo>
                          <a:close/>
                        </a:path>
                        <a:path w="9242811" h="5377134" stroke="0" extrusionOk="0">
                          <a:moveTo>
                            <a:pt x="0" y="268427"/>
                          </a:moveTo>
                          <a:cubicBezTo>
                            <a:pt x="19846" y="121277"/>
                            <a:pt x="114230" y="-1560"/>
                            <a:pt x="268427" y="0"/>
                          </a:cubicBezTo>
                          <a:cubicBezTo>
                            <a:pt x="2178494" y="43276"/>
                            <a:pt x="7940458" y="12265"/>
                            <a:pt x="8974384" y="0"/>
                          </a:cubicBezTo>
                          <a:cubicBezTo>
                            <a:pt x="9129549" y="7323"/>
                            <a:pt x="9252478" y="105572"/>
                            <a:pt x="9242811" y="268427"/>
                          </a:cubicBezTo>
                          <a:cubicBezTo>
                            <a:pt x="9269356" y="2022886"/>
                            <a:pt x="9368439" y="4546079"/>
                            <a:pt x="9242811" y="5108707"/>
                          </a:cubicBezTo>
                          <a:cubicBezTo>
                            <a:pt x="9244118" y="5271855"/>
                            <a:pt x="9145544" y="5361738"/>
                            <a:pt x="8974384" y="5377134"/>
                          </a:cubicBezTo>
                          <a:cubicBezTo>
                            <a:pt x="7634455" y="5212249"/>
                            <a:pt x="3142586" y="5475106"/>
                            <a:pt x="268427" y="5377134"/>
                          </a:cubicBezTo>
                          <a:cubicBezTo>
                            <a:pt x="122237" y="5373879"/>
                            <a:pt x="2310" y="5257363"/>
                            <a:pt x="0" y="5108707"/>
                          </a:cubicBezTo>
                          <a:cubicBezTo>
                            <a:pt x="-117259" y="3712207"/>
                            <a:pt x="18689" y="1974738"/>
                            <a:pt x="0" y="268427"/>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26" name="Rectangle: Rounded Corners 25">
              <a:extLst>
                <a:ext uri="{FF2B5EF4-FFF2-40B4-BE49-F238E27FC236}">
                  <a16:creationId xmlns:a16="http://schemas.microsoft.com/office/drawing/2014/main" id="{D697C215-DAD1-4131-9B6F-044B14A94B09}"/>
                </a:ext>
              </a:extLst>
            </p:cNvPr>
            <p:cNvSpPr/>
            <p:nvPr/>
          </p:nvSpPr>
          <p:spPr>
            <a:xfrm>
              <a:off x="407794" y="1406138"/>
              <a:ext cx="8939283" cy="4832329"/>
            </a:xfrm>
            <a:prstGeom prst="roundRect">
              <a:avLst>
                <a:gd name="adj" fmla="val 4992"/>
              </a:avLst>
            </a:prstGeom>
            <a:solidFill>
              <a:schemeClr val="bg1"/>
            </a:solidFill>
            <a:ln w="19050">
              <a:solidFill>
                <a:schemeClr val="accent6"/>
              </a:solidFill>
              <a:prstDash val="dash"/>
              <a:extLst>
                <a:ext uri="{C807C97D-BFC1-408E-A445-0C87EB9F89A2}">
                  <ask:lineSketchStyleProps xmlns:ask="http://schemas.microsoft.com/office/drawing/2018/sketchyshapes" xmlns="" sd="3864262876">
                    <a:custGeom>
                      <a:avLst/>
                      <a:gdLst>
                        <a:gd name="connsiteX0" fmla="*/ 0 w 9242811"/>
                        <a:gd name="connsiteY0" fmla="*/ 268427 h 5377134"/>
                        <a:gd name="connsiteX1" fmla="*/ 268427 w 9242811"/>
                        <a:gd name="connsiteY1" fmla="*/ 0 h 5377134"/>
                        <a:gd name="connsiteX2" fmla="*/ 8974384 w 9242811"/>
                        <a:gd name="connsiteY2" fmla="*/ 0 h 5377134"/>
                        <a:gd name="connsiteX3" fmla="*/ 9242811 w 9242811"/>
                        <a:gd name="connsiteY3" fmla="*/ 268427 h 5377134"/>
                        <a:gd name="connsiteX4" fmla="*/ 9242811 w 9242811"/>
                        <a:gd name="connsiteY4" fmla="*/ 5108707 h 5377134"/>
                        <a:gd name="connsiteX5" fmla="*/ 8974384 w 9242811"/>
                        <a:gd name="connsiteY5" fmla="*/ 5377134 h 5377134"/>
                        <a:gd name="connsiteX6" fmla="*/ 268427 w 9242811"/>
                        <a:gd name="connsiteY6" fmla="*/ 5377134 h 5377134"/>
                        <a:gd name="connsiteX7" fmla="*/ 0 w 9242811"/>
                        <a:gd name="connsiteY7" fmla="*/ 5108707 h 5377134"/>
                        <a:gd name="connsiteX8" fmla="*/ 0 w 9242811"/>
                        <a:gd name="connsiteY8" fmla="*/ 268427 h 5377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42811" h="5377134" fill="none" extrusionOk="0">
                          <a:moveTo>
                            <a:pt x="0" y="268427"/>
                          </a:moveTo>
                          <a:cubicBezTo>
                            <a:pt x="-3267" y="131799"/>
                            <a:pt x="105850" y="7022"/>
                            <a:pt x="268427" y="0"/>
                          </a:cubicBezTo>
                          <a:cubicBezTo>
                            <a:pt x="3953585" y="46004"/>
                            <a:pt x="6604589" y="-130779"/>
                            <a:pt x="8974384" y="0"/>
                          </a:cubicBezTo>
                          <a:cubicBezTo>
                            <a:pt x="9129380" y="-2390"/>
                            <a:pt x="9234543" y="123600"/>
                            <a:pt x="9242811" y="268427"/>
                          </a:cubicBezTo>
                          <a:cubicBezTo>
                            <a:pt x="9112915" y="987382"/>
                            <a:pt x="9168749" y="3586818"/>
                            <a:pt x="9242811" y="5108707"/>
                          </a:cubicBezTo>
                          <a:cubicBezTo>
                            <a:pt x="9234056" y="5242002"/>
                            <a:pt x="9129760" y="5361732"/>
                            <a:pt x="8974384" y="5377134"/>
                          </a:cubicBezTo>
                          <a:cubicBezTo>
                            <a:pt x="7697003" y="5233542"/>
                            <a:pt x="4360961" y="5428371"/>
                            <a:pt x="268427" y="5377134"/>
                          </a:cubicBezTo>
                          <a:cubicBezTo>
                            <a:pt x="108570" y="5362684"/>
                            <a:pt x="9707" y="5256321"/>
                            <a:pt x="0" y="5108707"/>
                          </a:cubicBezTo>
                          <a:cubicBezTo>
                            <a:pt x="-11777" y="3561744"/>
                            <a:pt x="73841" y="801607"/>
                            <a:pt x="0" y="268427"/>
                          </a:cubicBezTo>
                          <a:close/>
                        </a:path>
                        <a:path w="9242811" h="5377134" stroke="0" extrusionOk="0">
                          <a:moveTo>
                            <a:pt x="0" y="268427"/>
                          </a:moveTo>
                          <a:cubicBezTo>
                            <a:pt x="19846" y="121277"/>
                            <a:pt x="114230" y="-1560"/>
                            <a:pt x="268427" y="0"/>
                          </a:cubicBezTo>
                          <a:cubicBezTo>
                            <a:pt x="2178494" y="43276"/>
                            <a:pt x="7940458" y="12265"/>
                            <a:pt x="8974384" y="0"/>
                          </a:cubicBezTo>
                          <a:cubicBezTo>
                            <a:pt x="9129549" y="7323"/>
                            <a:pt x="9252478" y="105572"/>
                            <a:pt x="9242811" y="268427"/>
                          </a:cubicBezTo>
                          <a:cubicBezTo>
                            <a:pt x="9269356" y="2022886"/>
                            <a:pt x="9368439" y="4546079"/>
                            <a:pt x="9242811" y="5108707"/>
                          </a:cubicBezTo>
                          <a:cubicBezTo>
                            <a:pt x="9244118" y="5271855"/>
                            <a:pt x="9145544" y="5361738"/>
                            <a:pt x="8974384" y="5377134"/>
                          </a:cubicBezTo>
                          <a:cubicBezTo>
                            <a:pt x="7634455" y="5212249"/>
                            <a:pt x="3142586" y="5475106"/>
                            <a:pt x="268427" y="5377134"/>
                          </a:cubicBezTo>
                          <a:cubicBezTo>
                            <a:pt x="122237" y="5373879"/>
                            <a:pt x="2310" y="5257363"/>
                            <a:pt x="0" y="5108707"/>
                          </a:cubicBezTo>
                          <a:cubicBezTo>
                            <a:pt x="-117259" y="3712207"/>
                            <a:pt x="18689" y="1974738"/>
                            <a:pt x="0" y="268427"/>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27" name="Content Placeholder 2">
            <a:extLst>
              <a:ext uri="{FF2B5EF4-FFF2-40B4-BE49-F238E27FC236}">
                <a16:creationId xmlns:a16="http://schemas.microsoft.com/office/drawing/2014/main" id="{B117EE24-5975-482D-BE04-E6350FD723BB}"/>
              </a:ext>
            </a:extLst>
          </p:cNvPr>
          <p:cNvSpPr txBox="1">
            <a:spLocks/>
          </p:cNvSpPr>
          <p:nvPr/>
        </p:nvSpPr>
        <p:spPr>
          <a:xfrm>
            <a:off x="1293383" y="1451068"/>
            <a:ext cx="10115446" cy="1686030"/>
          </a:xfrm>
          <a:prstGeom prst="rect">
            <a:avLst/>
          </a:prstGeom>
        </p:spPr>
        <p:txBody>
          <a:bodyPr>
            <a:no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buFont typeface="Arial" panose="020B0604020202020204" pitchFamily="34" charset="0"/>
              <a:buNone/>
            </a:pPr>
            <a:r>
              <a:rPr lang="en-US" sz="5500" dirty="0" err="1">
                <a:latin typeface="Arial-Rounded" panose="020B0500000000000000" pitchFamily="34" charset="0"/>
                <a:ea typeface="Arial-Rounded" panose="020B0500000000000000" pitchFamily="34" charset="0"/>
                <a:cs typeface="Arial-Rounded" panose="020B0500000000000000" pitchFamily="34" charset="0"/>
              </a:rPr>
              <a:t>Trong</a:t>
            </a:r>
            <a:r>
              <a:rPr lang="en-US" sz="5500" dirty="0">
                <a:latin typeface="Arial-Rounded" panose="020B0500000000000000" pitchFamily="34" charset="0"/>
                <a:ea typeface="Arial-Rounded" panose="020B0500000000000000" pitchFamily="34" charset="0"/>
                <a:cs typeface="Arial-Rounded" panose="020B0500000000000000" pitchFamily="34" charset="0"/>
              </a:rPr>
              <a:t> </a:t>
            </a:r>
            <a:r>
              <a:rPr lang="en-US" sz="5500" dirty="0" err="1">
                <a:latin typeface="Arial-Rounded" panose="020B0500000000000000" pitchFamily="34" charset="0"/>
                <a:ea typeface="Arial-Rounded" panose="020B0500000000000000" pitchFamily="34" charset="0"/>
                <a:cs typeface="Arial-Rounded" panose="020B0500000000000000" pitchFamily="34" charset="0"/>
              </a:rPr>
              <a:t>bài</a:t>
            </a:r>
            <a:r>
              <a:rPr lang="en-US" sz="5500" dirty="0">
                <a:latin typeface="Arial-Rounded" panose="020B0500000000000000" pitchFamily="34" charset="0"/>
                <a:ea typeface="Arial-Rounded" panose="020B0500000000000000" pitchFamily="34" charset="0"/>
                <a:cs typeface="Arial-Rounded" panose="020B0500000000000000" pitchFamily="34" charset="0"/>
              </a:rPr>
              <a:t> </a:t>
            </a:r>
            <a:r>
              <a:rPr lang="en-US" sz="5500" dirty="0" err="1">
                <a:latin typeface="Arial-Rounded" panose="020B0500000000000000" pitchFamily="34" charset="0"/>
                <a:ea typeface="Arial-Rounded" panose="020B0500000000000000" pitchFamily="34" charset="0"/>
                <a:cs typeface="Arial-Rounded" panose="020B0500000000000000" pitchFamily="34" charset="0"/>
              </a:rPr>
              <a:t>đọc</a:t>
            </a:r>
            <a:r>
              <a:rPr lang="en-US" sz="5500" dirty="0">
                <a:latin typeface="Arial-Rounded" panose="020B0500000000000000" pitchFamily="34" charset="0"/>
                <a:ea typeface="Arial-Rounded" panose="020B0500000000000000" pitchFamily="34" charset="0"/>
                <a:cs typeface="Arial-Rounded" panose="020B0500000000000000" pitchFamily="34" charset="0"/>
              </a:rPr>
              <a:t> “</a:t>
            </a:r>
            <a:r>
              <a:rPr lang="en-US" sz="55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Tôi</a:t>
            </a:r>
            <a:r>
              <a:rPr lang="en-US" sz="55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55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yêu</a:t>
            </a:r>
            <a:r>
              <a:rPr lang="en-US" sz="55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55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em</a:t>
            </a:r>
            <a:r>
              <a:rPr lang="en-US" sz="55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55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tôi</a:t>
            </a:r>
            <a:r>
              <a:rPr lang="en-US" sz="5500" dirty="0">
                <a:latin typeface="Arial-Rounded" panose="020B0500000000000000" pitchFamily="34" charset="0"/>
                <a:ea typeface="Arial-Rounded" panose="020B0500000000000000" pitchFamily="34" charset="0"/>
                <a:cs typeface="Arial-Rounded" panose="020B0500000000000000" pitchFamily="34" charset="0"/>
              </a:rPr>
              <a:t>”, </a:t>
            </a:r>
            <a:r>
              <a:rPr lang="en-US" sz="5500" dirty="0" err="1">
                <a:latin typeface="Arial-Rounded" panose="020B0500000000000000" pitchFamily="34" charset="0"/>
                <a:ea typeface="Arial-Rounded" panose="020B0500000000000000" pitchFamily="34" charset="0"/>
                <a:cs typeface="Arial-Rounded" panose="020B0500000000000000" pitchFamily="34" charset="0"/>
              </a:rPr>
              <a:t>có</a:t>
            </a:r>
            <a:r>
              <a:rPr lang="en-US" sz="5500" dirty="0">
                <a:latin typeface="Arial-Rounded" panose="020B0500000000000000" pitchFamily="34" charset="0"/>
                <a:ea typeface="Arial-Rounded" panose="020B0500000000000000" pitchFamily="34" charset="0"/>
                <a:cs typeface="Arial-Rounded" panose="020B0500000000000000" pitchFamily="34" charset="0"/>
              </a:rPr>
              <a:t> </a:t>
            </a:r>
            <a:r>
              <a:rPr lang="en-US" sz="5500" dirty="0" err="1">
                <a:latin typeface="Arial-Rounded" panose="020B0500000000000000" pitchFamily="34" charset="0"/>
                <a:ea typeface="Arial-Rounded" panose="020B0500000000000000" pitchFamily="34" charset="0"/>
                <a:cs typeface="Arial-Rounded" panose="020B0500000000000000" pitchFamily="34" charset="0"/>
              </a:rPr>
              <a:t>từ</a:t>
            </a:r>
            <a:r>
              <a:rPr lang="en-US" sz="5500" dirty="0">
                <a:latin typeface="Arial-Rounded" panose="020B0500000000000000" pitchFamily="34" charset="0"/>
                <a:ea typeface="Arial-Rounded" panose="020B0500000000000000" pitchFamily="34" charset="0"/>
                <a:cs typeface="Arial-Rounded" panose="020B0500000000000000" pitchFamily="34" charset="0"/>
              </a:rPr>
              <a:t> </a:t>
            </a:r>
            <a:r>
              <a:rPr lang="en-US" sz="5500" dirty="0" err="1">
                <a:latin typeface="Arial-Rounded" panose="020B0500000000000000" pitchFamily="34" charset="0"/>
                <a:ea typeface="Arial-Rounded" panose="020B0500000000000000" pitchFamily="34" charset="0"/>
                <a:cs typeface="Arial-Rounded" panose="020B0500000000000000" pitchFamily="34" charset="0"/>
              </a:rPr>
              <a:t>nào</a:t>
            </a:r>
            <a:r>
              <a:rPr lang="en-US" sz="5500" dirty="0">
                <a:latin typeface="Arial-Rounded" panose="020B0500000000000000" pitchFamily="34" charset="0"/>
                <a:ea typeface="Arial-Rounded" panose="020B0500000000000000" pitchFamily="34" charset="0"/>
                <a:cs typeface="Arial-Rounded" panose="020B0500000000000000" pitchFamily="34" charset="0"/>
              </a:rPr>
              <a:t> </a:t>
            </a:r>
            <a:r>
              <a:rPr lang="en-US" sz="5500" dirty="0" err="1">
                <a:latin typeface="Arial-Rounded" panose="020B0500000000000000" pitchFamily="34" charset="0"/>
                <a:ea typeface="Arial-Rounded" panose="020B0500000000000000" pitchFamily="34" charset="0"/>
                <a:cs typeface="Arial-Rounded" panose="020B0500000000000000" pitchFamily="34" charset="0"/>
              </a:rPr>
              <a:t>em</a:t>
            </a:r>
            <a:r>
              <a:rPr lang="en-US" sz="5500" dirty="0">
                <a:latin typeface="Arial-Rounded" panose="020B0500000000000000" pitchFamily="34" charset="0"/>
                <a:ea typeface="Arial-Rounded" panose="020B0500000000000000" pitchFamily="34" charset="0"/>
                <a:cs typeface="Arial-Rounded" panose="020B0500000000000000" pitchFamily="34" charset="0"/>
              </a:rPr>
              <a:t> </a:t>
            </a:r>
            <a:r>
              <a:rPr lang="en-US" sz="5500" dirty="0" err="1">
                <a:latin typeface="Arial-Rounded" panose="020B0500000000000000" pitchFamily="34" charset="0"/>
                <a:ea typeface="Arial-Rounded" panose="020B0500000000000000" pitchFamily="34" charset="0"/>
                <a:cs typeface="Arial-Rounded" panose="020B0500000000000000" pitchFamily="34" charset="0"/>
              </a:rPr>
              <a:t>chưa</a:t>
            </a:r>
            <a:r>
              <a:rPr lang="en-US" sz="5500" dirty="0">
                <a:latin typeface="Arial-Rounded" panose="020B0500000000000000" pitchFamily="34" charset="0"/>
                <a:ea typeface="Arial-Rounded" panose="020B0500000000000000" pitchFamily="34" charset="0"/>
                <a:cs typeface="Arial-Rounded" panose="020B0500000000000000" pitchFamily="34" charset="0"/>
              </a:rPr>
              <a:t> </a:t>
            </a:r>
            <a:r>
              <a:rPr lang="en-US" sz="5500" dirty="0" err="1">
                <a:latin typeface="Arial-Rounded" panose="020B0500000000000000" pitchFamily="34" charset="0"/>
                <a:ea typeface="Arial-Rounded" panose="020B0500000000000000" pitchFamily="34" charset="0"/>
                <a:cs typeface="Arial-Rounded" panose="020B0500000000000000" pitchFamily="34" charset="0"/>
              </a:rPr>
              <a:t>hiểu</a:t>
            </a:r>
            <a:r>
              <a:rPr lang="en-US" sz="5500" dirty="0">
                <a:latin typeface="Arial-Rounded" panose="020B0500000000000000" pitchFamily="34" charset="0"/>
                <a:ea typeface="Arial-Rounded" panose="020B0500000000000000" pitchFamily="34" charset="0"/>
                <a:cs typeface="Arial-Rounded" panose="020B0500000000000000" pitchFamily="34" charset="0"/>
              </a:rPr>
              <a:t> </a:t>
            </a:r>
            <a:r>
              <a:rPr lang="en-US" sz="5500" dirty="0" err="1">
                <a:latin typeface="Arial-Rounded" panose="020B0500000000000000" pitchFamily="34" charset="0"/>
                <a:ea typeface="Arial-Rounded" panose="020B0500000000000000" pitchFamily="34" charset="0"/>
                <a:cs typeface="Arial-Rounded" panose="020B0500000000000000" pitchFamily="34" charset="0"/>
              </a:rPr>
              <a:t>nghĩa</a:t>
            </a:r>
            <a:r>
              <a:rPr lang="en-US" sz="5500" dirty="0">
                <a:latin typeface="Arial-Rounded" panose="020B0500000000000000" pitchFamily="34" charset="0"/>
                <a:ea typeface="Arial-Rounded" panose="020B0500000000000000" pitchFamily="34" charset="0"/>
                <a:cs typeface="Arial-Rounded" panose="020B0500000000000000" pitchFamily="34" charset="0"/>
              </a:rPr>
              <a:t>?</a:t>
            </a:r>
          </a:p>
        </p:txBody>
      </p:sp>
      <p:pic>
        <p:nvPicPr>
          <p:cNvPr id="28" name="Picture 27">
            <a:extLst>
              <a:ext uri="{FF2B5EF4-FFF2-40B4-BE49-F238E27FC236}">
                <a16:creationId xmlns:a16="http://schemas.microsoft.com/office/drawing/2014/main" id="{E88B9379-3083-45A6-A49B-F4B37C514FD7}"/>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9796" b="89796" l="9756" r="91057">
                        <a14:foregroundMark x1="21138" y1="31020" x2="25203" y2="69796"/>
                        <a14:foregroundMark x1="44715" y1="22041" x2="44715" y2="22041"/>
                        <a14:foregroundMark x1="41870" y1="29796" x2="41870" y2="29796"/>
                        <a14:foregroundMark x1="17480" y1="82449" x2="19919" y2="78776"/>
                        <a14:foregroundMark x1="29675" y1="78776" x2="33333" y2="80816"/>
                        <a14:foregroundMark x1="19106" y1="26939" x2="26423" y2="28163"/>
                        <a14:foregroundMark x1="18699" y1="23265" x2="23577" y2="24490"/>
                        <a14:foregroundMark x1="72358" y1="40408" x2="72358" y2="66531"/>
                        <a14:foregroundMark x1="69919" y1="33061" x2="78455" y2="34286"/>
                        <a14:foregroundMark x1="88618" y1="34286" x2="91057" y2="32245"/>
                        <a14:foregroundMark x1="77642" y1="81224" x2="77642" y2="81224"/>
                        <a14:foregroundMark x1="44715" y1="23265" x2="44715" y2="25714"/>
                      </a14:backgroundRemoval>
                    </a14:imgEffect>
                  </a14:imgLayer>
                </a14:imgProps>
              </a:ext>
              <a:ext uri="{28A0092B-C50C-407E-A947-70E740481C1C}">
                <a14:useLocalDpi xmlns:a14="http://schemas.microsoft.com/office/drawing/2010/main" val="0"/>
              </a:ext>
            </a:extLst>
          </a:blip>
          <a:stretch>
            <a:fillRect/>
          </a:stretch>
        </p:blipFill>
        <p:spPr>
          <a:xfrm>
            <a:off x="3193428" y="2812714"/>
            <a:ext cx="4583517" cy="4564885"/>
          </a:xfrm>
          <a:prstGeom prst="rect">
            <a:avLst/>
          </a:prstGeom>
        </p:spPr>
      </p:pic>
    </p:spTree>
    <p:extLst>
      <p:ext uri="{BB962C8B-B14F-4D97-AF65-F5344CB8AC3E}">
        <p14:creationId xmlns:p14="http://schemas.microsoft.com/office/powerpoint/2010/main" val="260704145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0-#ppt_w/2"/>
                                          </p:val>
                                        </p:tav>
                                        <p:tav tm="100000">
                                          <p:val>
                                            <p:strVal val="#ppt_x"/>
                                          </p:val>
                                        </p:tav>
                                      </p:tavLst>
                                    </p:anim>
                                    <p:anim calcmode="lin" valueType="num">
                                      <p:cBhvr additive="base">
                                        <p:cTn id="8" dur="1000" fill="hold"/>
                                        <p:tgtEl>
                                          <p:spTgt spid="11"/>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0" presetClass="entr" presetSubtype="0" fill="hold" grpId="0" nodeType="after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edge">
                                      <p:cBhvr>
                                        <p:cTn id="12" dur="750"/>
                                        <p:tgtEl>
                                          <p:spTgt spid="20"/>
                                        </p:tgtEl>
                                      </p:cBhvr>
                                    </p:animEffect>
                                  </p:childTnLst>
                                </p:cTn>
                              </p:par>
                              <p:par>
                                <p:cTn id="13" presetID="56" presetClass="path" presetSubtype="0" accel="50000" decel="50000" fill="hold" nodeType="withEffect">
                                  <p:stCondLst>
                                    <p:cond delay="0"/>
                                  </p:stCondLst>
                                  <p:childTnLst>
                                    <p:animMotion origin="layout" path="M 2.5E-6 0.00023 L 0.44427 -0.00023 " pathEditMode="relative" rAng="0" ptsTypes="AA">
                                      <p:cBhvr>
                                        <p:cTn id="14" dur="2000" fill="hold"/>
                                        <p:tgtEl>
                                          <p:spTgt spid="23"/>
                                        </p:tgtEl>
                                        <p:attrNameLst>
                                          <p:attrName>ppt_x</p:attrName>
                                          <p:attrName>ppt_y</p:attrName>
                                        </p:attrNameLst>
                                      </p:cBhvr>
                                      <p:rCtr x="22214" y="-23"/>
                                    </p:animMotion>
                                  </p:childTnLst>
                                </p:cTn>
                              </p:par>
                              <p:par>
                                <p:cTn id="15" presetID="22" presetClass="entr" presetSubtype="8" fill="hold" grpId="0" nodeType="withEffect">
                                  <p:stCondLst>
                                    <p:cond delay="500"/>
                                  </p:stCondLst>
                                  <p:childTnLst>
                                    <p:set>
                                      <p:cBhvr>
                                        <p:cTn id="16" dur="1" fill="hold">
                                          <p:stCondLst>
                                            <p:cond delay="0"/>
                                          </p:stCondLst>
                                        </p:cTn>
                                        <p:tgtEl>
                                          <p:spTgt spid="22"/>
                                        </p:tgtEl>
                                        <p:attrNameLst>
                                          <p:attrName>style.visibility</p:attrName>
                                        </p:attrNameLst>
                                      </p:cBhvr>
                                      <p:to>
                                        <p:strVal val="visible"/>
                                      </p:to>
                                    </p:set>
                                    <p:animEffect transition="in" filter="wipe(left)">
                                      <p:cBhvr>
                                        <p:cTn id="17" dur="1000"/>
                                        <p:tgtEl>
                                          <p:spTgt spid="22"/>
                                        </p:tgtEl>
                                      </p:cBhvr>
                                    </p:animEffect>
                                  </p:childTnLst>
                                </p:cTn>
                              </p:par>
                            </p:childTnLst>
                          </p:cTn>
                        </p:par>
                        <p:par>
                          <p:cTn id="18" fill="hold">
                            <p:stCondLst>
                              <p:cond delay="3000"/>
                            </p:stCondLst>
                            <p:childTnLst>
                              <p:par>
                                <p:cTn id="19" presetID="14" presetClass="entr" presetSubtype="10" fill="hold" grpId="0" nodeType="afterEffect">
                                  <p:stCondLst>
                                    <p:cond delay="0"/>
                                  </p:stCondLst>
                                  <p:childTnLst>
                                    <p:set>
                                      <p:cBhvr>
                                        <p:cTn id="20" dur="1" fill="hold">
                                          <p:stCondLst>
                                            <p:cond delay="0"/>
                                          </p:stCondLst>
                                        </p:cTn>
                                        <p:tgtEl>
                                          <p:spTgt spid="27">
                                            <p:txEl>
                                              <p:pRg st="0" end="0"/>
                                            </p:txEl>
                                          </p:spTgt>
                                        </p:tgtEl>
                                        <p:attrNameLst>
                                          <p:attrName>style.visibility</p:attrName>
                                        </p:attrNameLst>
                                      </p:cBhvr>
                                      <p:to>
                                        <p:strVal val="visible"/>
                                      </p:to>
                                    </p:set>
                                    <p:animEffect transition="in" filter="randombar(horizontal)">
                                      <p:cBhvr>
                                        <p:cTn id="21" dur="500"/>
                                        <p:tgtEl>
                                          <p:spTgt spid="27">
                                            <p:txEl>
                                              <p:pRg st="0" end="0"/>
                                            </p:txEl>
                                          </p:spTgt>
                                        </p:tgtEl>
                                      </p:cBhvr>
                                    </p:animEffect>
                                  </p:childTnLst>
                                </p:cTn>
                              </p:par>
                              <p:par>
                                <p:cTn id="22" presetID="14" presetClass="entr" presetSubtype="10" fill="hold" nodeType="with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randombar(horizontal)">
                                      <p:cBhvr>
                                        <p:cTn id="24"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2" grpId="0"/>
      <p:bldP spid="27"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ABB5C9"/>
        </a:solidFill>
        <a:effectLst/>
      </p:bgPr>
    </p:bg>
    <p:spTree>
      <p:nvGrpSpPr>
        <p:cNvPr id="1" name=""/>
        <p:cNvGrpSpPr/>
        <p:nvPr/>
      </p:nvGrpSpPr>
      <p:grpSpPr>
        <a:xfrm>
          <a:off x="0" y="0"/>
          <a:ext cx="0" cy="0"/>
          <a:chOff x="0" y="0"/>
          <a:chExt cx="0" cy="0"/>
        </a:xfrm>
      </p:grpSpPr>
      <p:pic>
        <p:nvPicPr>
          <p:cNvPr id="17" name="图片 1">
            <a:extLst>
              <a:ext uri="{FF2B5EF4-FFF2-40B4-BE49-F238E27FC236}">
                <a16:creationId xmlns:a16="http://schemas.microsoft.com/office/drawing/2014/main" id="{90285630-B464-4CCB-8BE5-A118AFB30AE6}"/>
              </a:ext>
            </a:extLst>
          </p:cNvPr>
          <p:cNvPicPr>
            <a:picLocks noChangeAspect="1"/>
          </p:cNvPicPr>
          <p:nvPr/>
        </p:nvPicPr>
        <p:blipFill rotWithShape="1">
          <a:blip r:embed="rId3">
            <a:extLst>
              <a:ext uri="{28A0092B-C50C-407E-A947-70E740481C1C}">
                <a14:useLocalDpi xmlns:a14="http://schemas.microsoft.com/office/drawing/2010/main" val="0"/>
              </a:ext>
            </a:extLst>
          </a:blip>
          <a:srcRect t="47824" b="28551"/>
          <a:stretch/>
        </p:blipFill>
        <p:spPr>
          <a:xfrm>
            <a:off x="20" y="10"/>
            <a:ext cx="12191980" cy="6857990"/>
          </a:xfrm>
          <a:prstGeom prst="rect">
            <a:avLst/>
          </a:prstGeom>
        </p:spPr>
      </p:pic>
      <p:grpSp>
        <p:nvGrpSpPr>
          <p:cNvPr id="18" name="Group 17">
            <a:extLst>
              <a:ext uri="{FF2B5EF4-FFF2-40B4-BE49-F238E27FC236}">
                <a16:creationId xmlns:a16="http://schemas.microsoft.com/office/drawing/2014/main" id="{21A143BF-C6D3-4ADF-8DF8-1011A3DE555E}"/>
              </a:ext>
            </a:extLst>
          </p:cNvPr>
          <p:cNvGrpSpPr/>
          <p:nvPr/>
        </p:nvGrpSpPr>
        <p:grpSpPr>
          <a:xfrm>
            <a:off x="918784" y="1286301"/>
            <a:ext cx="10415966" cy="5133549"/>
            <a:chOff x="76504" y="514663"/>
            <a:chExt cx="7485060" cy="5687287"/>
          </a:xfrm>
          <a:solidFill>
            <a:schemeClr val="bg1"/>
          </a:solidFill>
        </p:grpSpPr>
        <p:sp>
          <p:nvSpPr>
            <p:cNvPr id="19" name="Rectangle: Rounded Corners 18">
              <a:extLst>
                <a:ext uri="{FF2B5EF4-FFF2-40B4-BE49-F238E27FC236}">
                  <a16:creationId xmlns:a16="http://schemas.microsoft.com/office/drawing/2014/main" id="{E435773C-FA06-4B3D-8F54-12436573D14E}"/>
                </a:ext>
              </a:extLst>
            </p:cNvPr>
            <p:cNvSpPr/>
            <p:nvPr/>
          </p:nvSpPr>
          <p:spPr>
            <a:xfrm>
              <a:off x="139597" y="564703"/>
              <a:ext cx="7364501" cy="5587207"/>
            </a:xfrm>
            <a:custGeom>
              <a:avLst/>
              <a:gdLst>
                <a:gd name="connsiteX0" fmla="*/ 0 w 7364501"/>
                <a:gd name="connsiteY0" fmla="*/ 726505 h 5587207"/>
                <a:gd name="connsiteX1" fmla="*/ 726505 w 7364501"/>
                <a:gd name="connsiteY1" fmla="*/ 0 h 5587207"/>
                <a:gd name="connsiteX2" fmla="*/ 1376769 w 7364501"/>
                <a:gd name="connsiteY2" fmla="*/ 0 h 5587207"/>
                <a:gd name="connsiteX3" fmla="*/ 1849688 w 7364501"/>
                <a:gd name="connsiteY3" fmla="*/ 0 h 5587207"/>
                <a:gd name="connsiteX4" fmla="*/ 2322608 w 7364501"/>
                <a:gd name="connsiteY4" fmla="*/ 0 h 5587207"/>
                <a:gd name="connsiteX5" fmla="*/ 2972872 w 7364501"/>
                <a:gd name="connsiteY5" fmla="*/ 0 h 5587207"/>
                <a:gd name="connsiteX6" fmla="*/ 3623136 w 7364501"/>
                <a:gd name="connsiteY6" fmla="*/ 0 h 5587207"/>
                <a:gd name="connsiteX7" fmla="*/ 4096055 w 7364501"/>
                <a:gd name="connsiteY7" fmla="*/ 0 h 5587207"/>
                <a:gd name="connsiteX8" fmla="*/ 4568974 w 7364501"/>
                <a:gd name="connsiteY8" fmla="*/ 0 h 5587207"/>
                <a:gd name="connsiteX9" fmla="*/ 5278353 w 7364501"/>
                <a:gd name="connsiteY9" fmla="*/ 0 h 5587207"/>
                <a:gd name="connsiteX10" fmla="*/ 5869502 w 7364501"/>
                <a:gd name="connsiteY10" fmla="*/ 0 h 5587207"/>
                <a:gd name="connsiteX11" fmla="*/ 6637996 w 7364501"/>
                <a:gd name="connsiteY11" fmla="*/ 0 h 5587207"/>
                <a:gd name="connsiteX12" fmla="*/ 7364501 w 7364501"/>
                <a:gd name="connsiteY12" fmla="*/ 726505 h 5587207"/>
                <a:gd name="connsiteX13" fmla="*/ 7364501 w 7364501"/>
                <a:gd name="connsiteY13" fmla="*/ 1317105 h 5587207"/>
                <a:gd name="connsiteX14" fmla="*/ 7364501 w 7364501"/>
                <a:gd name="connsiteY14" fmla="*/ 1949046 h 5587207"/>
                <a:gd name="connsiteX15" fmla="*/ 7364501 w 7364501"/>
                <a:gd name="connsiteY15" fmla="*/ 2456962 h 5587207"/>
                <a:gd name="connsiteX16" fmla="*/ 7364501 w 7364501"/>
                <a:gd name="connsiteY16" fmla="*/ 3047561 h 5587207"/>
                <a:gd name="connsiteX17" fmla="*/ 7364501 w 7364501"/>
                <a:gd name="connsiteY17" fmla="*/ 3638161 h 5587207"/>
                <a:gd name="connsiteX18" fmla="*/ 7364501 w 7364501"/>
                <a:gd name="connsiteY18" fmla="*/ 4146077 h 5587207"/>
                <a:gd name="connsiteX19" fmla="*/ 7364501 w 7364501"/>
                <a:gd name="connsiteY19" fmla="*/ 4860702 h 5587207"/>
                <a:gd name="connsiteX20" fmla="*/ 6637996 w 7364501"/>
                <a:gd name="connsiteY20" fmla="*/ 5587207 h 5587207"/>
                <a:gd name="connsiteX21" fmla="*/ 5928617 w 7364501"/>
                <a:gd name="connsiteY21" fmla="*/ 5587207 h 5587207"/>
                <a:gd name="connsiteX22" fmla="*/ 5396583 w 7364501"/>
                <a:gd name="connsiteY22" fmla="*/ 5587207 h 5587207"/>
                <a:gd name="connsiteX23" fmla="*/ 4923664 w 7364501"/>
                <a:gd name="connsiteY23" fmla="*/ 5587207 h 5587207"/>
                <a:gd name="connsiteX24" fmla="*/ 4214285 w 7364501"/>
                <a:gd name="connsiteY24" fmla="*/ 5587207 h 5587207"/>
                <a:gd name="connsiteX25" fmla="*/ 3800480 w 7364501"/>
                <a:gd name="connsiteY25" fmla="*/ 5587207 h 5587207"/>
                <a:gd name="connsiteX26" fmla="*/ 3091101 w 7364501"/>
                <a:gd name="connsiteY26" fmla="*/ 5587207 h 5587207"/>
                <a:gd name="connsiteX27" fmla="*/ 2381722 w 7364501"/>
                <a:gd name="connsiteY27" fmla="*/ 5587207 h 5587207"/>
                <a:gd name="connsiteX28" fmla="*/ 1908803 w 7364501"/>
                <a:gd name="connsiteY28" fmla="*/ 5587207 h 5587207"/>
                <a:gd name="connsiteX29" fmla="*/ 1494999 w 7364501"/>
                <a:gd name="connsiteY29" fmla="*/ 5587207 h 5587207"/>
                <a:gd name="connsiteX30" fmla="*/ 726505 w 7364501"/>
                <a:gd name="connsiteY30" fmla="*/ 5587207 h 5587207"/>
                <a:gd name="connsiteX31" fmla="*/ 0 w 7364501"/>
                <a:gd name="connsiteY31" fmla="*/ 4860702 h 5587207"/>
                <a:gd name="connsiteX32" fmla="*/ 0 w 7364501"/>
                <a:gd name="connsiteY32" fmla="*/ 4228760 h 5587207"/>
                <a:gd name="connsiteX33" fmla="*/ 0 w 7364501"/>
                <a:gd name="connsiteY33" fmla="*/ 3638161 h 5587207"/>
                <a:gd name="connsiteX34" fmla="*/ 0 w 7364501"/>
                <a:gd name="connsiteY34" fmla="*/ 3088903 h 5587207"/>
                <a:gd name="connsiteX35" fmla="*/ 0 w 7364501"/>
                <a:gd name="connsiteY35" fmla="*/ 2456962 h 5587207"/>
                <a:gd name="connsiteX36" fmla="*/ 0 w 7364501"/>
                <a:gd name="connsiteY36" fmla="*/ 1783678 h 5587207"/>
                <a:gd name="connsiteX37" fmla="*/ 0 w 7364501"/>
                <a:gd name="connsiteY37" fmla="*/ 1317105 h 5587207"/>
                <a:gd name="connsiteX38" fmla="*/ 0 w 7364501"/>
                <a:gd name="connsiteY38" fmla="*/ 726505 h 5587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7364501" h="5587207" fill="none" extrusionOk="0">
                  <a:moveTo>
                    <a:pt x="0" y="726505"/>
                  </a:moveTo>
                  <a:cubicBezTo>
                    <a:pt x="-110588" y="367109"/>
                    <a:pt x="358231" y="16355"/>
                    <a:pt x="726505" y="0"/>
                  </a:cubicBezTo>
                  <a:cubicBezTo>
                    <a:pt x="860252" y="-59428"/>
                    <a:pt x="1075883" y="6738"/>
                    <a:pt x="1376769" y="0"/>
                  </a:cubicBezTo>
                  <a:cubicBezTo>
                    <a:pt x="1677655" y="-6738"/>
                    <a:pt x="1651362" y="43582"/>
                    <a:pt x="1849688" y="0"/>
                  </a:cubicBezTo>
                  <a:cubicBezTo>
                    <a:pt x="2048014" y="-43582"/>
                    <a:pt x="2223606" y="53000"/>
                    <a:pt x="2322608" y="0"/>
                  </a:cubicBezTo>
                  <a:cubicBezTo>
                    <a:pt x="2421610" y="-53000"/>
                    <a:pt x="2807215" y="67713"/>
                    <a:pt x="2972872" y="0"/>
                  </a:cubicBezTo>
                  <a:cubicBezTo>
                    <a:pt x="3138529" y="-67713"/>
                    <a:pt x="3359941" y="16340"/>
                    <a:pt x="3623136" y="0"/>
                  </a:cubicBezTo>
                  <a:cubicBezTo>
                    <a:pt x="3886331" y="-16340"/>
                    <a:pt x="3970313" y="12431"/>
                    <a:pt x="4096055" y="0"/>
                  </a:cubicBezTo>
                  <a:cubicBezTo>
                    <a:pt x="4221797" y="-12431"/>
                    <a:pt x="4420851" y="32464"/>
                    <a:pt x="4568974" y="0"/>
                  </a:cubicBezTo>
                  <a:cubicBezTo>
                    <a:pt x="4717097" y="-32464"/>
                    <a:pt x="5102729" y="53769"/>
                    <a:pt x="5278353" y="0"/>
                  </a:cubicBezTo>
                  <a:cubicBezTo>
                    <a:pt x="5453977" y="-53769"/>
                    <a:pt x="5616006" y="46606"/>
                    <a:pt x="5869502" y="0"/>
                  </a:cubicBezTo>
                  <a:cubicBezTo>
                    <a:pt x="6122998" y="-46606"/>
                    <a:pt x="6368667" y="16358"/>
                    <a:pt x="6637996" y="0"/>
                  </a:cubicBezTo>
                  <a:cubicBezTo>
                    <a:pt x="6992659" y="89387"/>
                    <a:pt x="7350147" y="257864"/>
                    <a:pt x="7364501" y="726505"/>
                  </a:cubicBezTo>
                  <a:cubicBezTo>
                    <a:pt x="7420485" y="894972"/>
                    <a:pt x="7311067" y="1135432"/>
                    <a:pt x="7364501" y="1317105"/>
                  </a:cubicBezTo>
                  <a:cubicBezTo>
                    <a:pt x="7417935" y="1498778"/>
                    <a:pt x="7311750" y="1812992"/>
                    <a:pt x="7364501" y="1949046"/>
                  </a:cubicBezTo>
                  <a:cubicBezTo>
                    <a:pt x="7417252" y="2085100"/>
                    <a:pt x="7327506" y="2289094"/>
                    <a:pt x="7364501" y="2456962"/>
                  </a:cubicBezTo>
                  <a:cubicBezTo>
                    <a:pt x="7401496" y="2624830"/>
                    <a:pt x="7346830" y="2826145"/>
                    <a:pt x="7364501" y="3047561"/>
                  </a:cubicBezTo>
                  <a:cubicBezTo>
                    <a:pt x="7382172" y="3268977"/>
                    <a:pt x="7303739" y="3452484"/>
                    <a:pt x="7364501" y="3638161"/>
                  </a:cubicBezTo>
                  <a:cubicBezTo>
                    <a:pt x="7425263" y="3823838"/>
                    <a:pt x="7361581" y="3894244"/>
                    <a:pt x="7364501" y="4146077"/>
                  </a:cubicBezTo>
                  <a:cubicBezTo>
                    <a:pt x="7367421" y="4397910"/>
                    <a:pt x="7319318" y="4505011"/>
                    <a:pt x="7364501" y="4860702"/>
                  </a:cubicBezTo>
                  <a:cubicBezTo>
                    <a:pt x="7376562" y="5255480"/>
                    <a:pt x="7011666" y="5686005"/>
                    <a:pt x="6637996" y="5587207"/>
                  </a:cubicBezTo>
                  <a:cubicBezTo>
                    <a:pt x="6399708" y="5601709"/>
                    <a:pt x="6263945" y="5518091"/>
                    <a:pt x="5928617" y="5587207"/>
                  </a:cubicBezTo>
                  <a:cubicBezTo>
                    <a:pt x="5593289" y="5656323"/>
                    <a:pt x="5577941" y="5535150"/>
                    <a:pt x="5396583" y="5587207"/>
                  </a:cubicBezTo>
                  <a:cubicBezTo>
                    <a:pt x="5215225" y="5639264"/>
                    <a:pt x="5029183" y="5550419"/>
                    <a:pt x="4923664" y="5587207"/>
                  </a:cubicBezTo>
                  <a:cubicBezTo>
                    <a:pt x="4818145" y="5623995"/>
                    <a:pt x="4534116" y="5515615"/>
                    <a:pt x="4214285" y="5587207"/>
                  </a:cubicBezTo>
                  <a:cubicBezTo>
                    <a:pt x="3894454" y="5658799"/>
                    <a:pt x="3964110" y="5586338"/>
                    <a:pt x="3800480" y="5587207"/>
                  </a:cubicBezTo>
                  <a:cubicBezTo>
                    <a:pt x="3636850" y="5588076"/>
                    <a:pt x="3426162" y="5582306"/>
                    <a:pt x="3091101" y="5587207"/>
                  </a:cubicBezTo>
                  <a:cubicBezTo>
                    <a:pt x="2756040" y="5592108"/>
                    <a:pt x="2657646" y="5557464"/>
                    <a:pt x="2381722" y="5587207"/>
                  </a:cubicBezTo>
                  <a:cubicBezTo>
                    <a:pt x="2105798" y="5616950"/>
                    <a:pt x="2123665" y="5583928"/>
                    <a:pt x="1908803" y="5587207"/>
                  </a:cubicBezTo>
                  <a:cubicBezTo>
                    <a:pt x="1693941" y="5590486"/>
                    <a:pt x="1631795" y="5548624"/>
                    <a:pt x="1494999" y="5587207"/>
                  </a:cubicBezTo>
                  <a:cubicBezTo>
                    <a:pt x="1358203" y="5625790"/>
                    <a:pt x="961255" y="5558879"/>
                    <a:pt x="726505" y="5587207"/>
                  </a:cubicBezTo>
                  <a:cubicBezTo>
                    <a:pt x="290069" y="5627253"/>
                    <a:pt x="-62891" y="5273233"/>
                    <a:pt x="0" y="4860702"/>
                  </a:cubicBezTo>
                  <a:cubicBezTo>
                    <a:pt x="-46103" y="4663726"/>
                    <a:pt x="73495" y="4538742"/>
                    <a:pt x="0" y="4228760"/>
                  </a:cubicBezTo>
                  <a:cubicBezTo>
                    <a:pt x="-73495" y="3918778"/>
                    <a:pt x="57179" y="3799508"/>
                    <a:pt x="0" y="3638161"/>
                  </a:cubicBezTo>
                  <a:cubicBezTo>
                    <a:pt x="-57179" y="3476814"/>
                    <a:pt x="62886" y="3320804"/>
                    <a:pt x="0" y="3088903"/>
                  </a:cubicBezTo>
                  <a:cubicBezTo>
                    <a:pt x="-62886" y="2857002"/>
                    <a:pt x="52575" y="2635666"/>
                    <a:pt x="0" y="2456962"/>
                  </a:cubicBezTo>
                  <a:cubicBezTo>
                    <a:pt x="-52575" y="2278258"/>
                    <a:pt x="2431" y="2093986"/>
                    <a:pt x="0" y="1783678"/>
                  </a:cubicBezTo>
                  <a:cubicBezTo>
                    <a:pt x="-2431" y="1473370"/>
                    <a:pt x="52364" y="1477421"/>
                    <a:pt x="0" y="1317105"/>
                  </a:cubicBezTo>
                  <a:cubicBezTo>
                    <a:pt x="-52364" y="1156789"/>
                    <a:pt x="51560" y="975503"/>
                    <a:pt x="0" y="726505"/>
                  </a:cubicBezTo>
                  <a:close/>
                </a:path>
                <a:path w="7364501" h="5587207" stroke="0" extrusionOk="0">
                  <a:moveTo>
                    <a:pt x="0" y="726505"/>
                  </a:moveTo>
                  <a:cubicBezTo>
                    <a:pt x="-43097" y="364073"/>
                    <a:pt x="304611" y="107321"/>
                    <a:pt x="726505" y="0"/>
                  </a:cubicBezTo>
                  <a:cubicBezTo>
                    <a:pt x="983268" y="-24756"/>
                    <a:pt x="1178202" y="12737"/>
                    <a:pt x="1435884" y="0"/>
                  </a:cubicBezTo>
                  <a:cubicBezTo>
                    <a:pt x="1693566" y="-12737"/>
                    <a:pt x="1889391" y="49013"/>
                    <a:pt x="2027033" y="0"/>
                  </a:cubicBezTo>
                  <a:cubicBezTo>
                    <a:pt x="2164675" y="-49013"/>
                    <a:pt x="2337773" y="33326"/>
                    <a:pt x="2499952" y="0"/>
                  </a:cubicBezTo>
                  <a:cubicBezTo>
                    <a:pt x="2662131" y="-33326"/>
                    <a:pt x="2839773" y="47405"/>
                    <a:pt x="3091101" y="0"/>
                  </a:cubicBezTo>
                  <a:cubicBezTo>
                    <a:pt x="3342429" y="-47405"/>
                    <a:pt x="3334179" y="35528"/>
                    <a:pt x="3504906" y="0"/>
                  </a:cubicBezTo>
                  <a:cubicBezTo>
                    <a:pt x="3675634" y="-35528"/>
                    <a:pt x="3830761" y="6644"/>
                    <a:pt x="4036940" y="0"/>
                  </a:cubicBezTo>
                  <a:cubicBezTo>
                    <a:pt x="4243119" y="-6644"/>
                    <a:pt x="4344995" y="51907"/>
                    <a:pt x="4628089" y="0"/>
                  </a:cubicBezTo>
                  <a:cubicBezTo>
                    <a:pt x="4911183" y="-51907"/>
                    <a:pt x="5060299" y="18305"/>
                    <a:pt x="5219238" y="0"/>
                  </a:cubicBezTo>
                  <a:cubicBezTo>
                    <a:pt x="5378177" y="-18305"/>
                    <a:pt x="5638816" y="66643"/>
                    <a:pt x="5869502" y="0"/>
                  </a:cubicBezTo>
                  <a:cubicBezTo>
                    <a:pt x="6100188" y="-66643"/>
                    <a:pt x="6299235" y="59178"/>
                    <a:pt x="6637996" y="0"/>
                  </a:cubicBezTo>
                  <a:cubicBezTo>
                    <a:pt x="7049580" y="2384"/>
                    <a:pt x="7380798" y="389133"/>
                    <a:pt x="7364501" y="726505"/>
                  </a:cubicBezTo>
                  <a:cubicBezTo>
                    <a:pt x="7382375" y="949320"/>
                    <a:pt x="7354714" y="1048890"/>
                    <a:pt x="7364501" y="1358447"/>
                  </a:cubicBezTo>
                  <a:cubicBezTo>
                    <a:pt x="7374288" y="1668004"/>
                    <a:pt x="7355485" y="1641634"/>
                    <a:pt x="7364501" y="1907704"/>
                  </a:cubicBezTo>
                  <a:cubicBezTo>
                    <a:pt x="7373517" y="2173774"/>
                    <a:pt x="7318480" y="2400752"/>
                    <a:pt x="7364501" y="2580988"/>
                  </a:cubicBezTo>
                  <a:cubicBezTo>
                    <a:pt x="7410522" y="2761224"/>
                    <a:pt x="7338142" y="2962443"/>
                    <a:pt x="7364501" y="3254271"/>
                  </a:cubicBezTo>
                  <a:cubicBezTo>
                    <a:pt x="7390860" y="3546099"/>
                    <a:pt x="7364435" y="3619632"/>
                    <a:pt x="7364501" y="3927555"/>
                  </a:cubicBezTo>
                  <a:cubicBezTo>
                    <a:pt x="7364567" y="4235478"/>
                    <a:pt x="7354871" y="4471806"/>
                    <a:pt x="7364501" y="4860702"/>
                  </a:cubicBezTo>
                  <a:cubicBezTo>
                    <a:pt x="7437249" y="5218350"/>
                    <a:pt x="6960077" y="5673814"/>
                    <a:pt x="6637996" y="5587207"/>
                  </a:cubicBezTo>
                  <a:cubicBezTo>
                    <a:pt x="6451693" y="5634276"/>
                    <a:pt x="6293250" y="5517763"/>
                    <a:pt x="6046847" y="5587207"/>
                  </a:cubicBezTo>
                  <a:cubicBezTo>
                    <a:pt x="5800444" y="5656651"/>
                    <a:pt x="5695054" y="5577560"/>
                    <a:pt x="5455698" y="5587207"/>
                  </a:cubicBezTo>
                  <a:cubicBezTo>
                    <a:pt x="5216342" y="5596854"/>
                    <a:pt x="5003655" y="5571335"/>
                    <a:pt x="4805434" y="5587207"/>
                  </a:cubicBezTo>
                  <a:cubicBezTo>
                    <a:pt x="4607213" y="5603079"/>
                    <a:pt x="4357663" y="5555779"/>
                    <a:pt x="4155170" y="5587207"/>
                  </a:cubicBezTo>
                  <a:cubicBezTo>
                    <a:pt x="3952677" y="5618635"/>
                    <a:pt x="3800077" y="5586075"/>
                    <a:pt x="3623136" y="5587207"/>
                  </a:cubicBezTo>
                  <a:cubicBezTo>
                    <a:pt x="3446195" y="5588339"/>
                    <a:pt x="3414495" y="5561246"/>
                    <a:pt x="3209331" y="5587207"/>
                  </a:cubicBezTo>
                  <a:cubicBezTo>
                    <a:pt x="3004167" y="5613168"/>
                    <a:pt x="2957298" y="5570907"/>
                    <a:pt x="2795527" y="5587207"/>
                  </a:cubicBezTo>
                  <a:cubicBezTo>
                    <a:pt x="2633756" y="5603507"/>
                    <a:pt x="2492264" y="5568618"/>
                    <a:pt x="2322608" y="5587207"/>
                  </a:cubicBezTo>
                  <a:cubicBezTo>
                    <a:pt x="2152952" y="5605796"/>
                    <a:pt x="2073286" y="5564969"/>
                    <a:pt x="1908803" y="5587207"/>
                  </a:cubicBezTo>
                  <a:cubicBezTo>
                    <a:pt x="1744321" y="5609445"/>
                    <a:pt x="1077822" y="5470843"/>
                    <a:pt x="726505" y="5587207"/>
                  </a:cubicBezTo>
                  <a:cubicBezTo>
                    <a:pt x="282893" y="5670425"/>
                    <a:pt x="-9108" y="5276105"/>
                    <a:pt x="0" y="4860702"/>
                  </a:cubicBezTo>
                  <a:cubicBezTo>
                    <a:pt x="-31361" y="4557373"/>
                    <a:pt x="17741" y="4410292"/>
                    <a:pt x="0" y="4228760"/>
                  </a:cubicBezTo>
                  <a:cubicBezTo>
                    <a:pt x="-17741" y="4047228"/>
                    <a:pt x="42534" y="3889152"/>
                    <a:pt x="0" y="3638161"/>
                  </a:cubicBezTo>
                  <a:cubicBezTo>
                    <a:pt x="-42534" y="3387170"/>
                    <a:pt x="62552" y="3157236"/>
                    <a:pt x="0" y="3006219"/>
                  </a:cubicBezTo>
                  <a:cubicBezTo>
                    <a:pt x="-62552" y="2855202"/>
                    <a:pt x="61759" y="2603880"/>
                    <a:pt x="0" y="2415620"/>
                  </a:cubicBezTo>
                  <a:cubicBezTo>
                    <a:pt x="-61759" y="2227360"/>
                    <a:pt x="25277" y="2036802"/>
                    <a:pt x="0" y="1825020"/>
                  </a:cubicBezTo>
                  <a:cubicBezTo>
                    <a:pt x="-25277" y="1613238"/>
                    <a:pt x="76492" y="1220165"/>
                    <a:pt x="0" y="726505"/>
                  </a:cubicBezTo>
                  <a:close/>
                </a:path>
              </a:pathLst>
            </a:custGeom>
            <a:grpFill/>
            <a:ln w="28575" cap="flat">
              <a:solidFill>
                <a:schemeClr val="accent6"/>
              </a:solidFill>
              <a:extLst>
                <a:ext uri="{C807C97D-BFC1-408E-A445-0C87EB9F89A2}">
                  <ask:lineSketchStyleProps xmlns:ask="http://schemas.microsoft.com/office/drawing/2018/sketchyshapes" xmlns="" sd="3439500498">
                    <a:prstGeom prst="roundRect">
                      <a:avLst>
                        <a:gd name="adj" fmla="val 13003"/>
                      </a:avLst>
                    </a:prstGeom>
                    <ask:type>
                      <ask:lineSketchScribble/>
                    </ask:type>
                  </ask:lineSketchStyleProps>
                </a:ext>
              </a:extLst>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28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20" name="Rectangle: Rounded Corners 19">
              <a:extLst>
                <a:ext uri="{FF2B5EF4-FFF2-40B4-BE49-F238E27FC236}">
                  <a16:creationId xmlns:a16="http://schemas.microsoft.com/office/drawing/2014/main" id="{75C9BE0A-47DE-472D-9747-6BE1B07A99D4}"/>
                </a:ext>
              </a:extLst>
            </p:cNvPr>
            <p:cNvSpPr/>
            <p:nvPr/>
          </p:nvSpPr>
          <p:spPr>
            <a:xfrm>
              <a:off x="112903" y="514663"/>
              <a:ext cx="7364501" cy="5587207"/>
            </a:xfrm>
            <a:custGeom>
              <a:avLst/>
              <a:gdLst>
                <a:gd name="connsiteX0" fmla="*/ 0 w 7364501"/>
                <a:gd name="connsiteY0" fmla="*/ 726505 h 5587207"/>
                <a:gd name="connsiteX1" fmla="*/ 726505 w 7364501"/>
                <a:gd name="connsiteY1" fmla="*/ 0 h 5587207"/>
                <a:gd name="connsiteX2" fmla="*/ 1376769 w 7364501"/>
                <a:gd name="connsiteY2" fmla="*/ 0 h 5587207"/>
                <a:gd name="connsiteX3" fmla="*/ 1849688 w 7364501"/>
                <a:gd name="connsiteY3" fmla="*/ 0 h 5587207"/>
                <a:gd name="connsiteX4" fmla="*/ 2322608 w 7364501"/>
                <a:gd name="connsiteY4" fmla="*/ 0 h 5587207"/>
                <a:gd name="connsiteX5" fmla="*/ 2972872 w 7364501"/>
                <a:gd name="connsiteY5" fmla="*/ 0 h 5587207"/>
                <a:gd name="connsiteX6" fmla="*/ 3623136 w 7364501"/>
                <a:gd name="connsiteY6" fmla="*/ 0 h 5587207"/>
                <a:gd name="connsiteX7" fmla="*/ 4096055 w 7364501"/>
                <a:gd name="connsiteY7" fmla="*/ 0 h 5587207"/>
                <a:gd name="connsiteX8" fmla="*/ 4568974 w 7364501"/>
                <a:gd name="connsiteY8" fmla="*/ 0 h 5587207"/>
                <a:gd name="connsiteX9" fmla="*/ 5278353 w 7364501"/>
                <a:gd name="connsiteY9" fmla="*/ 0 h 5587207"/>
                <a:gd name="connsiteX10" fmla="*/ 5869502 w 7364501"/>
                <a:gd name="connsiteY10" fmla="*/ 0 h 5587207"/>
                <a:gd name="connsiteX11" fmla="*/ 6637996 w 7364501"/>
                <a:gd name="connsiteY11" fmla="*/ 0 h 5587207"/>
                <a:gd name="connsiteX12" fmla="*/ 7364501 w 7364501"/>
                <a:gd name="connsiteY12" fmla="*/ 726505 h 5587207"/>
                <a:gd name="connsiteX13" fmla="*/ 7364501 w 7364501"/>
                <a:gd name="connsiteY13" fmla="*/ 1317105 h 5587207"/>
                <a:gd name="connsiteX14" fmla="*/ 7364501 w 7364501"/>
                <a:gd name="connsiteY14" fmla="*/ 1949046 h 5587207"/>
                <a:gd name="connsiteX15" fmla="*/ 7364501 w 7364501"/>
                <a:gd name="connsiteY15" fmla="*/ 2456962 h 5587207"/>
                <a:gd name="connsiteX16" fmla="*/ 7364501 w 7364501"/>
                <a:gd name="connsiteY16" fmla="*/ 3047561 h 5587207"/>
                <a:gd name="connsiteX17" fmla="*/ 7364501 w 7364501"/>
                <a:gd name="connsiteY17" fmla="*/ 3638161 h 5587207"/>
                <a:gd name="connsiteX18" fmla="*/ 7364501 w 7364501"/>
                <a:gd name="connsiteY18" fmla="*/ 4146077 h 5587207"/>
                <a:gd name="connsiteX19" fmla="*/ 7364501 w 7364501"/>
                <a:gd name="connsiteY19" fmla="*/ 4860702 h 5587207"/>
                <a:gd name="connsiteX20" fmla="*/ 6637996 w 7364501"/>
                <a:gd name="connsiteY20" fmla="*/ 5587207 h 5587207"/>
                <a:gd name="connsiteX21" fmla="*/ 5928617 w 7364501"/>
                <a:gd name="connsiteY21" fmla="*/ 5587207 h 5587207"/>
                <a:gd name="connsiteX22" fmla="*/ 5396583 w 7364501"/>
                <a:gd name="connsiteY22" fmla="*/ 5587207 h 5587207"/>
                <a:gd name="connsiteX23" fmla="*/ 4923664 w 7364501"/>
                <a:gd name="connsiteY23" fmla="*/ 5587207 h 5587207"/>
                <a:gd name="connsiteX24" fmla="*/ 4214285 w 7364501"/>
                <a:gd name="connsiteY24" fmla="*/ 5587207 h 5587207"/>
                <a:gd name="connsiteX25" fmla="*/ 3800480 w 7364501"/>
                <a:gd name="connsiteY25" fmla="*/ 5587207 h 5587207"/>
                <a:gd name="connsiteX26" fmla="*/ 3091101 w 7364501"/>
                <a:gd name="connsiteY26" fmla="*/ 5587207 h 5587207"/>
                <a:gd name="connsiteX27" fmla="*/ 2381722 w 7364501"/>
                <a:gd name="connsiteY27" fmla="*/ 5587207 h 5587207"/>
                <a:gd name="connsiteX28" fmla="*/ 1908803 w 7364501"/>
                <a:gd name="connsiteY28" fmla="*/ 5587207 h 5587207"/>
                <a:gd name="connsiteX29" fmla="*/ 1494999 w 7364501"/>
                <a:gd name="connsiteY29" fmla="*/ 5587207 h 5587207"/>
                <a:gd name="connsiteX30" fmla="*/ 726505 w 7364501"/>
                <a:gd name="connsiteY30" fmla="*/ 5587207 h 5587207"/>
                <a:gd name="connsiteX31" fmla="*/ 0 w 7364501"/>
                <a:gd name="connsiteY31" fmla="*/ 4860702 h 5587207"/>
                <a:gd name="connsiteX32" fmla="*/ 0 w 7364501"/>
                <a:gd name="connsiteY32" fmla="*/ 4228760 h 5587207"/>
                <a:gd name="connsiteX33" fmla="*/ 0 w 7364501"/>
                <a:gd name="connsiteY33" fmla="*/ 3638161 h 5587207"/>
                <a:gd name="connsiteX34" fmla="*/ 0 w 7364501"/>
                <a:gd name="connsiteY34" fmla="*/ 3088903 h 5587207"/>
                <a:gd name="connsiteX35" fmla="*/ 0 w 7364501"/>
                <a:gd name="connsiteY35" fmla="*/ 2456962 h 5587207"/>
                <a:gd name="connsiteX36" fmla="*/ 0 w 7364501"/>
                <a:gd name="connsiteY36" fmla="*/ 1783678 h 5587207"/>
                <a:gd name="connsiteX37" fmla="*/ 0 w 7364501"/>
                <a:gd name="connsiteY37" fmla="*/ 1317105 h 5587207"/>
                <a:gd name="connsiteX38" fmla="*/ 0 w 7364501"/>
                <a:gd name="connsiteY38" fmla="*/ 726505 h 5587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7364501" h="5587207" fill="none" extrusionOk="0">
                  <a:moveTo>
                    <a:pt x="0" y="726505"/>
                  </a:moveTo>
                  <a:cubicBezTo>
                    <a:pt x="-110588" y="367109"/>
                    <a:pt x="358231" y="16355"/>
                    <a:pt x="726505" y="0"/>
                  </a:cubicBezTo>
                  <a:cubicBezTo>
                    <a:pt x="860252" y="-59428"/>
                    <a:pt x="1075883" y="6738"/>
                    <a:pt x="1376769" y="0"/>
                  </a:cubicBezTo>
                  <a:cubicBezTo>
                    <a:pt x="1677655" y="-6738"/>
                    <a:pt x="1651362" y="43582"/>
                    <a:pt x="1849688" y="0"/>
                  </a:cubicBezTo>
                  <a:cubicBezTo>
                    <a:pt x="2048014" y="-43582"/>
                    <a:pt x="2223606" y="53000"/>
                    <a:pt x="2322608" y="0"/>
                  </a:cubicBezTo>
                  <a:cubicBezTo>
                    <a:pt x="2421610" y="-53000"/>
                    <a:pt x="2807215" y="67713"/>
                    <a:pt x="2972872" y="0"/>
                  </a:cubicBezTo>
                  <a:cubicBezTo>
                    <a:pt x="3138529" y="-67713"/>
                    <a:pt x="3359941" y="16340"/>
                    <a:pt x="3623136" y="0"/>
                  </a:cubicBezTo>
                  <a:cubicBezTo>
                    <a:pt x="3886331" y="-16340"/>
                    <a:pt x="3970313" y="12431"/>
                    <a:pt x="4096055" y="0"/>
                  </a:cubicBezTo>
                  <a:cubicBezTo>
                    <a:pt x="4221797" y="-12431"/>
                    <a:pt x="4420851" y="32464"/>
                    <a:pt x="4568974" y="0"/>
                  </a:cubicBezTo>
                  <a:cubicBezTo>
                    <a:pt x="4717097" y="-32464"/>
                    <a:pt x="5102729" y="53769"/>
                    <a:pt x="5278353" y="0"/>
                  </a:cubicBezTo>
                  <a:cubicBezTo>
                    <a:pt x="5453977" y="-53769"/>
                    <a:pt x="5616006" y="46606"/>
                    <a:pt x="5869502" y="0"/>
                  </a:cubicBezTo>
                  <a:cubicBezTo>
                    <a:pt x="6122998" y="-46606"/>
                    <a:pt x="6368667" y="16358"/>
                    <a:pt x="6637996" y="0"/>
                  </a:cubicBezTo>
                  <a:cubicBezTo>
                    <a:pt x="6992659" y="89387"/>
                    <a:pt x="7350147" y="257864"/>
                    <a:pt x="7364501" y="726505"/>
                  </a:cubicBezTo>
                  <a:cubicBezTo>
                    <a:pt x="7420485" y="894972"/>
                    <a:pt x="7311067" y="1135432"/>
                    <a:pt x="7364501" y="1317105"/>
                  </a:cubicBezTo>
                  <a:cubicBezTo>
                    <a:pt x="7417935" y="1498778"/>
                    <a:pt x="7311750" y="1812992"/>
                    <a:pt x="7364501" y="1949046"/>
                  </a:cubicBezTo>
                  <a:cubicBezTo>
                    <a:pt x="7417252" y="2085100"/>
                    <a:pt x="7327506" y="2289094"/>
                    <a:pt x="7364501" y="2456962"/>
                  </a:cubicBezTo>
                  <a:cubicBezTo>
                    <a:pt x="7401496" y="2624830"/>
                    <a:pt x="7346830" y="2826145"/>
                    <a:pt x="7364501" y="3047561"/>
                  </a:cubicBezTo>
                  <a:cubicBezTo>
                    <a:pt x="7382172" y="3268977"/>
                    <a:pt x="7303739" y="3452484"/>
                    <a:pt x="7364501" y="3638161"/>
                  </a:cubicBezTo>
                  <a:cubicBezTo>
                    <a:pt x="7425263" y="3823838"/>
                    <a:pt x="7361581" y="3894244"/>
                    <a:pt x="7364501" y="4146077"/>
                  </a:cubicBezTo>
                  <a:cubicBezTo>
                    <a:pt x="7367421" y="4397910"/>
                    <a:pt x="7319318" y="4505011"/>
                    <a:pt x="7364501" y="4860702"/>
                  </a:cubicBezTo>
                  <a:cubicBezTo>
                    <a:pt x="7376562" y="5255480"/>
                    <a:pt x="7011666" y="5686005"/>
                    <a:pt x="6637996" y="5587207"/>
                  </a:cubicBezTo>
                  <a:cubicBezTo>
                    <a:pt x="6399708" y="5601709"/>
                    <a:pt x="6263945" y="5518091"/>
                    <a:pt x="5928617" y="5587207"/>
                  </a:cubicBezTo>
                  <a:cubicBezTo>
                    <a:pt x="5593289" y="5656323"/>
                    <a:pt x="5577941" y="5535150"/>
                    <a:pt x="5396583" y="5587207"/>
                  </a:cubicBezTo>
                  <a:cubicBezTo>
                    <a:pt x="5215225" y="5639264"/>
                    <a:pt x="5029183" y="5550419"/>
                    <a:pt x="4923664" y="5587207"/>
                  </a:cubicBezTo>
                  <a:cubicBezTo>
                    <a:pt x="4818145" y="5623995"/>
                    <a:pt x="4534116" y="5515615"/>
                    <a:pt x="4214285" y="5587207"/>
                  </a:cubicBezTo>
                  <a:cubicBezTo>
                    <a:pt x="3894454" y="5658799"/>
                    <a:pt x="3964110" y="5586338"/>
                    <a:pt x="3800480" y="5587207"/>
                  </a:cubicBezTo>
                  <a:cubicBezTo>
                    <a:pt x="3636850" y="5588076"/>
                    <a:pt x="3426162" y="5582306"/>
                    <a:pt x="3091101" y="5587207"/>
                  </a:cubicBezTo>
                  <a:cubicBezTo>
                    <a:pt x="2756040" y="5592108"/>
                    <a:pt x="2657646" y="5557464"/>
                    <a:pt x="2381722" y="5587207"/>
                  </a:cubicBezTo>
                  <a:cubicBezTo>
                    <a:pt x="2105798" y="5616950"/>
                    <a:pt x="2123665" y="5583928"/>
                    <a:pt x="1908803" y="5587207"/>
                  </a:cubicBezTo>
                  <a:cubicBezTo>
                    <a:pt x="1693941" y="5590486"/>
                    <a:pt x="1631795" y="5548624"/>
                    <a:pt x="1494999" y="5587207"/>
                  </a:cubicBezTo>
                  <a:cubicBezTo>
                    <a:pt x="1358203" y="5625790"/>
                    <a:pt x="961255" y="5558879"/>
                    <a:pt x="726505" y="5587207"/>
                  </a:cubicBezTo>
                  <a:cubicBezTo>
                    <a:pt x="290069" y="5627253"/>
                    <a:pt x="-62891" y="5273233"/>
                    <a:pt x="0" y="4860702"/>
                  </a:cubicBezTo>
                  <a:cubicBezTo>
                    <a:pt x="-46103" y="4663726"/>
                    <a:pt x="73495" y="4538742"/>
                    <a:pt x="0" y="4228760"/>
                  </a:cubicBezTo>
                  <a:cubicBezTo>
                    <a:pt x="-73495" y="3918778"/>
                    <a:pt x="57179" y="3799508"/>
                    <a:pt x="0" y="3638161"/>
                  </a:cubicBezTo>
                  <a:cubicBezTo>
                    <a:pt x="-57179" y="3476814"/>
                    <a:pt x="62886" y="3320804"/>
                    <a:pt x="0" y="3088903"/>
                  </a:cubicBezTo>
                  <a:cubicBezTo>
                    <a:pt x="-62886" y="2857002"/>
                    <a:pt x="52575" y="2635666"/>
                    <a:pt x="0" y="2456962"/>
                  </a:cubicBezTo>
                  <a:cubicBezTo>
                    <a:pt x="-52575" y="2278258"/>
                    <a:pt x="2431" y="2093986"/>
                    <a:pt x="0" y="1783678"/>
                  </a:cubicBezTo>
                  <a:cubicBezTo>
                    <a:pt x="-2431" y="1473370"/>
                    <a:pt x="52364" y="1477421"/>
                    <a:pt x="0" y="1317105"/>
                  </a:cubicBezTo>
                  <a:cubicBezTo>
                    <a:pt x="-52364" y="1156789"/>
                    <a:pt x="51560" y="975503"/>
                    <a:pt x="0" y="726505"/>
                  </a:cubicBezTo>
                  <a:close/>
                </a:path>
                <a:path w="7364501" h="5587207" stroke="0" extrusionOk="0">
                  <a:moveTo>
                    <a:pt x="0" y="726505"/>
                  </a:moveTo>
                  <a:cubicBezTo>
                    <a:pt x="-43097" y="364073"/>
                    <a:pt x="304611" y="107321"/>
                    <a:pt x="726505" y="0"/>
                  </a:cubicBezTo>
                  <a:cubicBezTo>
                    <a:pt x="983268" y="-24756"/>
                    <a:pt x="1178202" y="12737"/>
                    <a:pt x="1435884" y="0"/>
                  </a:cubicBezTo>
                  <a:cubicBezTo>
                    <a:pt x="1693566" y="-12737"/>
                    <a:pt x="1889391" y="49013"/>
                    <a:pt x="2027033" y="0"/>
                  </a:cubicBezTo>
                  <a:cubicBezTo>
                    <a:pt x="2164675" y="-49013"/>
                    <a:pt x="2337773" y="33326"/>
                    <a:pt x="2499952" y="0"/>
                  </a:cubicBezTo>
                  <a:cubicBezTo>
                    <a:pt x="2662131" y="-33326"/>
                    <a:pt x="2839773" y="47405"/>
                    <a:pt x="3091101" y="0"/>
                  </a:cubicBezTo>
                  <a:cubicBezTo>
                    <a:pt x="3342429" y="-47405"/>
                    <a:pt x="3334179" y="35528"/>
                    <a:pt x="3504906" y="0"/>
                  </a:cubicBezTo>
                  <a:cubicBezTo>
                    <a:pt x="3675634" y="-35528"/>
                    <a:pt x="3830761" y="6644"/>
                    <a:pt x="4036940" y="0"/>
                  </a:cubicBezTo>
                  <a:cubicBezTo>
                    <a:pt x="4243119" y="-6644"/>
                    <a:pt x="4344995" y="51907"/>
                    <a:pt x="4628089" y="0"/>
                  </a:cubicBezTo>
                  <a:cubicBezTo>
                    <a:pt x="4911183" y="-51907"/>
                    <a:pt x="5060299" y="18305"/>
                    <a:pt x="5219238" y="0"/>
                  </a:cubicBezTo>
                  <a:cubicBezTo>
                    <a:pt x="5378177" y="-18305"/>
                    <a:pt x="5638816" y="66643"/>
                    <a:pt x="5869502" y="0"/>
                  </a:cubicBezTo>
                  <a:cubicBezTo>
                    <a:pt x="6100188" y="-66643"/>
                    <a:pt x="6299235" y="59178"/>
                    <a:pt x="6637996" y="0"/>
                  </a:cubicBezTo>
                  <a:cubicBezTo>
                    <a:pt x="7049580" y="2384"/>
                    <a:pt x="7380798" y="389133"/>
                    <a:pt x="7364501" y="726505"/>
                  </a:cubicBezTo>
                  <a:cubicBezTo>
                    <a:pt x="7382375" y="949320"/>
                    <a:pt x="7354714" y="1048890"/>
                    <a:pt x="7364501" y="1358447"/>
                  </a:cubicBezTo>
                  <a:cubicBezTo>
                    <a:pt x="7374288" y="1668004"/>
                    <a:pt x="7355485" y="1641634"/>
                    <a:pt x="7364501" y="1907704"/>
                  </a:cubicBezTo>
                  <a:cubicBezTo>
                    <a:pt x="7373517" y="2173774"/>
                    <a:pt x="7318480" y="2400752"/>
                    <a:pt x="7364501" y="2580988"/>
                  </a:cubicBezTo>
                  <a:cubicBezTo>
                    <a:pt x="7410522" y="2761224"/>
                    <a:pt x="7338142" y="2962443"/>
                    <a:pt x="7364501" y="3254271"/>
                  </a:cubicBezTo>
                  <a:cubicBezTo>
                    <a:pt x="7390860" y="3546099"/>
                    <a:pt x="7364435" y="3619632"/>
                    <a:pt x="7364501" y="3927555"/>
                  </a:cubicBezTo>
                  <a:cubicBezTo>
                    <a:pt x="7364567" y="4235478"/>
                    <a:pt x="7354871" y="4471806"/>
                    <a:pt x="7364501" y="4860702"/>
                  </a:cubicBezTo>
                  <a:cubicBezTo>
                    <a:pt x="7437249" y="5218350"/>
                    <a:pt x="6960077" y="5673814"/>
                    <a:pt x="6637996" y="5587207"/>
                  </a:cubicBezTo>
                  <a:cubicBezTo>
                    <a:pt x="6451693" y="5634276"/>
                    <a:pt x="6293250" y="5517763"/>
                    <a:pt x="6046847" y="5587207"/>
                  </a:cubicBezTo>
                  <a:cubicBezTo>
                    <a:pt x="5800444" y="5656651"/>
                    <a:pt x="5695054" y="5577560"/>
                    <a:pt x="5455698" y="5587207"/>
                  </a:cubicBezTo>
                  <a:cubicBezTo>
                    <a:pt x="5216342" y="5596854"/>
                    <a:pt x="5003655" y="5571335"/>
                    <a:pt x="4805434" y="5587207"/>
                  </a:cubicBezTo>
                  <a:cubicBezTo>
                    <a:pt x="4607213" y="5603079"/>
                    <a:pt x="4357663" y="5555779"/>
                    <a:pt x="4155170" y="5587207"/>
                  </a:cubicBezTo>
                  <a:cubicBezTo>
                    <a:pt x="3952677" y="5618635"/>
                    <a:pt x="3800077" y="5586075"/>
                    <a:pt x="3623136" y="5587207"/>
                  </a:cubicBezTo>
                  <a:cubicBezTo>
                    <a:pt x="3446195" y="5588339"/>
                    <a:pt x="3414495" y="5561246"/>
                    <a:pt x="3209331" y="5587207"/>
                  </a:cubicBezTo>
                  <a:cubicBezTo>
                    <a:pt x="3004167" y="5613168"/>
                    <a:pt x="2957298" y="5570907"/>
                    <a:pt x="2795527" y="5587207"/>
                  </a:cubicBezTo>
                  <a:cubicBezTo>
                    <a:pt x="2633756" y="5603507"/>
                    <a:pt x="2492264" y="5568618"/>
                    <a:pt x="2322608" y="5587207"/>
                  </a:cubicBezTo>
                  <a:cubicBezTo>
                    <a:pt x="2152952" y="5605796"/>
                    <a:pt x="2073286" y="5564969"/>
                    <a:pt x="1908803" y="5587207"/>
                  </a:cubicBezTo>
                  <a:cubicBezTo>
                    <a:pt x="1744321" y="5609445"/>
                    <a:pt x="1077822" y="5470843"/>
                    <a:pt x="726505" y="5587207"/>
                  </a:cubicBezTo>
                  <a:cubicBezTo>
                    <a:pt x="282893" y="5670425"/>
                    <a:pt x="-9108" y="5276105"/>
                    <a:pt x="0" y="4860702"/>
                  </a:cubicBezTo>
                  <a:cubicBezTo>
                    <a:pt x="-31361" y="4557373"/>
                    <a:pt x="17741" y="4410292"/>
                    <a:pt x="0" y="4228760"/>
                  </a:cubicBezTo>
                  <a:cubicBezTo>
                    <a:pt x="-17741" y="4047228"/>
                    <a:pt x="42534" y="3889152"/>
                    <a:pt x="0" y="3638161"/>
                  </a:cubicBezTo>
                  <a:cubicBezTo>
                    <a:pt x="-42534" y="3387170"/>
                    <a:pt x="62552" y="3157236"/>
                    <a:pt x="0" y="3006219"/>
                  </a:cubicBezTo>
                  <a:cubicBezTo>
                    <a:pt x="-62552" y="2855202"/>
                    <a:pt x="61759" y="2603880"/>
                    <a:pt x="0" y="2415620"/>
                  </a:cubicBezTo>
                  <a:cubicBezTo>
                    <a:pt x="-61759" y="2227360"/>
                    <a:pt x="25277" y="2036802"/>
                    <a:pt x="0" y="1825020"/>
                  </a:cubicBezTo>
                  <a:cubicBezTo>
                    <a:pt x="-25277" y="1613238"/>
                    <a:pt x="76492" y="1220165"/>
                    <a:pt x="0" y="726505"/>
                  </a:cubicBezTo>
                  <a:close/>
                </a:path>
              </a:pathLst>
            </a:custGeom>
            <a:grpFill/>
            <a:ln w="28575" cap="flat">
              <a:solidFill>
                <a:schemeClr val="accent6"/>
              </a:solidFill>
              <a:extLst>
                <a:ext uri="{C807C97D-BFC1-408E-A445-0C87EB9F89A2}">
                  <ask:lineSketchStyleProps xmlns:ask="http://schemas.microsoft.com/office/drawing/2018/sketchyshapes" xmlns="" sd="3439500498">
                    <a:prstGeom prst="roundRect">
                      <a:avLst>
                        <a:gd name="adj" fmla="val 13003"/>
                      </a:avLst>
                    </a:prstGeom>
                    <ask:type>
                      <ask:lineSketchScribble/>
                    </ask:type>
                  </ask:lineSketchStyleProps>
                </a:ext>
              </a:extLst>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2800">
                <a:latin typeface="Arial-Rounded" panose="020B0500000000000000" pitchFamily="34" charset="0"/>
                <a:ea typeface="Arial-Rounded" panose="020B0500000000000000" pitchFamily="34" charset="0"/>
                <a:cs typeface="Arial-Rounded" panose="020B0500000000000000" pitchFamily="34" charset="0"/>
              </a:endParaRPr>
            </a:p>
          </p:txBody>
        </p:sp>
        <p:sp>
          <p:nvSpPr>
            <p:cNvPr id="21" name="Rectangle: Rounded Corners 20">
              <a:extLst>
                <a:ext uri="{FF2B5EF4-FFF2-40B4-BE49-F238E27FC236}">
                  <a16:creationId xmlns:a16="http://schemas.microsoft.com/office/drawing/2014/main" id="{B173E5DF-7E57-41CA-85AE-8FD80EEAE3A9}"/>
                </a:ext>
              </a:extLst>
            </p:cNvPr>
            <p:cNvSpPr/>
            <p:nvPr/>
          </p:nvSpPr>
          <p:spPr>
            <a:xfrm>
              <a:off x="197063" y="557879"/>
              <a:ext cx="7364501" cy="5587207"/>
            </a:xfrm>
            <a:custGeom>
              <a:avLst/>
              <a:gdLst>
                <a:gd name="connsiteX0" fmla="*/ 0 w 7364501"/>
                <a:gd name="connsiteY0" fmla="*/ 726505 h 5587207"/>
                <a:gd name="connsiteX1" fmla="*/ 726505 w 7364501"/>
                <a:gd name="connsiteY1" fmla="*/ 0 h 5587207"/>
                <a:gd name="connsiteX2" fmla="*/ 1376769 w 7364501"/>
                <a:gd name="connsiteY2" fmla="*/ 0 h 5587207"/>
                <a:gd name="connsiteX3" fmla="*/ 1849688 w 7364501"/>
                <a:gd name="connsiteY3" fmla="*/ 0 h 5587207"/>
                <a:gd name="connsiteX4" fmla="*/ 2322608 w 7364501"/>
                <a:gd name="connsiteY4" fmla="*/ 0 h 5587207"/>
                <a:gd name="connsiteX5" fmla="*/ 2972872 w 7364501"/>
                <a:gd name="connsiteY5" fmla="*/ 0 h 5587207"/>
                <a:gd name="connsiteX6" fmla="*/ 3623136 w 7364501"/>
                <a:gd name="connsiteY6" fmla="*/ 0 h 5587207"/>
                <a:gd name="connsiteX7" fmla="*/ 4096055 w 7364501"/>
                <a:gd name="connsiteY7" fmla="*/ 0 h 5587207"/>
                <a:gd name="connsiteX8" fmla="*/ 4568974 w 7364501"/>
                <a:gd name="connsiteY8" fmla="*/ 0 h 5587207"/>
                <a:gd name="connsiteX9" fmla="*/ 5278353 w 7364501"/>
                <a:gd name="connsiteY9" fmla="*/ 0 h 5587207"/>
                <a:gd name="connsiteX10" fmla="*/ 5869502 w 7364501"/>
                <a:gd name="connsiteY10" fmla="*/ 0 h 5587207"/>
                <a:gd name="connsiteX11" fmla="*/ 6637996 w 7364501"/>
                <a:gd name="connsiteY11" fmla="*/ 0 h 5587207"/>
                <a:gd name="connsiteX12" fmla="*/ 7364501 w 7364501"/>
                <a:gd name="connsiteY12" fmla="*/ 726505 h 5587207"/>
                <a:gd name="connsiteX13" fmla="*/ 7364501 w 7364501"/>
                <a:gd name="connsiteY13" fmla="*/ 1317105 h 5587207"/>
                <a:gd name="connsiteX14" fmla="*/ 7364501 w 7364501"/>
                <a:gd name="connsiteY14" fmla="*/ 1949046 h 5587207"/>
                <a:gd name="connsiteX15" fmla="*/ 7364501 w 7364501"/>
                <a:gd name="connsiteY15" fmla="*/ 2456962 h 5587207"/>
                <a:gd name="connsiteX16" fmla="*/ 7364501 w 7364501"/>
                <a:gd name="connsiteY16" fmla="*/ 3047561 h 5587207"/>
                <a:gd name="connsiteX17" fmla="*/ 7364501 w 7364501"/>
                <a:gd name="connsiteY17" fmla="*/ 3638161 h 5587207"/>
                <a:gd name="connsiteX18" fmla="*/ 7364501 w 7364501"/>
                <a:gd name="connsiteY18" fmla="*/ 4146077 h 5587207"/>
                <a:gd name="connsiteX19" fmla="*/ 7364501 w 7364501"/>
                <a:gd name="connsiteY19" fmla="*/ 4860702 h 5587207"/>
                <a:gd name="connsiteX20" fmla="*/ 6637996 w 7364501"/>
                <a:gd name="connsiteY20" fmla="*/ 5587207 h 5587207"/>
                <a:gd name="connsiteX21" fmla="*/ 5928617 w 7364501"/>
                <a:gd name="connsiteY21" fmla="*/ 5587207 h 5587207"/>
                <a:gd name="connsiteX22" fmla="*/ 5396583 w 7364501"/>
                <a:gd name="connsiteY22" fmla="*/ 5587207 h 5587207"/>
                <a:gd name="connsiteX23" fmla="*/ 4923664 w 7364501"/>
                <a:gd name="connsiteY23" fmla="*/ 5587207 h 5587207"/>
                <a:gd name="connsiteX24" fmla="*/ 4214285 w 7364501"/>
                <a:gd name="connsiteY24" fmla="*/ 5587207 h 5587207"/>
                <a:gd name="connsiteX25" fmla="*/ 3800480 w 7364501"/>
                <a:gd name="connsiteY25" fmla="*/ 5587207 h 5587207"/>
                <a:gd name="connsiteX26" fmla="*/ 3091101 w 7364501"/>
                <a:gd name="connsiteY26" fmla="*/ 5587207 h 5587207"/>
                <a:gd name="connsiteX27" fmla="*/ 2381722 w 7364501"/>
                <a:gd name="connsiteY27" fmla="*/ 5587207 h 5587207"/>
                <a:gd name="connsiteX28" fmla="*/ 1908803 w 7364501"/>
                <a:gd name="connsiteY28" fmla="*/ 5587207 h 5587207"/>
                <a:gd name="connsiteX29" fmla="*/ 1494999 w 7364501"/>
                <a:gd name="connsiteY29" fmla="*/ 5587207 h 5587207"/>
                <a:gd name="connsiteX30" fmla="*/ 726505 w 7364501"/>
                <a:gd name="connsiteY30" fmla="*/ 5587207 h 5587207"/>
                <a:gd name="connsiteX31" fmla="*/ 0 w 7364501"/>
                <a:gd name="connsiteY31" fmla="*/ 4860702 h 5587207"/>
                <a:gd name="connsiteX32" fmla="*/ 0 w 7364501"/>
                <a:gd name="connsiteY32" fmla="*/ 4228760 h 5587207"/>
                <a:gd name="connsiteX33" fmla="*/ 0 w 7364501"/>
                <a:gd name="connsiteY33" fmla="*/ 3638161 h 5587207"/>
                <a:gd name="connsiteX34" fmla="*/ 0 w 7364501"/>
                <a:gd name="connsiteY34" fmla="*/ 3088903 h 5587207"/>
                <a:gd name="connsiteX35" fmla="*/ 0 w 7364501"/>
                <a:gd name="connsiteY35" fmla="*/ 2456962 h 5587207"/>
                <a:gd name="connsiteX36" fmla="*/ 0 w 7364501"/>
                <a:gd name="connsiteY36" fmla="*/ 1783678 h 5587207"/>
                <a:gd name="connsiteX37" fmla="*/ 0 w 7364501"/>
                <a:gd name="connsiteY37" fmla="*/ 1317105 h 5587207"/>
                <a:gd name="connsiteX38" fmla="*/ 0 w 7364501"/>
                <a:gd name="connsiteY38" fmla="*/ 726505 h 5587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7364501" h="5587207" fill="none" extrusionOk="0">
                  <a:moveTo>
                    <a:pt x="0" y="726505"/>
                  </a:moveTo>
                  <a:cubicBezTo>
                    <a:pt x="-110588" y="367109"/>
                    <a:pt x="358231" y="16355"/>
                    <a:pt x="726505" y="0"/>
                  </a:cubicBezTo>
                  <a:cubicBezTo>
                    <a:pt x="860252" y="-59428"/>
                    <a:pt x="1075883" y="6738"/>
                    <a:pt x="1376769" y="0"/>
                  </a:cubicBezTo>
                  <a:cubicBezTo>
                    <a:pt x="1677655" y="-6738"/>
                    <a:pt x="1651362" y="43582"/>
                    <a:pt x="1849688" y="0"/>
                  </a:cubicBezTo>
                  <a:cubicBezTo>
                    <a:pt x="2048014" y="-43582"/>
                    <a:pt x="2223606" y="53000"/>
                    <a:pt x="2322608" y="0"/>
                  </a:cubicBezTo>
                  <a:cubicBezTo>
                    <a:pt x="2421610" y="-53000"/>
                    <a:pt x="2807215" y="67713"/>
                    <a:pt x="2972872" y="0"/>
                  </a:cubicBezTo>
                  <a:cubicBezTo>
                    <a:pt x="3138529" y="-67713"/>
                    <a:pt x="3359941" y="16340"/>
                    <a:pt x="3623136" y="0"/>
                  </a:cubicBezTo>
                  <a:cubicBezTo>
                    <a:pt x="3886331" y="-16340"/>
                    <a:pt x="3970313" y="12431"/>
                    <a:pt x="4096055" y="0"/>
                  </a:cubicBezTo>
                  <a:cubicBezTo>
                    <a:pt x="4221797" y="-12431"/>
                    <a:pt x="4420851" y="32464"/>
                    <a:pt x="4568974" y="0"/>
                  </a:cubicBezTo>
                  <a:cubicBezTo>
                    <a:pt x="4717097" y="-32464"/>
                    <a:pt x="5102729" y="53769"/>
                    <a:pt x="5278353" y="0"/>
                  </a:cubicBezTo>
                  <a:cubicBezTo>
                    <a:pt x="5453977" y="-53769"/>
                    <a:pt x="5616006" y="46606"/>
                    <a:pt x="5869502" y="0"/>
                  </a:cubicBezTo>
                  <a:cubicBezTo>
                    <a:pt x="6122998" y="-46606"/>
                    <a:pt x="6368667" y="16358"/>
                    <a:pt x="6637996" y="0"/>
                  </a:cubicBezTo>
                  <a:cubicBezTo>
                    <a:pt x="6992659" y="89387"/>
                    <a:pt x="7350147" y="257864"/>
                    <a:pt x="7364501" y="726505"/>
                  </a:cubicBezTo>
                  <a:cubicBezTo>
                    <a:pt x="7420485" y="894972"/>
                    <a:pt x="7311067" y="1135432"/>
                    <a:pt x="7364501" y="1317105"/>
                  </a:cubicBezTo>
                  <a:cubicBezTo>
                    <a:pt x="7417935" y="1498778"/>
                    <a:pt x="7311750" y="1812992"/>
                    <a:pt x="7364501" y="1949046"/>
                  </a:cubicBezTo>
                  <a:cubicBezTo>
                    <a:pt x="7417252" y="2085100"/>
                    <a:pt x="7327506" y="2289094"/>
                    <a:pt x="7364501" y="2456962"/>
                  </a:cubicBezTo>
                  <a:cubicBezTo>
                    <a:pt x="7401496" y="2624830"/>
                    <a:pt x="7346830" y="2826145"/>
                    <a:pt x="7364501" y="3047561"/>
                  </a:cubicBezTo>
                  <a:cubicBezTo>
                    <a:pt x="7382172" y="3268977"/>
                    <a:pt x="7303739" y="3452484"/>
                    <a:pt x="7364501" y="3638161"/>
                  </a:cubicBezTo>
                  <a:cubicBezTo>
                    <a:pt x="7425263" y="3823838"/>
                    <a:pt x="7361581" y="3894244"/>
                    <a:pt x="7364501" y="4146077"/>
                  </a:cubicBezTo>
                  <a:cubicBezTo>
                    <a:pt x="7367421" y="4397910"/>
                    <a:pt x="7319318" y="4505011"/>
                    <a:pt x="7364501" y="4860702"/>
                  </a:cubicBezTo>
                  <a:cubicBezTo>
                    <a:pt x="7376562" y="5255480"/>
                    <a:pt x="7011666" y="5686005"/>
                    <a:pt x="6637996" y="5587207"/>
                  </a:cubicBezTo>
                  <a:cubicBezTo>
                    <a:pt x="6399708" y="5601709"/>
                    <a:pt x="6263945" y="5518091"/>
                    <a:pt x="5928617" y="5587207"/>
                  </a:cubicBezTo>
                  <a:cubicBezTo>
                    <a:pt x="5593289" y="5656323"/>
                    <a:pt x="5577941" y="5535150"/>
                    <a:pt x="5396583" y="5587207"/>
                  </a:cubicBezTo>
                  <a:cubicBezTo>
                    <a:pt x="5215225" y="5639264"/>
                    <a:pt x="5029183" y="5550419"/>
                    <a:pt x="4923664" y="5587207"/>
                  </a:cubicBezTo>
                  <a:cubicBezTo>
                    <a:pt x="4818145" y="5623995"/>
                    <a:pt x="4534116" y="5515615"/>
                    <a:pt x="4214285" y="5587207"/>
                  </a:cubicBezTo>
                  <a:cubicBezTo>
                    <a:pt x="3894454" y="5658799"/>
                    <a:pt x="3964110" y="5586338"/>
                    <a:pt x="3800480" y="5587207"/>
                  </a:cubicBezTo>
                  <a:cubicBezTo>
                    <a:pt x="3636850" y="5588076"/>
                    <a:pt x="3426162" y="5582306"/>
                    <a:pt x="3091101" y="5587207"/>
                  </a:cubicBezTo>
                  <a:cubicBezTo>
                    <a:pt x="2756040" y="5592108"/>
                    <a:pt x="2657646" y="5557464"/>
                    <a:pt x="2381722" y="5587207"/>
                  </a:cubicBezTo>
                  <a:cubicBezTo>
                    <a:pt x="2105798" y="5616950"/>
                    <a:pt x="2123665" y="5583928"/>
                    <a:pt x="1908803" y="5587207"/>
                  </a:cubicBezTo>
                  <a:cubicBezTo>
                    <a:pt x="1693941" y="5590486"/>
                    <a:pt x="1631795" y="5548624"/>
                    <a:pt x="1494999" y="5587207"/>
                  </a:cubicBezTo>
                  <a:cubicBezTo>
                    <a:pt x="1358203" y="5625790"/>
                    <a:pt x="961255" y="5558879"/>
                    <a:pt x="726505" y="5587207"/>
                  </a:cubicBezTo>
                  <a:cubicBezTo>
                    <a:pt x="290069" y="5627253"/>
                    <a:pt x="-62891" y="5273233"/>
                    <a:pt x="0" y="4860702"/>
                  </a:cubicBezTo>
                  <a:cubicBezTo>
                    <a:pt x="-46103" y="4663726"/>
                    <a:pt x="73495" y="4538742"/>
                    <a:pt x="0" y="4228760"/>
                  </a:cubicBezTo>
                  <a:cubicBezTo>
                    <a:pt x="-73495" y="3918778"/>
                    <a:pt x="57179" y="3799508"/>
                    <a:pt x="0" y="3638161"/>
                  </a:cubicBezTo>
                  <a:cubicBezTo>
                    <a:pt x="-57179" y="3476814"/>
                    <a:pt x="62886" y="3320804"/>
                    <a:pt x="0" y="3088903"/>
                  </a:cubicBezTo>
                  <a:cubicBezTo>
                    <a:pt x="-62886" y="2857002"/>
                    <a:pt x="52575" y="2635666"/>
                    <a:pt x="0" y="2456962"/>
                  </a:cubicBezTo>
                  <a:cubicBezTo>
                    <a:pt x="-52575" y="2278258"/>
                    <a:pt x="2431" y="2093986"/>
                    <a:pt x="0" y="1783678"/>
                  </a:cubicBezTo>
                  <a:cubicBezTo>
                    <a:pt x="-2431" y="1473370"/>
                    <a:pt x="52364" y="1477421"/>
                    <a:pt x="0" y="1317105"/>
                  </a:cubicBezTo>
                  <a:cubicBezTo>
                    <a:pt x="-52364" y="1156789"/>
                    <a:pt x="51560" y="975503"/>
                    <a:pt x="0" y="726505"/>
                  </a:cubicBezTo>
                  <a:close/>
                </a:path>
                <a:path w="7364501" h="5587207" stroke="0" extrusionOk="0">
                  <a:moveTo>
                    <a:pt x="0" y="726505"/>
                  </a:moveTo>
                  <a:cubicBezTo>
                    <a:pt x="-43097" y="364073"/>
                    <a:pt x="304611" y="107321"/>
                    <a:pt x="726505" y="0"/>
                  </a:cubicBezTo>
                  <a:cubicBezTo>
                    <a:pt x="983268" y="-24756"/>
                    <a:pt x="1178202" y="12737"/>
                    <a:pt x="1435884" y="0"/>
                  </a:cubicBezTo>
                  <a:cubicBezTo>
                    <a:pt x="1693566" y="-12737"/>
                    <a:pt x="1889391" y="49013"/>
                    <a:pt x="2027033" y="0"/>
                  </a:cubicBezTo>
                  <a:cubicBezTo>
                    <a:pt x="2164675" y="-49013"/>
                    <a:pt x="2337773" y="33326"/>
                    <a:pt x="2499952" y="0"/>
                  </a:cubicBezTo>
                  <a:cubicBezTo>
                    <a:pt x="2662131" y="-33326"/>
                    <a:pt x="2839773" y="47405"/>
                    <a:pt x="3091101" y="0"/>
                  </a:cubicBezTo>
                  <a:cubicBezTo>
                    <a:pt x="3342429" y="-47405"/>
                    <a:pt x="3334179" y="35528"/>
                    <a:pt x="3504906" y="0"/>
                  </a:cubicBezTo>
                  <a:cubicBezTo>
                    <a:pt x="3675634" y="-35528"/>
                    <a:pt x="3830761" y="6644"/>
                    <a:pt x="4036940" y="0"/>
                  </a:cubicBezTo>
                  <a:cubicBezTo>
                    <a:pt x="4243119" y="-6644"/>
                    <a:pt x="4344995" y="51907"/>
                    <a:pt x="4628089" y="0"/>
                  </a:cubicBezTo>
                  <a:cubicBezTo>
                    <a:pt x="4911183" y="-51907"/>
                    <a:pt x="5060299" y="18305"/>
                    <a:pt x="5219238" y="0"/>
                  </a:cubicBezTo>
                  <a:cubicBezTo>
                    <a:pt x="5378177" y="-18305"/>
                    <a:pt x="5638816" y="66643"/>
                    <a:pt x="5869502" y="0"/>
                  </a:cubicBezTo>
                  <a:cubicBezTo>
                    <a:pt x="6100188" y="-66643"/>
                    <a:pt x="6299235" y="59178"/>
                    <a:pt x="6637996" y="0"/>
                  </a:cubicBezTo>
                  <a:cubicBezTo>
                    <a:pt x="7049580" y="2384"/>
                    <a:pt x="7380798" y="389133"/>
                    <a:pt x="7364501" y="726505"/>
                  </a:cubicBezTo>
                  <a:cubicBezTo>
                    <a:pt x="7382375" y="949320"/>
                    <a:pt x="7354714" y="1048890"/>
                    <a:pt x="7364501" y="1358447"/>
                  </a:cubicBezTo>
                  <a:cubicBezTo>
                    <a:pt x="7374288" y="1668004"/>
                    <a:pt x="7355485" y="1641634"/>
                    <a:pt x="7364501" y="1907704"/>
                  </a:cubicBezTo>
                  <a:cubicBezTo>
                    <a:pt x="7373517" y="2173774"/>
                    <a:pt x="7318480" y="2400752"/>
                    <a:pt x="7364501" y="2580988"/>
                  </a:cubicBezTo>
                  <a:cubicBezTo>
                    <a:pt x="7410522" y="2761224"/>
                    <a:pt x="7338142" y="2962443"/>
                    <a:pt x="7364501" y="3254271"/>
                  </a:cubicBezTo>
                  <a:cubicBezTo>
                    <a:pt x="7390860" y="3546099"/>
                    <a:pt x="7364435" y="3619632"/>
                    <a:pt x="7364501" y="3927555"/>
                  </a:cubicBezTo>
                  <a:cubicBezTo>
                    <a:pt x="7364567" y="4235478"/>
                    <a:pt x="7354871" y="4471806"/>
                    <a:pt x="7364501" y="4860702"/>
                  </a:cubicBezTo>
                  <a:cubicBezTo>
                    <a:pt x="7437249" y="5218350"/>
                    <a:pt x="6960077" y="5673814"/>
                    <a:pt x="6637996" y="5587207"/>
                  </a:cubicBezTo>
                  <a:cubicBezTo>
                    <a:pt x="6451693" y="5634276"/>
                    <a:pt x="6293250" y="5517763"/>
                    <a:pt x="6046847" y="5587207"/>
                  </a:cubicBezTo>
                  <a:cubicBezTo>
                    <a:pt x="5800444" y="5656651"/>
                    <a:pt x="5695054" y="5577560"/>
                    <a:pt x="5455698" y="5587207"/>
                  </a:cubicBezTo>
                  <a:cubicBezTo>
                    <a:pt x="5216342" y="5596854"/>
                    <a:pt x="5003655" y="5571335"/>
                    <a:pt x="4805434" y="5587207"/>
                  </a:cubicBezTo>
                  <a:cubicBezTo>
                    <a:pt x="4607213" y="5603079"/>
                    <a:pt x="4357663" y="5555779"/>
                    <a:pt x="4155170" y="5587207"/>
                  </a:cubicBezTo>
                  <a:cubicBezTo>
                    <a:pt x="3952677" y="5618635"/>
                    <a:pt x="3800077" y="5586075"/>
                    <a:pt x="3623136" y="5587207"/>
                  </a:cubicBezTo>
                  <a:cubicBezTo>
                    <a:pt x="3446195" y="5588339"/>
                    <a:pt x="3414495" y="5561246"/>
                    <a:pt x="3209331" y="5587207"/>
                  </a:cubicBezTo>
                  <a:cubicBezTo>
                    <a:pt x="3004167" y="5613168"/>
                    <a:pt x="2957298" y="5570907"/>
                    <a:pt x="2795527" y="5587207"/>
                  </a:cubicBezTo>
                  <a:cubicBezTo>
                    <a:pt x="2633756" y="5603507"/>
                    <a:pt x="2492264" y="5568618"/>
                    <a:pt x="2322608" y="5587207"/>
                  </a:cubicBezTo>
                  <a:cubicBezTo>
                    <a:pt x="2152952" y="5605796"/>
                    <a:pt x="2073286" y="5564969"/>
                    <a:pt x="1908803" y="5587207"/>
                  </a:cubicBezTo>
                  <a:cubicBezTo>
                    <a:pt x="1744321" y="5609445"/>
                    <a:pt x="1077822" y="5470843"/>
                    <a:pt x="726505" y="5587207"/>
                  </a:cubicBezTo>
                  <a:cubicBezTo>
                    <a:pt x="282893" y="5670425"/>
                    <a:pt x="-9108" y="5276105"/>
                    <a:pt x="0" y="4860702"/>
                  </a:cubicBezTo>
                  <a:cubicBezTo>
                    <a:pt x="-31361" y="4557373"/>
                    <a:pt x="17741" y="4410292"/>
                    <a:pt x="0" y="4228760"/>
                  </a:cubicBezTo>
                  <a:cubicBezTo>
                    <a:pt x="-17741" y="4047228"/>
                    <a:pt x="42534" y="3889152"/>
                    <a:pt x="0" y="3638161"/>
                  </a:cubicBezTo>
                  <a:cubicBezTo>
                    <a:pt x="-42534" y="3387170"/>
                    <a:pt x="62552" y="3157236"/>
                    <a:pt x="0" y="3006219"/>
                  </a:cubicBezTo>
                  <a:cubicBezTo>
                    <a:pt x="-62552" y="2855202"/>
                    <a:pt x="61759" y="2603880"/>
                    <a:pt x="0" y="2415620"/>
                  </a:cubicBezTo>
                  <a:cubicBezTo>
                    <a:pt x="-61759" y="2227360"/>
                    <a:pt x="25277" y="2036802"/>
                    <a:pt x="0" y="1825020"/>
                  </a:cubicBezTo>
                  <a:cubicBezTo>
                    <a:pt x="-25277" y="1613238"/>
                    <a:pt x="76492" y="1220165"/>
                    <a:pt x="0" y="726505"/>
                  </a:cubicBezTo>
                  <a:close/>
                </a:path>
              </a:pathLst>
            </a:custGeom>
            <a:grpFill/>
            <a:ln w="28575" cap="flat">
              <a:solidFill>
                <a:schemeClr val="accent6"/>
              </a:solidFill>
              <a:extLst>
                <a:ext uri="{C807C97D-BFC1-408E-A445-0C87EB9F89A2}">
                  <ask:lineSketchStyleProps xmlns:ask="http://schemas.microsoft.com/office/drawing/2018/sketchyshapes" xmlns="" sd="3439500498">
                    <a:prstGeom prst="roundRect">
                      <a:avLst>
                        <a:gd name="adj" fmla="val 13003"/>
                      </a:avLst>
                    </a:prstGeom>
                    <ask:type>
                      <ask:lineSketchScribble/>
                    </ask:type>
                  </ask:lineSketchStyleProps>
                </a:ext>
              </a:extLst>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2800">
                <a:latin typeface="Arial-Rounded" panose="020B0500000000000000" pitchFamily="34" charset="0"/>
                <a:ea typeface="Arial-Rounded" panose="020B0500000000000000" pitchFamily="34" charset="0"/>
                <a:cs typeface="Arial-Rounded" panose="020B0500000000000000" pitchFamily="34" charset="0"/>
              </a:endParaRPr>
            </a:p>
          </p:txBody>
        </p:sp>
        <p:sp>
          <p:nvSpPr>
            <p:cNvPr id="22" name="Rectangle: Rounded Corners 21">
              <a:extLst>
                <a:ext uri="{FF2B5EF4-FFF2-40B4-BE49-F238E27FC236}">
                  <a16:creationId xmlns:a16="http://schemas.microsoft.com/office/drawing/2014/main" id="{4B8C25CC-2F29-4A23-BEEB-75BEFF3BF724}"/>
                </a:ext>
              </a:extLst>
            </p:cNvPr>
            <p:cNvSpPr/>
            <p:nvPr/>
          </p:nvSpPr>
          <p:spPr>
            <a:xfrm>
              <a:off x="76504" y="614743"/>
              <a:ext cx="7364501" cy="5587207"/>
            </a:xfrm>
            <a:custGeom>
              <a:avLst/>
              <a:gdLst>
                <a:gd name="connsiteX0" fmla="*/ 0 w 7364501"/>
                <a:gd name="connsiteY0" fmla="*/ 726505 h 5587207"/>
                <a:gd name="connsiteX1" fmla="*/ 726505 w 7364501"/>
                <a:gd name="connsiteY1" fmla="*/ 0 h 5587207"/>
                <a:gd name="connsiteX2" fmla="*/ 1435884 w 7364501"/>
                <a:gd name="connsiteY2" fmla="*/ 0 h 5587207"/>
                <a:gd name="connsiteX3" fmla="*/ 2027033 w 7364501"/>
                <a:gd name="connsiteY3" fmla="*/ 0 h 5587207"/>
                <a:gd name="connsiteX4" fmla="*/ 2499952 w 7364501"/>
                <a:gd name="connsiteY4" fmla="*/ 0 h 5587207"/>
                <a:gd name="connsiteX5" fmla="*/ 3091101 w 7364501"/>
                <a:gd name="connsiteY5" fmla="*/ 0 h 5587207"/>
                <a:gd name="connsiteX6" fmla="*/ 3504906 w 7364501"/>
                <a:gd name="connsiteY6" fmla="*/ 0 h 5587207"/>
                <a:gd name="connsiteX7" fmla="*/ 4036940 w 7364501"/>
                <a:gd name="connsiteY7" fmla="*/ 0 h 5587207"/>
                <a:gd name="connsiteX8" fmla="*/ 4628089 w 7364501"/>
                <a:gd name="connsiteY8" fmla="*/ 0 h 5587207"/>
                <a:gd name="connsiteX9" fmla="*/ 5219238 w 7364501"/>
                <a:gd name="connsiteY9" fmla="*/ 0 h 5587207"/>
                <a:gd name="connsiteX10" fmla="*/ 5869502 w 7364501"/>
                <a:gd name="connsiteY10" fmla="*/ 0 h 5587207"/>
                <a:gd name="connsiteX11" fmla="*/ 6637996 w 7364501"/>
                <a:gd name="connsiteY11" fmla="*/ 0 h 5587207"/>
                <a:gd name="connsiteX12" fmla="*/ 7364501 w 7364501"/>
                <a:gd name="connsiteY12" fmla="*/ 726505 h 5587207"/>
                <a:gd name="connsiteX13" fmla="*/ 7364501 w 7364501"/>
                <a:gd name="connsiteY13" fmla="*/ 1358447 h 5587207"/>
                <a:gd name="connsiteX14" fmla="*/ 7364501 w 7364501"/>
                <a:gd name="connsiteY14" fmla="*/ 1907704 h 5587207"/>
                <a:gd name="connsiteX15" fmla="*/ 7364501 w 7364501"/>
                <a:gd name="connsiteY15" fmla="*/ 2580988 h 5587207"/>
                <a:gd name="connsiteX16" fmla="*/ 7364501 w 7364501"/>
                <a:gd name="connsiteY16" fmla="*/ 3254271 h 5587207"/>
                <a:gd name="connsiteX17" fmla="*/ 7364501 w 7364501"/>
                <a:gd name="connsiteY17" fmla="*/ 3927555 h 5587207"/>
                <a:gd name="connsiteX18" fmla="*/ 7364501 w 7364501"/>
                <a:gd name="connsiteY18" fmla="*/ 4860702 h 5587207"/>
                <a:gd name="connsiteX19" fmla="*/ 6637996 w 7364501"/>
                <a:gd name="connsiteY19" fmla="*/ 5587207 h 5587207"/>
                <a:gd name="connsiteX20" fmla="*/ 6046847 w 7364501"/>
                <a:gd name="connsiteY20" fmla="*/ 5587207 h 5587207"/>
                <a:gd name="connsiteX21" fmla="*/ 5455698 w 7364501"/>
                <a:gd name="connsiteY21" fmla="*/ 5587207 h 5587207"/>
                <a:gd name="connsiteX22" fmla="*/ 4805434 w 7364501"/>
                <a:gd name="connsiteY22" fmla="*/ 5587207 h 5587207"/>
                <a:gd name="connsiteX23" fmla="*/ 4155170 w 7364501"/>
                <a:gd name="connsiteY23" fmla="*/ 5587207 h 5587207"/>
                <a:gd name="connsiteX24" fmla="*/ 3623136 w 7364501"/>
                <a:gd name="connsiteY24" fmla="*/ 5587207 h 5587207"/>
                <a:gd name="connsiteX25" fmla="*/ 3209331 w 7364501"/>
                <a:gd name="connsiteY25" fmla="*/ 5587207 h 5587207"/>
                <a:gd name="connsiteX26" fmla="*/ 2795527 w 7364501"/>
                <a:gd name="connsiteY26" fmla="*/ 5587207 h 5587207"/>
                <a:gd name="connsiteX27" fmla="*/ 2322608 w 7364501"/>
                <a:gd name="connsiteY27" fmla="*/ 5587207 h 5587207"/>
                <a:gd name="connsiteX28" fmla="*/ 1908803 w 7364501"/>
                <a:gd name="connsiteY28" fmla="*/ 5587207 h 5587207"/>
                <a:gd name="connsiteX29" fmla="*/ 726505 w 7364501"/>
                <a:gd name="connsiteY29" fmla="*/ 5587207 h 5587207"/>
                <a:gd name="connsiteX30" fmla="*/ 0 w 7364501"/>
                <a:gd name="connsiteY30" fmla="*/ 4860702 h 5587207"/>
                <a:gd name="connsiteX31" fmla="*/ 0 w 7364501"/>
                <a:gd name="connsiteY31" fmla="*/ 4228760 h 5587207"/>
                <a:gd name="connsiteX32" fmla="*/ 0 w 7364501"/>
                <a:gd name="connsiteY32" fmla="*/ 3638161 h 5587207"/>
                <a:gd name="connsiteX33" fmla="*/ 0 w 7364501"/>
                <a:gd name="connsiteY33" fmla="*/ 3006219 h 5587207"/>
                <a:gd name="connsiteX34" fmla="*/ 0 w 7364501"/>
                <a:gd name="connsiteY34" fmla="*/ 2415620 h 5587207"/>
                <a:gd name="connsiteX35" fmla="*/ 0 w 7364501"/>
                <a:gd name="connsiteY35" fmla="*/ 1825020 h 5587207"/>
                <a:gd name="connsiteX36" fmla="*/ 0 w 7364501"/>
                <a:gd name="connsiteY36" fmla="*/ 726505 h 5587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364501" h="5587207" extrusionOk="0">
                  <a:moveTo>
                    <a:pt x="0" y="726505"/>
                  </a:moveTo>
                  <a:cubicBezTo>
                    <a:pt x="-43097" y="364073"/>
                    <a:pt x="304611" y="107321"/>
                    <a:pt x="726505" y="0"/>
                  </a:cubicBezTo>
                  <a:cubicBezTo>
                    <a:pt x="983268" y="-24756"/>
                    <a:pt x="1178202" y="12737"/>
                    <a:pt x="1435884" y="0"/>
                  </a:cubicBezTo>
                  <a:cubicBezTo>
                    <a:pt x="1693566" y="-12737"/>
                    <a:pt x="1889391" y="49013"/>
                    <a:pt x="2027033" y="0"/>
                  </a:cubicBezTo>
                  <a:cubicBezTo>
                    <a:pt x="2164675" y="-49013"/>
                    <a:pt x="2337773" y="33326"/>
                    <a:pt x="2499952" y="0"/>
                  </a:cubicBezTo>
                  <a:cubicBezTo>
                    <a:pt x="2662131" y="-33326"/>
                    <a:pt x="2839773" y="47405"/>
                    <a:pt x="3091101" y="0"/>
                  </a:cubicBezTo>
                  <a:cubicBezTo>
                    <a:pt x="3342429" y="-47405"/>
                    <a:pt x="3334179" y="35528"/>
                    <a:pt x="3504906" y="0"/>
                  </a:cubicBezTo>
                  <a:cubicBezTo>
                    <a:pt x="3675634" y="-35528"/>
                    <a:pt x="3830761" y="6644"/>
                    <a:pt x="4036940" y="0"/>
                  </a:cubicBezTo>
                  <a:cubicBezTo>
                    <a:pt x="4243119" y="-6644"/>
                    <a:pt x="4344995" y="51907"/>
                    <a:pt x="4628089" y="0"/>
                  </a:cubicBezTo>
                  <a:cubicBezTo>
                    <a:pt x="4911183" y="-51907"/>
                    <a:pt x="5060299" y="18305"/>
                    <a:pt x="5219238" y="0"/>
                  </a:cubicBezTo>
                  <a:cubicBezTo>
                    <a:pt x="5378177" y="-18305"/>
                    <a:pt x="5638816" y="66643"/>
                    <a:pt x="5869502" y="0"/>
                  </a:cubicBezTo>
                  <a:cubicBezTo>
                    <a:pt x="6100188" y="-66643"/>
                    <a:pt x="6299235" y="59178"/>
                    <a:pt x="6637996" y="0"/>
                  </a:cubicBezTo>
                  <a:cubicBezTo>
                    <a:pt x="7049580" y="2384"/>
                    <a:pt x="7380798" y="389133"/>
                    <a:pt x="7364501" y="726505"/>
                  </a:cubicBezTo>
                  <a:cubicBezTo>
                    <a:pt x="7382375" y="949320"/>
                    <a:pt x="7354714" y="1048890"/>
                    <a:pt x="7364501" y="1358447"/>
                  </a:cubicBezTo>
                  <a:cubicBezTo>
                    <a:pt x="7374288" y="1668004"/>
                    <a:pt x="7355485" y="1641634"/>
                    <a:pt x="7364501" y="1907704"/>
                  </a:cubicBezTo>
                  <a:cubicBezTo>
                    <a:pt x="7373517" y="2173774"/>
                    <a:pt x="7318480" y="2400752"/>
                    <a:pt x="7364501" y="2580988"/>
                  </a:cubicBezTo>
                  <a:cubicBezTo>
                    <a:pt x="7410522" y="2761224"/>
                    <a:pt x="7338142" y="2962443"/>
                    <a:pt x="7364501" y="3254271"/>
                  </a:cubicBezTo>
                  <a:cubicBezTo>
                    <a:pt x="7390860" y="3546099"/>
                    <a:pt x="7364435" y="3619632"/>
                    <a:pt x="7364501" y="3927555"/>
                  </a:cubicBezTo>
                  <a:cubicBezTo>
                    <a:pt x="7364567" y="4235478"/>
                    <a:pt x="7354871" y="4471806"/>
                    <a:pt x="7364501" y="4860702"/>
                  </a:cubicBezTo>
                  <a:cubicBezTo>
                    <a:pt x="7437249" y="5218350"/>
                    <a:pt x="6960077" y="5673814"/>
                    <a:pt x="6637996" y="5587207"/>
                  </a:cubicBezTo>
                  <a:cubicBezTo>
                    <a:pt x="6451693" y="5634276"/>
                    <a:pt x="6293250" y="5517763"/>
                    <a:pt x="6046847" y="5587207"/>
                  </a:cubicBezTo>
                  <a:cubicBezTo>
                    <a:pt x="5800444" y="5656651"/>
                    <a:pt x="5695054" y="5577560"/>
                    <a:pt x="5455698" y="5587207"/>
                  </a:cubicBezTo>
                  <a:cubicBezTo>
                    <a:pt x="5216342" y="5596854"/>
                    <a:pt x="5003655" y="5571335"/>
                    <a:pt x="4805434" y="5587207"/>
                  </a:cubicBezTo>
                  <a:cubicBezTo>
                    <a:pt x="4607213" y="5603079"/>
                    <a:pt x="4357663" y="5555779"/>
                    <a:pt x="4155170" y="5587207"/>
                  </a:cubicBezTo>
                  <a:cubicBezTo>
                    <a:pt x="3952677" y="5618635"/>
                    <a:pt x="3800077" y="5586075"/>
                    <a:pt x="3623136" y="5587207"/>
                  </a:cubicBezTo>
                  <a:cubicBezTo>
                    <a:pt x="3446195" y="5588339"/>
                    <a:pt x="3414495" y="5561246"/>
                    <a:pt x="3209331" y="5587207"/>
                  </a:cubicBezTo>
                  <a:cubicBezTo>
                    <a:pt x="3004167" y="5613168"/>
                    <a:pt x="2957298" y="5570907"/>
                    <a:pt x="2795527" y="5587207"/>
                  </a:cubicBezTo>
                  <a:cubicBezTo>
                    <a:pt x="2633756" y="5603507"/>
                    <a:pt x="2492264" y="5568618"/>
                    <a:pt x="2322608" y="5587207"/>
                  </a:cubicBezTo>
                  <a:cubicBezTo>
                    <a:pt x="2152952" y="5605796"/>
                    <a:pt x="2073286" y="5564969"/>
                    <a:pt x="1908803" y="5587207"/>
                  </a:cubicBezTo>
                  <a:cubicBezTo>
                    <a:pt x="1744321" y="5609445"/>
                    <a:pt x="1077822" y="5470843"/>
                    <a:pt x="726505" y="5587207"/>
                  </a:cubicBezTo>
                  <a:cubicBezTo>
                    <a:pt x="282893" y="5670425"/>
                    <a:pt x="-9108" y="5276105"/>
                    <a:pt x="0" y="4860702"/>
                  </a:cubicBezTo>
                  <a:cubicBezTo>
                    <a:pt x="-31361" y="4557373"/>
                    <a:pt x="17741" y="4410292"/>
                    <a:pt x="0" y="4228760"/>
                  </a:cubicBezTo>
                  <a:cubicBezTo>
                    <a:pt x="-17741" y="4047228"/>
                    <a:pt x="42534" y="3889152"/>
                    <a:pt x="0" y="3638161"/>
                  </a:cubicBezTo>
                  <a:cubicBezTo>
                    <a:pt x="-42534" y="3387170"/>
                    <a:pt x="62552" y="3157236"/>
                    <a:pt x="0" y="3006219"/>
                  </a:cubicBezTo>
                  <a:cubicBezTo>
                    <a:pt x="-62552" y="2855202"/>
                    <a:pt x="61759" y="2603880"/>
                    <a:pt x="0" y="2415620"/>
                  </a:cubicBezTo>
                  <a:cubicBezTo>
                    <a:pt x="-61759" y="2227360"/>
                    <a:pt x="25277" y="2036802"/>
                    <a:pt x="0" y="1825020"/>
                  </a:cubicBezTo>
                  <a:cubicBezTo>
                    <a:pt x="-25277" y="1613238"/>
                    <a:pt x="76492" y="1220165"/>
                    <a:pt x="0" y="726505"/>
                  </a:cubicBezTo>
                  <a:close/>
                </a:path>
              </a:pathLst>
            </a:custGeom>
            <a:noFill/>
            <a:ln w="28575" cap="flat">
              <a:solidFill>
                <a:schemeClr val="accent6"/>
              </a:solidFill>
              <a:extLst>
                <a:ext uri="{C807C97D-BFC1-408E-A445-0C87EB9F89A2}">
                  <ask:lineSketchStyleProps xmlns:ask="http://schemas.microsoft.com/office/drawing/2018/sketchyshapes" xmlns="" sd="3439500498">
                    <a:prstGeom prst="roundRect">
                      <a:avLst>
                        <a:gd name="adj" fmla="val 13003"/>
                      </a:avLst>
                    </a:prstGeom>
                    <ask:type>
                      <ask:lineSketchScribble/>
                    </ask:type>
                  </ask:lineSketchStyleProps>
                </a:ext>
              </a:extLst>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2800" dirty="0">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23" name="Content Placeholder 2">
            <a:extLst>
              <a:ext uri="{FF2B5EF4-FFF2-40B4-BE49-F238E27FC236}">
                <a16:creationId xmlns:a16="http://schemas.microsoft.com/office/drawing/2014/main" id="{B437C7C8-A524-4BC4-8FBD-6B69CDC2F001}"/>
              </a:ext>
            </a:extLst>
          </p:cNvPr>
          <p:cNvSpPr txBox="1">
            <a:spLocks/>
          </p:cNvSpPr>
          <p:nvPr/>
        </p:nvSpPr>
        <p:spPr>
          <a:xfrm>
            <a:off x="1881707" y="1988763"/>
            <a:ext cx="8994268" cy="506758"/>
          </a:xfrm>
          <a:prstGeom prst="rect">
            <a:avLst/>
          </a:prstGeom>
        </p:spPr>
        <p:txBody>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buNone/>
            </a:pPr>
            <a:r>
              <a:rPr lang="vi-VN" sz="2800" dirty="0">
                <a:latin typeface="Arial-Rounded" panose="020B0500000000000000" pitchFamily="34" charset="0"/>
                <a:ea typeface="Arial-Rounded" panose="020B0500000000000000" pitchFamily="34" charset="0"/>
                <a:cs typeface="Arial-Rounded" panose="020B0500000000000000" pitchFamily="34" charset="0"/>
              </a:rPr>
              <a:t>Khổ thơ đầu cho biết bạn nhỏ yêu em gái về điều gì?</a:t>
            </a:r>
            <a:endParaRPr lang="en-US" sz="28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24" name="Content Placeholder 2">
            <a:extLst>
              <a:ext uri="{FF2B5EF4-FFF2-40B4-BE49-F238E27FC236}">
                <a16:creationId xmlns:a16="http://schemas.microsoft.com/office/drawing/2014/main" id="{6B463207-EF6A-4106-97B1-51C378D82D12}"/>
              </a:ext>
            </a:extLst>
          </p:cNvPr>
          <p:cNvSpPr txBox="1">
            <a:spLocks/>
          </p:cNvSpPr>
          <p:nvPr/>
        </p:nvSpPr>
        <p:spPr>
          <a:xfrm>
            <a:off x="1882865" y="2799089"/>
            <a:ext cx="8952986" cy="50675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vi-VN" dirty="0">
                <a:latin typeface="Arial-Rounded" panose="020B0500000000000000" pitchFamily="34" charset="0"/>
                <a:ea typeface="Arial-Rounded" panose="020B0500000000000000" pitchFamily="34" charset="0"/>
                <a:cs typeface="Arial-Rounded" panose="020B0500000000000000" pitchFamily="34" charset="0"/>
              </a:rPr>
              <a:t>Trong khổ thơ 2 và 3, bạn nhỏ tả em gái mình đáng yêu như thế nào?</a:t>
            </a:r>
          </a:p>
        </p:txBody>
      </p:sp>
      <p:sp>
        <p:nvSpPr>
          <p:cNvPr id="25" name="Content Placeholder 2">
            <a:extLst>
              <a:ext uri="{FF2B5EF4-FFF2-40B4-BE49-F238E27FC236}">
                <a16:creationId xmlns:a16="http://schemas.microsoft.com/office/drawing/2014/main" id="{F802188C-28D9-4422-93B3-42B9EF7E7C87}"/>
              </a:ext>
            </a:extLst>
          </p:cNvPr>
          <p:cNvSpPr txBox="1">
            <a:spLocks/>
          </p:cNvSpPr>
          <p:nvPr/>
        </p:nvSpPr>
        <p:spPr>
          <a:xfrm>
            <a:off x="1880294" y="3786993"/>
            <a:ext cx="10041836" cy="50675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vi-VN" dirty="0">
                <a:latin typeface="Arial-Rounded" panose="020B0500000000000000" pitchFamily="34" charset="0"/>
                <a:ea typeface="Arial-Rounded" panose="020B0500000000000000" pitchFamily="34" charset="0"/>
                <a:cs typeface="Arial-Rounded" panose="020B0500000000000000" pitchFamily="34" charset="0"/>
              </a:rPr>
              <a:t>Khổ thơ nào cho thấy bạn nhỏ được em gái rất yêu quý?</a:t>
            </a:r>
            <a:endParaRPr lang="en-US"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26" name="Content Placeholder 2">
            <a:extLst>
              <a:ext uri="{FF2B5EF4-FFF2-40B4-BE49-F238E27FC236}">
                <a16:creationId xmlns:a16="http://schemas.microsoft.com/office/drawing/2014/main" id="{AC3C6CFC-206E-4C76-9C37-F0A5A662BFBD}"/>
              </a:ext>
            </a:extLst>
          </p:cNvPr>
          <p:cNvSpPr txBox="1">
            <a:spLocks/>
          </p:cNvSpPr>
          <p:nvPr/>
        </p:nvSpPr>
        <p:spPr>
          <a:xfrm>
            <a:off x="2024583" y="4567245"/>
            <a:ext cx="9024418" cy="50675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dirty="0">
                <a:latin typeface="Arial-Rounded" panose="020B0500000000000000" pitchFamily="34" charset="0"/>
                <a:ea typeface="Arial-Rounded" panose="020B0500000000000000" pitchFamily="34" charset="0"/>
                <a:cs typeface="Arial-Rounded" panose="020B0500000000000000" pitchFamily="34" charset="0"/>
              </a:rPr>
              <a:t>Chi </a:t>
            </a:r>
            <a:r>
              <a:rPr lang="en-US" dirty="0" err="1">
                <a:latin typeface="Arial-Rounded" panose="020B0500000000000000" pitchFamily="34" charset="0"/>
                <a:ea typeface="Arial-Rounded" panose="020B0500000000000000" pitchFamily="34" charset="0"/>
                <a:cs typeface="Arial-Rounded" panose="020B0500000000000000" pitchFamily="34" charset="0"/>
              </a:rPr>
              <a:t>tiết</a:t>
            </a:r>
            <a:r>
              <a:rPr lang="en-US" dirty="0">
                <a:latin typeface="Arial-Rounded" panose="020B0500000000000000" pitchFamily="34" charset="0"/>
                <a:ea typeface="Arial-Rounded" panose="020B0500000000000000" pitchFamily="34" charset="0"/>
                <a:cs typeface="Arial-Rounded" panose="020B0500000000000000" pitchFamily="34" charset="0"/>
              </a:rPr>
              <a:t> </a:t>
            </a:r>
            <a:r>
              <a:rPr lang="en-US" dirty="0" err="1">
                <a:latin typeface="Arial-Rounded" panose="020B0500000000000000" pitchFamily="34" charset="0"/>
                <a:ea typeface="Arial-Rounded" panose="020B0500000000000000" pitchFamily="34" charset="0"/>
                <a:cs typeface="Arial-Rounded" panose="020B0500000000000000" pitchFamily="34" charset="0"/>
              </a:rPr>
              <a:t>nào</a:t>
            </a:r>
            <a:r>
              <a:rPr lang="en-US" dirty="0">
                <a:latin typeface="Arial-Rounded" panose="020B0500000000000000" pitchFamily="34" charset="0"/>
                <a:ea typeface="Arial-Rounded" panose="020B0500000000000000" pitchFamily="34" charset="0"/>
                <a:cs typeface="Arial-Rounded" panose="020B0500000000000000" pitchFamily="34" charset="0"/>
              </a:rPr>
              <a:t> </a:t>
            </a:r>
            <a:r>
              <a:rPr lang="en-US" dirty="0" err="1">
                <a:latin typeface="Arial-Rounded" panose="020B0500000000000000" pitchFamily="34" charset="0"/>
                <a:ea typeface="Arial-Rounded" panose="020B0500000000000000" pitchFamily="34" charset="0"/>
                <a:cs typeface="Arial-Rounded" panose="020B0500000000000000" pitchFamily="34" charset="0"/>
              </a:rPr>
              <a:t>cho</a:t>
            </a:r>
            <a:r>
              <a:rPr lang="en-US" dirty="0">
                <a:latin typeface="Arial-Rounded" panose="020B0500000000000000" pitchFamily="34" charset="0"/>
                <a:ea typeface="Arial-Rounded" panose="020B0500000000000000" pitchFamily="34" charset="0"/>
                <a:cs typeface="Arial-Rounded" panose="020B0500000000000000" pitchFamily="34" charset="0"/>
              </a:rPr>
              <a:t> </a:t>
            </a:r>
            <a:r>
              <a:rPr lang="en-US" dirty="0" err="1">
                <a:latin typeface="Arial-Rounded" panose="020B0500000000000000" pitchFamily="34" charset="0"/>
                <a:ea typeface="Arial-Rounded" panose="020B0500000000000000" pitchFamily="34" charset="0"/>
                <a:cs typeface="Arial-Rounded" panose="020B0500000000000000" pitchFamily="34" charset="0"/>
              </a:rPr>
              <a:t>thấy</a:t>
            </a:r>
            <a:r>
              <a:rPr lang="en-US" dirty="0">
                <a:latin typeface="Arial-Rounded" panose="020B0500000000000000" pitchFamily="34" charset="0"/>
                <a:ea typeface="Arial-Rounded" panose="020B0500000000000000" pitchFamily="34" charset="0"/>
                <a:cs typeface="Arial-Rounded" panose="020B0500000000000000" pitchFamily="34" charset="0"/>
              </a:rPr>
              <a:t> </a:t>
            </a:r>
            <a:r>
              <a:rPr lang="en-US" dirty="0" err="1">
                <a:latin typeface="Arial-Rounded" panose="020B0500000000000000" pitchFamily="34" charset="0"/>
                <a:ea typeface="Arial-Rounded" panose="020B0500000000000000" pitchFamily="34" charset="0"/>
                <a:cs typeface="Arial-Rounded" panose="020B0500000000000000" pitchFamily="34" charset="0"/>
              </a:rPr>
              <a:t>bạn</a:t>
            </a:r>
            <a:r>
              <a:rPr lang="en-US" dirty="0">
                <a:latin typeface="Arial-Rounded" panose="020B0500000000000000" pitchFamily="34" charset="0"/>
                <a:ea typeface="Arial-Rounded" panose="020B0500000000000000" pitchFamily="34" charset="0"/>
                <a:cs typeface="Arial-Rounded" panose="020B0500000000000000" pitchFamily="34" charset="0"/>
              </a:rPr>
              <a:t> </a:t>
            </a:r>
            <a:r>
              <a:rPr lang="en-US" dirty="0" err="1">
                <a:latin typeface="Arial-Rounded" panose="020B0500000000000000" pitchFamily="34" charset="0"/>
                <a:ea typeface="Arial-Rounded" panose="020B0500000000000000" pitchFamily="34" charset="0"/>
                <a:cs typeface="Arial-Rounded" panose="020B0500000000000000" pitchFamily="34" charset="0"/>
              </a:rPr>
              <a:t>nhỏ</a:t>
            </a:r>
            <a:r>
              <a:rPr lang="en-US" dirty="0">
                <a:latin typeface="Arial-Rounded" panose="020B0500000000000000" pitchFamily="34" charset="0"/>
                <a:ea typeface="Arial-Rounded" panose="020B0500000000000000" pitchFamily="34" charset="0"/>
                <a:cs typeface="Arial-Rounded" panose="020B0500000000000000" pitchFamily="34" charset="0"/>
              </a:rPr>
              <a:t> </a:t>
            </a:r>
            <a:r>
              <a:rPr lang="en-US" dirty="0" err="1">
                <a:latin typeface="Arial-Rounded" panose="020B0500000000000000" pitchFamily="34" charset="0"/>
                <a:ea typeface="Arial-Rounded" panose="020B0500000000000000" pitchFamily="34" charset="0"/>
                <a:cs typeface="Arial-Rounded" panose="020B0500000000000000" pitchFamily="34" charset="0"/>
              </a:rPr>
              <a:t>rất</a:t>
            </a:r>
            <a:r>
              <a:rPr lang="en-US" dirty="0">
                <a:latin typeface="Arial-Rounded" panose="020B0500000000000000" pitchFamily="34" charset="0"/>
                <a:ea typeface="Arial-Rounded" panose="020B0500000000000000" pitchFamily="34" charset="0"/>
                <a:cs typeface="Arial-Rounded" panose="020B0500000000000000" pitchFamily="34" charset="0"/>
              </a:rPr>
              <a:t> </a:t>
            </a:r>
            <a:r>
              <a:rPr lang="en-US" dirty="0" err="1">
                <a:latin typeface="Arial-Rounded" panose="020B0500000000000000" pitchFamily="34" charset="0"/>
                <a:ea typeface="Arial-Rounded" panose="020B0500000000000000" pitchFamily="34" charset="0"/>
                <a:cs typeface="Arial-Rounded" panose="020B0500000000000000" pitchFamily="34" charset="0"/>
              </a:rPr>
              <a:t>hiểu</a:t>
            </a:r>
            <a:r>
              <a:rPr lang="en-US" dirty="0">
                <a:latin typeface="Arial-Rounded" panose="020B0500000000000000" pitchFamily="34" charset="0"/>
                <a:ea typeface="Arial-Rounded" panose="020B0500000000000000" pitchFamily="34" charset="0"/>
                <a:cs typeface="Arial-Rounded" panose="020B0500000000000000" pitchFamily="34" charset="0"/>
              </a:rPr>
              <a:t> </a:t>
            </a:r>
            <a:r>
              <a:rPr lang="en-US" dirty="0" err="1">
                <a:latin typeface="Arial-Rounded" panose="020B0500000000000000" pitchFamily="34" charset="0"/>
                <a:ea typeface="Arial-Rounded" panose="020B0500000000000000" pitchFamily="34" charset="0"/>
                <a:cs typeface="Arial-Rounded" panose="020B0500000000000000" pitchFamily="34" charset="0"/>
              </a:rPr>
              <a:t>sở</a:t>
            </a:r>
            <a:r>
              <a:rPr lang="en-US" dirty="0">
                <a:latin typeface="Arial-Rounded" panose="020B0500000000000000" pitchFamily="34" charset="0"/>
                <a:ea typeface="Arial-Rounded" panose="020B0500000000000000" pitchFamily="34" charset="0"/>
                <a:cs typeface="Arial-Rounded" panose="020B0500000000000000" pitchFamily="34" charset="0"/>
              </a:rPr>
              <a:t> </a:t>
            </a:r>
            <a:r>
              <a:rPr lang="en-US" dirty="0" err="1">
                <a:latin typeface="Arial-Rounded" panose="020B0500000000000000" pitchFamily="34" charset="0"/>
                <a:ea typeface="Arial-Rounded" panose="020B0500000000000000" pitchFamily="34" charset="0"/>
                <a:cs typeface="Arial-Rounded" panose="020B0500000000000000" pitchFamily="34" charset="0"/>
              </a:rPr>
              <a:t>thích</a:t>
            </a:r>
            <a:r>
              <a:rPr lang="en-US" dirty="0">
                <a:latin typeface="Arial-Rounded" panose="020B0500000000000000" pitchFamily="34" charset="0"/>
                <a:ea typeface="Arial-Rounded" panose="020B0500000000000000" pitchFamily="34" charset="0"/>
                <a:cs typeface="Arial-Rounded" panose="020B0500000000000000" pitchFamily="34" charset="0"/>
              </a:rPr>
              <a:t>, </a:t>
            </a:r>
            <a:r>
              <a:rPr lang="en-US" dirty="0" err="1">
                <a:latin typeface="Arial-Rounded" panose="020B0500000000000000" pitchFamily="34" charset="0"/>
                <a:ea typeface="Arial-Rounded" panose="020B0500000000000000" pitchFamily="34" charset="0"/>
                <a:cs typeface="Arial-Rounded" panose="020B0500000000000000" pitchFamily="34" charset="0"/>
              </a:rPr>
              <a:t>tính</a:t>
            </a:r>
            <a:r>
              <a:rPr lang="en-US" dirty="0">
                <a:latin typeface="Arial-Rounded" panose="020B0500000000000000" pitchFamily="34" charset="0"/>
                <a:ea typeface="Arial-Rounded" panose="020B0500000000000000" pitchFamily="34" charset="0"/>
                <a:cs typeface="Arial-Rounded" panose="020B0500000000000000" pitchFamily="34" charset="0"/>
              </a:rPr>
              <a:t> </a:t>
            </a:r>
            <a:r>
              <a:rPr lang="en-US" dirty="0" err="1">
                <a:latin typeface="Arial-Rounded" panose="020B0500000000000000" pitchFamily="34" charset="0"/>
                <a:ea typeface="Arial-Rounded" panose="020B0500000000000000" pitchFamily="34" charset="0"/>
                <a:cs typeface="Arial-Rounded" panose="020B0500000000000000" pitchFamily="34" charset="0"/>
              </a:rPr>
              <a:t>tình</a:t>
            </a:r>
            <a:r>
              <a:rPr lang="en-US" dirty="0">
                <a:latin typeface="Arial-Rounded" panose="020B0500000000000000" pitchFamily="34" charset="0"/>
                <a:ea typeface="Arial-Rounded" panose="020B0500000000000000" pitchFamily="34" charset="0"/>
                <a:cs typeface="Arial-Rounded" panose="020B0500000000000000" pitchFamily="34" charset="0"/>
              </a:rPr>
              <a:t> </a:t>
            </a:r>
            <a:r>
              <a:rPr lang="en-US" dirty="0" err="1">
                <a:latin typeface="Arial-Rounded" panose="020B0500000000000000" pitchFamily="34" charset="0"/>
                <a:ea typeface="Arial-Rounded" panose="020B0500000000000000" pitchFamily="34" charset="0"/>
                <a:cs typeface="Arial-Rounded" panose="020B0500000000000000" pitchFamily="34" charset="0"/>
              </a:rPr>
              <a:t>của</a:t>
            </a:r>
            <a:r>
              <a:rPr lang="en-US" dirty="0">
                <a:latin typeface="Arial-Rounded" panose="020B0500000000000000" pitchFamily="34" charset="0"/>
                <a:ea typeface="Arial-Rounded" panose="020B0500000000000000" pitchFamily="34" charset="0"/>
                <a:cs typeface="Arial-Rounded" panose="020B0500000000000000" pitchFamily="34" charset="0"/>
              </a:rPr>
              <a:t> </a:t>
            </a:r>
            <a:r>
              <a:rPr lang="en-US" dirty="0" err="1">
                <a:latin typeface="Arial-Rounded" panose="020B0500000000000000" pitchFamily="34" charset="0"/>
                <a:ea typeface="Arial-Rounded" panose="020B0500000000000000" pitchFamily="34" charset="0"/>
                <a:cs typeface="Arial-Rounded" panose="020B0500000000000000" pitchFamily="34" charset="0"/>
              </a:rPr>
              <a:t>em</a:t>
            </a:r>
            <a:r>
              <a:rPr lang="en-US" dirty="0">
                <a:latin typeface="Arial-Rounded" panose="020B0500000000000000" pitchFamily="34" charset="0"/>
                <a:ea typeface="Arial-Rounded" panose="020B0500000000000000" pitchFamily="34" charset="0"/>
                <a:cs typeface="Arial-Rounded" panose="020B0500000000000000" pitchFamily="34" charset="0"/>
              </a:rPr>
              <a:t> </a:t>
            </a:r>
            <a:r>
              <a:rPr lang="en-US" dirty="0" err="1">
                <a:latin typeface="Arial-Rounded" panose="020B0500000000000000" pitchFamily="34" charset="0"/>
                <a:ea typeface="Arial-Rounded" panose="020B0500000000000000" pitchFamily="34" charset="0"/>
                <a:cs typeface="Arial-Rounded" panose="020B0500000000000000" pitchFamily="34" charset="0"/>
              </a:rPr>
              <a:t>mình</a:t>
            </a:r>
            <a:r>
              <a:rPr lang="en-US" dirty="0">
                <a:latin typeface="Arial-Rounded" panose="020B0500000000000000" pitchFamily="34" charset="0"/>
                <a:ea typeface="Arial-Rounded" panose="020B0500000000000000" pitchFamily="34" charset="0"/>
                <a:cs typeface="Arial-Rounded" panose="020B0500000000000000" pitchFamily="34" charset="0"/>
              </a:rPr>
              <a:t>?</a:t>
            </a:r>
          </a:p>
        </p:txBody>
      </p:sp>
      <p:pic>
        <p:nvPicPr>
          <p:cNvPr id="27" name="Picture 26" descr="A picture containing text&#10;&#10;Description automatically generated">
            <a:extLst>
              <a:ext uri="{FF2B5EF4-FFF2-40B4-BE49-F238E27FC236}">
                <a16:creationId xmlns:a16="http://schemas.microsoft.com/office/drawing/2014/main" id="{CDFD81FF-F864-4B6F-BB15-98EDF33D921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01400" y="1838807"/>
            <a:ext cx="407442" cy="713024"/>
          </a:xfrm>
          <a:prstGeom prst="rect">
            <a:avLst/>
          </a:prstGeom>
        </p:spPr>
      </p:pic>
      <p:pic>
        <p:nvPicPr>
          <p:cNvPr id="28" name="Picture 27" descr="A picture containing text, clipart&#10;&#10;Description automatically generated">
            <a:extLst>
              <a:ext uri="{FF2B5EF4-FFF2-40B4-BE49-F238E27FC236}">
                <a16:creationId xmlns:a16="http://schemas.microsoft.com/office/drawing/2014/main" id="{3078CDCE-269B-416D-B5B3-14B8C738AB2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824186">
            <a:off x="1246938" y="2827789"/>
            <a:ext cx="582868" cy="718682"/>
          </a:xfrm>
          <a:prstGeom prst="rect">
            <a:avLst/>
          </a:prstGeom>
        </p:spPr>
      </p:pic>
      <p:pic>
        <p:nvPicPr>
          <p:cNvPr id="29" name="Picture 28" descr="A picture containing text, clipart, vector graphics&#10;&#10;Description automatically generated">
            <a:extLst>
              <a:ext uri="{FF2B5EF4-FFF2-40B4-BE49-F238E27FC236}">
                <a16:creationId xmlns:a16="http://schemas.microsoft.com/office/drawing/2014/main" id="{C2BACB49-0206-4F4B-9388-8074E9D24B3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26421" y="3676997"/>
            <a:ext cx="481008" cy="730000"/>
          </a:xfrm>
          <a:prstGeom prst="rect">
            <a:avLst/>
          </a:prstGeom>
        </p:spPr>
      </p:pic>
      <p:pic>
        <p:nvPicPr>
          <p:cNvPr id="30" name="Picture 29" descr="A picture containing text, clipart, vector graphics&#10;&#10;Description automatically generated">
            <a:extLst>
              <a:ext uri="{FF2B5EF4-FFF2-40B4-BE49-F238E27FC236}">
                <a16:creationId xmlns:a16="http://schemas.microsoft.com/office/drawing/2014/main" id="{ACB77395-F084-434D-846E-42827D232C9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65586" y="4602641"/>
            <a:ext cx="543256" cy="769613"/>
          </a:xfrm>
          <a:prstGeom prst="rect">
            <a:avLst/>
          </a:prstGeom>
        </p:spPr>
      </p:pic>
      <p:sp>
        <p:nvSpPr>
          <p:cNvPr id="31" name="Rectangle: Rounded Corners 30">
            <a:extLst>
              <a:ext uri="{FF2B5EF4-FFF2-40B4-BE49-F238E27FC236}">
                <a16:creationId xmlns:a16="http://schemas.microsoft.com/office/drawing/2014/main" id="{72B57EED-3320-466F-AF5D-0F1A9DB6AD16}"/>
              </a:ext>
            </a:extLst>
          </p:cNvPr>
          <p:cNvSpPr/>
          <p:nvPr/>
        </p:nvSpPr>
        <p:spPr>
          <a:xfrm>
            <a:off x="3414242" y="210229"/>
            <a:ext cx="5363515" cy="861773"/>
          </a:xfrm>
          <a:prstGeom prst="roundRect">
            <a:avLst/>
          </a:prstGeom>
          <a:solidFill>
            <a:srgbClr val="FFFF66"/>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ln w="0"/>
              <a:solidFill>
                <a:schemeClr val="tx1"/>
              </a:solidFill>
              <a:effectLst>
                <a:outerShdw blurRad="38100" dist="19050" dir="2700000" algn="tl" rotWithShape="0">
                  <a:schemeClr val="dk1">
                    <a:alpha val="40000"/>
                  </a:schemeClr>
                </a:outerShdw>
              </a:effectLst>
              <a:latin typeface="Arial-Rounded" panose="020B0500000000000000" pitchFamily="34" charset="0"/>
              <a:ea typeface="Arial-Rounded" panose="020B0500000000000000" pitchFamily="34" charset="0"/>
              <a:cs typeface="Arial-Rounded" panose="020B0500000000000000" pitchFamily="34" charset="0"/>
            </a:endParaRPr>
          </a:p>
        </p:txBody>
      </p:sp>
      <p:sp>
        <p:nvSpPr>
          <p:cNvPr id="32" name="TextBox 31">
            <a:extLst>
              <a:ext uri="{FF2B5EF4-FFF2-40B4-BE49-F238E27FC236}">
                <a16:creationId xmlns:a16="http://schemas.microsoft.com/office/drawing/2014/main" id="{411940A0-9CD0-4A40-9639-DC0BB3517135}"/>
              </a:ext>
            </a:extLst>
          </p:cNvPr>
          <p:cNvSpPr txBox="1"/>
          <p:nvPr/>
        </p:nvSpPr>
        <p:spPr>
          <a:xfrm>
            <a:off x="3389853" y="220356"/>
            <a:ext cx="5306062" cy="861774"/>
          </a:xfrm>
          <a:prstGeom prst="rect">
            <a:avLst/>
          </a:prstGeom>
          <a:noFill/>
        </p:spPr>
        <p:txBody>
          <a:bodyPr wrap="square" rtlCol="0">
            <a:spAutoFit/>
          </a:bodyPr>
          <a:lstStyle/>
          <a:p>
            <a:pPr algn="ctr"/>
            <a:r>
              <a:rPr lang="en-US" sz="50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CÙNG TÌM HIỂU</a:t>
            </a:r>
          </a:p>
        </p:txBody>
      </p:sp>
      <p:pic>
        <p:nvPicPr>
          <p:cNvPr id="33" name="Picture 4" descr="Số 5 có ý nghĩa gì? - Ý nghĩa của số 5 - HoaTieu.vn">
            <a:extLst>
              <a:ext uri="{FF2B5EF4-FFF2-40B4-BE49-F238E27FC236}">
                <a16:creationId xmlns:a16="http://schemas.microsoft.com/office/drawing/2014/main" id="{EE70D994-3788-485C-8917-E6B92478364E}"/>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36130" y="5342989"/>
            <a:ext cx="863340" cy="86334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4" name="Content Placeholder 2">
            <a:extLst>
              <a:ext uri="{FF2B5EF4-FFF2-40B4-BE49-F238E27FC236}">
                <a16:creationId xmlns:a16="http://schemas.microsoft.com/office/drawing/2014/main" id="{D3174513-548C-4DCE-9093-9E91887C2D0B}"/>
              </a:ext>
            </a:extLst>
          </p:cNvPr>
          <p:cNvSpPr txBox="1">
            <a:spLocks/>
          </p:cNvSpPr>
          <p:nvPr/>
        </p:nvSpPr>
        <p:spPr>
          <a:xfrm>
            <a:off x="2164296" y="5521192"/>
            <a:ext cx="8971925" cy="50675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vi-VN" dirty="0">
                <a:latin typeface="Arial-Rounded" panose="020B0500000000000000" pitchFamily="34" charset="0"/>
                <a:ea typeface="Arial-Rounded" panose="020B0500000000000000" pitchFamily="34" charset="0"/>
                <a:cs typeface="Arial-Rounded" panose="020B0500000000000000" pitchFamily="34" charset="0"/>
              </a:rPr>
              <a:t>Bài thơ cho em hiểu điều gì về tình cảm chị em trong gia đình?</a:t>
            </a:r>
            <a:endParaRPr lang="en-US" dirty="0" err="1">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428504833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3">
                                            <p:txEl>
                                              <p:pRg st="0" end="0"/>
                                            </p:txEl>
                                          </p:spTgt>
                                        </p:tgtEl>
                                        <p:attrNameLst>
                                          <p:attrName>style.visibility</p:attrName>
                                        </p:attrNameLst>
                                      </p:cBhvr>
                                      <p:to>
                                        <p:strVal val="visible"/>
                                      </p:to>
                                    </p:set>
                                    <p:animEffect transition="in" filter="fade">
                                      <p:cBhvr>
                                        <p:cTn id="10" dur="500"/>
                                        <p:tgtEl>
                                          <p:spTgt spid="2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fade">
                                      <p:cBhvr>
                                        <p:cTn id="15" dur="500"/>
                                        <p:tgtEl>
                                          <p:spTgt spid="2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fade">
                                      <p:cBhvr>
                                        <p:cTn id="18" dur="500"/>
                                        <p:tgtEl>
                                          <p:spTgt spid="2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fade">
                                      <p:cBhvr>
                                        <p:cTn id="23" dur="500"/>
                                        <p:tgtEl>
                                          <p:spTgt spid="2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fade">
                                      <p:cBhvr>
                                        <p:cTn id="26" dur="500"/>
                                        <p:tgtEl>
                                          <p:spTgt spid="25"/>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fade">
                                      <p:cBhvr>
                                        <p:cTn id="31" dur="500"/>
                                        <p:tgtEl>
                                          <p:spTgt spid="30"/>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fade">
                                      <p:cBhvr>
                                        <p:cTn id="34" dur="500"/>
                                        <p:tgtEl>
                                          <p:spTgt spid="26"/>
                                        </p:tgtEl>
                                      </p:cBhvr>
                                    </p:animEffect>
                                  </p:childTnLst>
                                </p:cTn>
                              </p:par>
                              <p:par>
                                <p:cTn id="35" presetID="22" presetClass="entr" presetSubtype="8" fill="hold" grpId="0" nodeType="withEffect">
                                  <p:stCondLst>
                                    <p:cond delay="0"/>
                                  </p:stCondLst>
                                  <p:iterate type="lt">
                                    <p:tmPct val="0"/>
                                  </p:iterate>
                                  <p:childTnLst>
                                    <p:set>
                                      <p:cBhvr>
                                        <p:cTn id="36" dur="1" fill="hold">
                                          <p:stCondLst>
                                            <p:cond delay="0"/>
                                          </p:stCondLst>
                                        </p:cTn>
                                        <p:tgtEl>
                                          <p:spTgt spid="32"/>
                                        </p:tgtEl>
                                        <p:attrNameLst>
                                          <p:attrName>style.visibility</p:attrName>
                                        </p:attrNameLst>
                                      </p:cBhvr>
                                      <p:to>
                                        <p:strVal val="visible"/>
                                      </p:to>
                                    </p:set>
                                    <p:animEffect transition="in" filter="wipe(left)">
                                      <p:cBhvr>
                                        <p:cTn id="37" dur="200"/>
                                        <p:tgtEl>
                                          <p:spTgt spid="32"/>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1"/>
                                        </p:tgtEl>
                                        <p:attrNameLst>
                                          <p:attrName>style.visibility</p:attrName>
                                        </p:attrNameLst>
                                      </p:cBhvr>
                                      <p:to>
                                        <p:strVal val="visible"/>
                                      </p:to>
                                    </p:set>
                                    <p:animEffect transition="in" filter="fade">
                                      <p:cBhvr>
                                        <p:cTn id="40" dur="200"/>
                                        <p:tgtEl>
                                          <p:spTgt spid="31"/>
                                        </p:tgtEl>
                                      </p:cBhvr>
                                    </p:animEffect>
                                  </p:childTnLst>
                                </p:cTn>
                              </p:par>
                            </p:childTnLst>
                          </p:cTn>
                        </p:par>
                        <p:par>
                          <p:cTn id="41" fill="hold">
                            <p:stCondLst>
                              <p:cond delay="500"/>
                            </p:stCondLst>
                            <p:childTnLst>
                              <p:par>
                                <p:cTn id="42" presetID="34" presetClass="emph" presetSubtype="0" fill="hold" grpId="1" nodeType="afterEffect">
                                  <p:stCondLst>
                                    <p:cond delay="0"/>
                                  </p:stCondLst>
                                  <p:iterate type="lt">
                                    <p:tmPct val="10000"/>
                                  </p:iterate>
                                  <p:childTnLst>
                                    <p:animMotion origin="layout" path="M 0.0 0.0 L 0.0 -0.07213" pathEditMode="relative" ptsTypes="">
                                      <p:cBhvr>
                                        <p:cTn id="43" dur="250" accel="50000" decel="50000" autoRev="1" fill="hold">
                                          <p:stCondLst>
                                            <p:cond delay="0"/>
                                          </p:stCondLst>
                                        </p:cTn>
                                        <p:tgtEl>
                                          <p:spTgt spid="32"/>
                                        </p:tgtEl>
                                        <p:attrNameLst>
                                          <p:attrName>ppt_x</p:attrName>
                                          <p:attrName>ppt_y</p:attrName>
                                        </p:attrNameLst>
                                      </p:cBhvr>
                                    </p:animMotion>
                                    <p:animRot by="1500000">
                                      <p:cBhvr>
                                        <p:cTn id="44" dur="125" fill="hold">
                                          <p:stCondLst>
                                            <p:cond delay="0"/>
                                          </p:stCondLst>
                                        </p:cTn>
                                        <p:tgtEl>
                                          <p:spTgt spid="32"/>
                                        </p:tgtEl>
                                        <p:attrNameLst>
                                          <p:attrName>r</p:attrName>
                                        </p:attrNameLst>
                                      </p:cBhvr>
                                    </p:animRot>
                                    <p:animRot by="-1500000">
                                      <p:cBhvr>
                                        <p:cTn id="45" dur="125" fill="hold">
                                          <p:stCondLst>
                                            <p:cond delay="125"/>
                                          </p:stCondLst>
                                        </p:cTn>
                                        <p:tgtEl>
                                          <p:spTgt spid="32"/>
                                        </p:tgtEl>
                                        <p:attrNameLst>
                                          <p:attrName>r</p:attrName>
                                        </p:attrNameLst>
                                      </p:cBhvr>
                                    </p:animRot>
                                    <p:animRot by="-1500000">
                                      <p:cBhvr>
                                        <p:cTn id="46" dur="125" fill="hold">
                                          <p:stCondLst>
                                            <p:cond delay="250"/>
                                          </p:stCondLst>
                                        </p:cTn>
                                        <p:tgtEl>
                                          <p:spTgt spid="32"/>
                                        </p:tgtEl>
                                        <p:attrNameLst>
                                          <p:attrName>r</p:attrName>
                                        </p:attrNameLst>
                                      </p:cBhvr>
                                    </p:animRot>
                                    <p:animRot by="1500000">
                                      <p:cBhvr>
                                        <p:cTn id="47" dur="125" fill="hold">
                                          <p:stCondLst>
                                            <p:cond delay="375"/>
                                          </p:stCondLst>
                                        </p:cTn>
                                        <p:tgtEl>
                                          <p:spTgt spid="32"/>
                                        </p:tgtEl>
                                        <p:attrNameLst>
                                          <p:attrName>r</p:attrName>
                                        </p:attrNameLst>
                                      </p:cBhvr>
                                    </p:animRo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500"/>
                                        <p:tgtEl>
                                          <p:spTgt spid="34"/>
                                        </p:tgtEl>
                                      </p:cBhvr>
                                    </p:animEffect>
                                  </p:childTnLst>
                                </p:cTn>
                              </p:par>
                              <p:par>
                                <p:cTn id="53" presetID="10" presetClass="entr" presetSubtype="0" fill="hold" nodeType="with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fade">
                                      <p:cBhvr>
                                        <p:cTn id="5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build="p"/>
      <p:bldP spid="24" grpId="0"/>
      <p:bldP spid="25" grpId="0"/>
      <p:bldP spid="26" grpId="0"/>
      <p:bldP spid="31" grpId="0" animBg="1"/>
      <p:bldP spid="32" grpId="0"/>
      <p:bldP spid="32" grpId="1"/>
      <p:bldP spid="3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ABB5C9"/>
        </a:solidFill>
        <a:effectLst/>
      </p:bgPr>
    </p:bg>
    <p:spTree>
      <p:nvGrpSpPr>
        <p:cNvPr id="1" name=""/>
        <p:cNvGrpSpPr/>
        <p:nvPr/>
      </p:nvGrpSpPr>
      <p:grpSpPr>
        <a:xfrm>
          <a:off x="0" y="0"/>
          <a:ext cx="0" cy="0"/>
          <a:chOff x="0" y="0"/>
          <a:chExt cx="0" cy="0"/>
        </a:xfrm>
      </p:grpSpPr>
      <p:sp>
        <p:nvSpPr>
          <p:cNvPr id="4" name="矩形: 圆角 3">
            <a:extLst>
              <a:ext uri="{FF2B5EF4-FFF2-40B4-BE49-F238E27FC236}">
                <a16:creationId xmlns:a16="http://schemas.microsoft.com/office/drawing/2014/main" id="{4C46A30C-E484-46B9-B632-A945EDF1378A}"/>
              </a:ext>
            </a:extLst>
          </p:cNvPr>
          <p:cNvSpPr/>
          <p:nvPr/>
        </p:nvSpPr>
        <p:spPr>
          <a:xfrm>
            <a:off x="711200" y="534454"/>
            <a:ext cx="10769600" cy="5789093"/>
          </a:xfrm>
          <a:prstGeom prst="roundRect">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6" name="Rectangle 15">
            <a:extLst>
              <a:ext uri="{FF2B5EF4-FFF2-40B4-BE49-F238E27FC236}">
                <a16:creationId xmlns:a16="http://schemas.microsoft.com/office/drawing/2014/main" id="{1F00DECF-16D0-4CFB-8C2F-CC0BE121FCA8}"/>
              </a:ext>
            </a:extLst>
          </p:cNvPr>
          <p:cNvSpPr/>
          <p:nvPr/>
        </p:nvSpPr>
        <p:spPr>
          <a:xfrm>
            <a:off x="1392106" y="677295"/>
            <a:ext cx="3366143" cy="584775"/>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err="1">
                <a:ln>
                  <a:noFill/>
                </a:ln>
                <a:solidFill>
                  <a:srgbClr val="7030A0"/>
                </a:solidFill>
                <a:effectLst/>
                <a:uLnTx/>
                <a:uFillTx/>
                <a:latin typeface="Arial-Rounded" panose="020B0500000000000000" pitchFamily="34" charset="0"/>
                <a:ea typeface="Arial-Rounded" panose="020B0500000000000000" pitchFamily="34" charset="0"/>
                <a:cs typeface="Arial-Rounded" panose="020B0500000000000000" pitchFamily="34" charset="0"/>
              </a:rPr>
              <a:t>Cùng</a:t>
            </a:r>
            <a:r>
              <a:rPr kumimoji="0" lang="en-US" altLang="zh-CN" sz="3200" b="1" i="0" u="none" strike="noStrike" kern="1200" cap="none" spc="0" normalizeH="0" baseline="0" noProof="0" dirty="0">
                <a:ln>
                  <a:noFill/>
                </a:ln>
                <a:solidFill>
                  <a:srgbClr val="7030A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zh-CN" sz="3200" b="1" i="0" u="none" strike="noStrike" kern="1200" cap="none" spc="0" normalizeH="0" baseline="0" noProof="0" dirty="0" err="1">
                <a:ln>
                  <a:noFill/>
                </a:ln>
                <a:solidFill>
                  <a:srgbClr val="7030A0"/>
                </a:solidFill>
                <a:effectLst/>
                <a:uLnTx/>
                <a:uFillTx/>
                <a:latin typeface="Arial-Rounded" panose="020B0500000000000000" pitchFamily="34" charset="0"/>
                <a:ea typeface="Arial-Rounded" panose="020B0500000000000000" pitchFamily="34" charset="0"/>
                <a:cs typeface="Arial-Rounded" panose="020B0500000000000000" pitchFamily="34" charset="0"/>
              </a:rPr>
              <a:t>tìm</a:t>
            </a:r>
            <a:r>
              <a:rPr kumimoji="0" lang="en-US" altLang="zh-CN" sz="3200" b="1" i="0" u="none" strike="noStrike" kern="1200" cap="none" spc="0" normalizeH="0" baseline="0" noProof="0" dirty="0">
                <a:ln>
                  <a:noFill/>
                </a:ln>
                <a:solidFill>
                  <a:srgbClr val="7030A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zh-CN" sz="3200" b="1" i="0" u="none" strike="noStrike" kern="1200" cap="none" spc="0" normalizeH="0" baseline="0" noProof="0" dirty="0" err="1">
                <a:ln>
                  <a:noFill/>
                </a:ln>
                <a:solidFill>
                  <a:srgbClr val="7030A0"/>
                </a:solidFill>
                <a:effectLst/>
                <a:uLnTx/>
                <a:uFillTx/>
                <a:latin typeface="Arial-Rounded" panose="020B0500000000000000" pitchFamily="34" charset="0"/>
                <a:ea typeface="Arial-Rounded" panose="020B0500000000000000" pitchFamily="34" charset="0"/>
                <a:cs typeface="Arial-Rounded" panose="020B0500000000000000" pitchFamily="34" charset="0"/>
              </a:rPr>
              <a:t>hiểu</a:t>
            </a:r>
            <a:endParaRPr kumimoji="0" lang="zh-CN" altLang="en-US" sz="3200" b="1" i="0" u="none" strike="noStrike" kern="1200" cap="none" spc="0" normalizeH="0" baseline="0" noProof="0" dirty="0">
              <a:ln>
                <a:noFill/>
              </a:ln>
              <a:solidFill>
                <a:srgbClr val="7030A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8" name="Picture 17">
            <a:extLst>
              <a:ext uri="{FF2B5EF4-FFF2-40B4-BE49-F238E27FC236}">
                <a16:creationId xmlns:a16="http://schemas.microsoft.com/office/drawing/2014/main" id="{41FCFF82-2544-4B22-98B7-F0FF75087F51}"/>
              </a:ext>
            </a:extLst>
          </p:cNvPr>
          <p:cNvPicPr>
            <a:picLocks noChangeAspect="1"/>
          </p:cNvPicPr>
          <p:nvPr/>
        </p:nvPicPr>
        <p:blipFill>
          <a:blip r:embed="rId4"/>
          <a:stretch>
            <a:fillRect/>
          </a:stretch>
        </p:blipFill>
        <p:spPr>
          <a:xfrm rot="16200000">
            <a:off x="995027" y="755673"/>
            <a:ext cx="511318" cy="511318"/>
          </a:xfrm>
          <a:prstGeom prst="rect">
            <a:avLst/>
          </a:prstGeom>
        </p:spPr>
      </p:pic>
      <p:grpSp>
        <p:nvGrpSpPr>
          <p:cNvPr id="19" name="PA_库_组合 5">
            <a:extLst>
              <a:ext uri="{FF2B5EF4-FFF2-40B4-BE49-F238E27FC236}">
                <a16:creationId xmlns:a16="http://schemas.microsoft.com/office/drawing/2014/main" id="{6FB966F5-75F4-4CF0-A019-DEE3F937B639}"/>
              </a:ext>
            </a:extLst>
          </p:cNvPr>
          <p:cNvGrpSpPr/>
          <p:nvPr>
            <p:custDataLst>
              <p:tags r:id="rId2"/>
            </p:custDataLst>
          </p:nvPr>
        </p:nvGrpSpPr>
        <p:grpSpPr>
          <a:xfrm>
            <a:off x="964908" y="1296691"/>
            <a:ext cx="587835" cy="706091"/>
            <a:chOff x="1836100" y="2332000"/>
            <a:chExt cx="1572829" cy="862059"/>
          </a:xfrm>
        </p:grpSpPr>
        <p:sp>
          <p:nvSpPr>
            <p:cNvPr id="24" name="任意多边形 10">
              <a:extLst>
                <a:ext uri="{FF2B5EF4-FFF2-40B4-BE49-F238E27FC236}">
                  <a16:creationId xmlns:a16="http://schemas.microsoft.com/office/drawing/2014/main" id="{01F8AFD0-4D75-413B-B43E-41BB6692CA88}"/>
                </a:ext>
              </a:extLst>
            </p:cNvPr>
            <p:cNvSpPr/>
            <p:nvPr/>
          </p:nvSpPr>
          <p:spPr>
            <a:xfrm>
              <a:off x="1886559" y="2454748"/>
              <a:ext cx="1522370" cy="697312"/>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 name="connsiteX0" fmla="*/ 920229 w 1891187"/>
                <a:gd name="connsiteY0" fmla="*/ 80158 h 828882"/>
                <a:gd name="connsiteX1" fmla="*/ 1760230 w 1891187"/>
                <a:gd name="connsiteY1" fmla="*/ 70373 h 828882"/>
                <a:gd name="connsiteX2" fmla="*/ 1867806 w 1891187"/>
                <a:gd name="connsiteY2" fmla="*/ 801892 h 828882"/>
                <a:gd name="connsiteX3" fmla="*/ 60522 w 1891187"/>
                <a:gd name="connsiteY3" fmla="*/ 769620 h 828882"/>
                <a:gd name="connsiteX4" fmla="*/ 28249 w 1891187"/>
                <a:gd name="connsiteY4" fmla="*/ 102646 h 828882"/>
                <a:gd name="connsiteX0" fmla="*/ 953754 w 2038657"/>
                <a:gd name="connsiteY0" fmla="*/ 80158 h 875087"/>
                <a:gd name="connsiteX1" fmla="*/ 1793755 w 2038657"/>
                <a:gd name="connsiteY1" fmla="*/ 70373 h 875087"/>
                <a:gd name="connsiteX2" fmla="*/ 1901331 w 2038657"/>
                <a:gd name="connsiteY2" fmla="*/ 801892 h 875087"/>
                <a:gd name="connsiteX3" fmla="*/ 37845 w 2038657"/>
                <a:gd name="connsiteY3" fmla="*/ 792108 h 875087"/>
                <a:gd name="connsiteX4" fmla="*/ 61774 w 2038657"/>
                <a:gd name="connsiteY4" fmla="*/ 102646 h 875087"/>
                <a:gd name="connsiteX0" fmla="*/ 984916 w 2069819"/>
                <a:gd name="connsiteY0" fmla="*/ 80158 h 887366"/>
                <a:gd name="connsiteX1" fmla="*/ 1824917 w 2069819"/>
                <a:gd name="connsiteY1" fmla="*/ 70373 h 887366"/>
                <a:gd name="connsiteX2" fmla="*/ 1932493 w 2069819"/>
                <a:gd name="connsiteY2" fmla="*/ 801892 h 887366"/>
                <a:gd name="connsiteX3" fmla="*/ 69007 w 2069819"/>
                <a:gd name="connsiteY3" fmla="*/ 792108 h 887366"/>
                <a:gd name="connsiteX4" fmla="*/ 389999 w 2069819"/>
                <a:gd name="connsiteY4" fmla="*/ 80159 h 887366"/>
                <a:gd name="connsiteX0" fmla="*/ 1007612 w 2092515"/>
                <a:gd name="connsiteY0" fmla="*/ 80158 h 887365"/>
                <a:gd name="connsiteX1" fmla="*/ 1847613 w 2092515"/>
                <a:gd name="connsiteY1" fmla="*/ 70373 h 887365"/>
                <a:gd name="connsiteX2" fmla="*/ 1955189 w 2092515"/>
                <a:gd name="connsiteY2" fmla="*/ 801892 h 887365"/>
                <a:gd name="connsiteX3" fmla="*/ 91703 w 2092515"/>
                <a:gd name="connsiteY3" fmla="*/ 792108 h 887365"/>
                <a:gd name="connsiteX4" fmla="*/ 412695 w 2092515"/>
                <a:gd name="connsiteY4" fmla="*/ 80159 h 887365"/>
                <a:gd name="connsiteX0" fmla="*/ 1087979 w 2172882"/>
                <a:gd name="connsiteY0" fmla="*/ 80158 h 865313"/>
                <a:gd name="connsiteX1" fmla="*/ 1927980 w 2172882"/>
                <a:gd name="connsiteY1" fmla="*/ 70373 h 865313"/>
                <a:gd name="connsiteX2" fmla="*/ 2035556 w 2172882"/>
                <a:gd name="connsiteY2" fmla="*/ 801892 h 865313"/>
                <a:gd name="connsiteX3" fmla="*/ 172070 w 2172882"/>
                <a:gd name="connsiteY3" fmla="*/ 792108 h 865313"/>
                <a:gd name="connsiteX4" fmla="*/ 244170 w 2172882"/>
                <a:gd name="connsiteY4" fmla="*/ 492446 h 865313"/>
                <a:gd name="connsiteX0" fmla="*/ 1043749 w 2128652"/>
                <a:gd name="connsiteY0" fmla="*/ 80158 h 865313"/>
                <a:gd name="connsiteX1" fmla="*/ 1883750 w 2128652"/>
                <a:gd name="connsiteY1" fmla="*/ 70373 h 865313"/>
                <a:gd name="connsiteX2" fmla="*/ 1991326 w 2128652"/>
                <a:gd name="connsiteY2" fmla="*/ 801892 h 865313"/>
                <a:gd name="connsiteX3" fmla="*/ 127840 w 2128652"/>
                <a:gd name="connsiteY3" fmla="*/ 792108 h 865313"/>
                <a:gd name="connsiteX4" fmla="*/ 199940 w 2128652"/>
                <a:gd name="connsiteY4" fmla="*/ 492446 h 865313"/>
                <a:gd name="connsiteX0" fmla="*/ 1078008 w 2162911"/>
                <a:gd name="connsiteY0" fmla="*/ 80158 h 865313"/>
                <a:gd name="connsiteX1" fmla="*/ 1918009 w 2162911"/>
                <a:gd name="connsiteY1" fmla="*/ 70373 h 865313"/>
                <a:gd name="connsiteX2" fmla="*/ 2025585 w 2162911"/>
                <a:gd name="connsiteY2" fmla="*/ 801892 h 865313"/>
                <a:gd name="connsiteX3" fmla="*/ 162099 w 2162911"/>
                <a:gd name="connsiteY3" fmla="*/ 792108 h 865313"/>
                <a:gd name="connsiteX4" fmla="*/ 137854 w 2162911"/>
                <a:gd name="connsiteY4" fmla="*/ 492446 h 865313"/>
                <a:gd name="connsiteX0" fmla="*/ 1042572 w 2127475"/>
                <a:gd name="connsiteY0" fmla="*/ 80158 h 865313"/>
                <a:gd name="connsiteX1" fmla="*/ 1882573 w 2127475"/>
                <a:gd name="connsiteY1" fmla="*/ 70373 h 865313"/>
                <a:gd name="connsiteX2" fmla="*/ 1990149 w 2127475"/>
                <a:gd name="connsiteY2" fmla="*/ 801892 h 865313"/>
                <a:gd name="connsiteX3" fmla="*/ 126663 w 2127475"/>
                <a:gd name="connsiteY3" fmla="*/ 792108 h 865313"/>
                <a:gd name="connsiteX4" fmla="*/ 102418 w 2127475"/>
                <a:gd name="connsiteY4" fmla="*/ 492446 h 865313"/>
                <a:gd name="connsiteX0" fmla="*/ 971813 w 2049582"/>
                <a:gd name="connsiteY0" fmla="*/ 80158 h 878885"/>
                <a:gd name="connsiteX1" fmla="*/ 1811814 w 2049582"/>
                <a:gd name="connsiteY1" fmla="*/ 70373 h 878885"/>
                <a:gd name="connsiteX2" fmla="*/ 1919390 w 2049582"/>
                <a:gd name="connsiteY2" fmla="*/ 801892 h 878885"/>
                <a:gd name="connsiteX3" fmla="*/ 152249 w 2049582"/>
                <a:gd name="connsiteY3" fmla="*/ 822093 h 878885"/>
                <a:gd name="connsiteX4" fmla="*/ 31659 w 2049582"/>
                <a:gd name="connsiteY4" fmla="*/ 492446 h 878885"/>
                <a:gd name="connsiteX0" fmla="*/ 1009140 w 2086909"/>
                <a:gd name="connsiteY0" fmla="*/ 80158 h 878885"/>
                <a:gd name="connsiteX1" fmla="*/ 1849141 w 2086909"/>
                <a:gd name="connsiteY1" fmla="*/ 70373 h 878885"/>
                <a:gd name="connsiteX2" fmla="*/ 1956717 w 2086909"/>
                <a:gd name="connsiteY2" fmla="*/ 801892 h 878885"/>
                <a:gd name="connsiteX3" fmla="*/ 189576 w 2086909"/>
                <a:gd name="connsiteY3" fmla="*/ 822093 h 878885"/>
                <a:gd name="connsiteX4" fmla="*/ 68986 w 2086909"/>
                <a:gd name="connsiteY4" fmla="*/ 492446 h 878885"/>
                <a:gd name="connsiteX0" fmla="*/ 1041174 w 2118943"/>
                <a:gd name="connsiteY0" fmla="*/ 80158 h 872392"/>
                <a:gd name="connsiteX1" fmla="*/ 1881175 w 2118943"/>
                <a:gd name="connsiteY1" fmla="*/ 70373 h 872392"/>
                <a:gd name="connsiteX2" fmla="*/ 1988751 w 2118943"/>
                <a:gd name="connsiteY2" fmla="*/ 801892 h 872392"/>
                <a:gd name="connsiteX3" fmla="*/ 221610 w 2118943"/>
                <a:gd name="connsiteY3" fmla="*/ 822093 h 872392"/>
                <a:gd name="connsiteX4" fmla="*/ 44818 w 2118943"/>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996356 w 2074125"/>
                <a:gd name="connsiteY0" fmla="*/ 80158 h 861823"/>
                <a:gd name="connsiteX1" fmla="*/ 1836357 w 2074125"/>
                <a:gd name="connsiteY1" fmla="*/ 70373 h 861823"/>
                <a:gd name="connsiteX2" fmla="*/ 1943933 w 2074125"/>
                <a:gd name="connsiteY2" fmla="*/ 801892 h 861823"/>
                <a:gd name="connsiteX3" fmla="*/ 176792 w 2074125"/>
                <a:gd name="connsiteY3" fmla="*/ 822093 h 861823"/>
                <a:gd name="connsiteX4" fmla="*/ 0 w 2074125"/>
                <a:gd name="connsiteY4" fmla="*/ 612383 h 861823"/>
                <a:gd name="connsiteX0" fmla="*/ 996356 w 1970804"/>
                <a:gd name="connsiteY0" fmla="*/ 80158 h 823168"/>
                <a:gd name="connsiteX1" fmla="*/ 1836357 w 1970804"/>
                <a:gd name="connsiteY1" fmla="*/ 70373 h 823168"/>
                <a:gd name="connsiteX2" fmla="*/ 1943933 w 1970804"/>
                <a:gd name="connsiteY2" fmla="*/ 801892 h 823168"/>
                <a:gd name="connsiteX3" fmla="*/ 176792 w 1970804"/>
                <a:gd name="connsiteY3" fmla="*/ 822093 h 823168"/>
                <a:gd name="connsiteX4" fmla="*/ 0 w 1970804"/>
                <a:gd name="connsiteY4" fmla="*/ 612383 h 823168"/>
                <a:gd name="connsiteX0" fmla="*/ 1010802 w 1991303"/>
                <a:gd name="connsiteY0" fmla="*/ 81745 h 843471"/>
                <a:gd name="connsiteX1" fmla="*/ 1850803 w 1991303"/>
                <a:gd name="connsiteY1" fmla="*/ 71960 h 843471"/>
                <a:gd name="connsiteX2" fmla="*/ 1966407 w 1991303"/>
                <a:gd name="connsiteY2" fmla="*/ 825967 h 843471"/>
                <a:gd name="connsiteX3" fmla="*/ 191238 w 1991303"/>
                <a:gd name="connsiteY3" fmla="*/ 823680 h 843471"/>
                <a:gd name="connsiteX4" fmla="*/ 14446 w 1991303"/>
                <a:gd name="connsiteY4" fmla="*/ 613970 h 843471"/>
                <a:gd name="connsiteX0" fmla="*/ 1009760 w 1978344"/>
                <a:gd name="connsiteY0" fmla="*/ 81745 h 843471"/>
                <a:gd name="connsiteX1" fmla="*/ 1849761 w 1978344"/>
                <a:gd name="connsiteY1" fmla="*/ 71960 h 843471"/>
                <a:gd name="connsiteX2" fmla="*/ 1949307 w 1978344"/>
                <a:gd name="connsiteY2" fmla="*/ 825967 h 843471"/>
                <a:gd name="connsiteX3" fmla="*/ 190196 w 1978344"/>
                <a:gd name="connsiteY3" fmla="*/ 823680 h 843471"/>
                <a:gd name="connsiteX4" fmla="*/ 13404 w 1978344"/>
                <a:gd name="connsiteY4" fmla="*/ 613970 h 843471"/>
                <a:gd name="connsiteX0" fmla="*/ 996356 w 1964940"/>
                <a:gd name="connsiteY0" fmla="*/ 81745 h 840320"/>
                <a:gd name="connsiteX1" fmla="*/ 1836357 w 1964940"/>
                <a:gd name="connsiteY1" fmla="*/ 71960 h 840320"/>
                <a:gd name="connsiteX2" fmla="*/ 1935903 w 1964940"/>
                <a:gd name="connsiteY2" fmla="*/ 825967 h 840320"/>
                <a:gd name="connsiteX3" fmla="*/ 176792 w 1964940"/>
                <a:gd name="connsiteY3" fmla="*/ 823680 h 840320"/>
                <a:gd name="connsiteX4" fmla="*/ 0 w 1964940"/>
                <a:gd name="connsiteY4" fmla="*/ 613970 h 840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4940" h="840320">
                  <a:moveTo>
                    <a:pt x="996356" y="81745"/>
                  </a:moveTo>
                  <a:cubicBezTo>
                    <a:pt x="1634643" y="6441"/>
                    <a:pt x="1679766" y="-52077"/>
                    <a:pt x="1836357" y="71960"/>
                  </a:cubicBezTo>
                  <a:cubicBezTo>
                    <a:pt x="1992948" y="195997"/>
                    <a:pt x="1979663" y="813122"/>
                    <a:pt x="1935903" y="825967"/>
                  </a:cubicBezTo>
                  <a:cubicBezTo>
                    <a:pt x="1892143" y="838812"/>
                    <a:pt x="282666" y="851518"/>
                    <a:pt x="176792" y="823680"/>
                  </a:cubicBezTo>
                  <a:cubicBezTo>
                    <a:pt x="70918" y="795842"/>
                    <a:pt x="51561" y="817904"/>
                    <a:pt x="0" y="613970"/>
                  </a:cubicBezTo>
                </a:path>
              </a:pathLst>
            </a:custGeom>
            <a:pattFill prst="wdDnDiag">
              <a:fgClr>
                <a:srgbClr val="F59C1F"/>
              </a:fgClr>
              <a:bgClr>
                <a:sysClr val="window" lastClr="FFFFFF"/>
              </a:bgClr>
            </a:pattFill>
            <a:ln w="25400" cap="rnd" cmpd="sng" algn="ctr">
              <a:solidFill>
                <a:srgbClr val="F59C1F"/>
              </a:solidFill>
              <a:prstDash val="solid"/>
              <a:roun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5" name="任意多边形 11">
              <a:extLst>
                <a:ext uri="{FF2B5EF4-FFF2-40B4-BE49-F238E27FC236}">
                  <a16:creationId xmlns:a16="http://schemas.microsoft.com/office/drawing/2014/main" id="{B52AEBD2-2FFD-4BE5-945C-F0BA94C37139}"/>
                </a:ext>
              </a:extLst>
            </p:cNvPr>
            <p:cNvSpPr/>
            <p:nvPr/>
          </p:nvSpPr>
          <p:spPr>
            <a:xfrm>
              <a:off x="1836100" y="2454748"/>
              <a:ext cx="1456448" cy="652929"/>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853" h="786834">
                  <a:moveTo>
                    <a:pt x="189613" y="60598"/>
                  </a:moveTo>
                  <a:cubicBezTo>
                    <a:pt x="827900" y="-14706"/>
                    <a:pt x="1663411" y="-12912"/>
                    <a:pt x="1760230" y="28325"/>
                  </a:cubicBezTo>
                  <a:cubicBezTo>
                    <a:pt x="1857049" y="69562"/>
                    <a:pt x="1903665" y="729364"/>
                    <a:pt x="1867806" y="759844"/>
                  </a:cubicBezTo>
                  <a:cubicBezTo>
                    <a:pt x="1831947" y="790324"/>
                    <a:pt x="141204" y="811840"/>
                    <a:pt x="60522" y="727572"/>
                  </a:cubicBezTo>
                  <a:cubicBezTo>
                    <a:pt x="-20160" y="643304"/>
                    <a:pt x="-8507" y="399464"/>
                    <a:pt x="28249" y="60598"/>
                  </a:cubicBezTo>
                </a:path>
              </a:pathLst>
            </a:custGeom>
            <a:solidFill>
              <a:sysClr val="window" lastClr="FFFFFF"/>
            </a:solidFill>
            <a:ln w="25400" cap="rnd" cmpd="sng" algn="ctr">
              <a:solidFill>
                <a:srgbClr val="F59C1F"/>
              </a:solidFill>
              <a:prstDash val="solid"/>
              <a:roun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6" name="文本框 12">
              <a:extLst>
                <a:ext uri="{FF2B5EF4-FFF2-40B4-BE49-F238E27FC236}">
                  <a16:creationId xmlns:a16="http://schemas.microsoft.com/office/drawing/2014/main" id="{C73EF4CE-B7A7-4EB0-AEFB-F1BF1DF62521}"/>
                </a:ext>
              </a:extLst>
            </p:cNvPr>
            <p:cNvSpPr txBox="1"/>
            <p:nvPr/>
          </p:nvSpPr>
          <p:spPr>
            <a:xfrm>
              <a:off x="2222349" y="2332000"/>
              <a:ext cx="756775" cy="862059"/>
            </a:xfrm>
            <a:prstGeom prst="rect">
              <a:avLst/>
            </a:prstGeom>
            <a:noFill/>
            <a:ln>
              <a:noFill/>
            </a:ln>
          </p:spPr>
          <p:txBody>
            <a:bodyPr wrap="square" rtlCol="0">
              <a:spAutoFit/>
            </a:bodyPr>
            <a:lstStyle/>
            <a:p>
              <a:pPr marL="0" marR="0" lvl="0" indent="0" algn="ctr" defTabSz="914400" rtl="0" eaLnBrk="1" fontAlgn="auto" latinLnBrk="0" hangingPunct="1">
                <a:lnSpc>
                  <a:spcPct val="125000"/>
                </a:lnSpc>
                <a:spcBef>
                  <a:spcPts val="0"/>
                </a:spcBef>
                <a:spcAft>
                  <a:spcPts val="0"/>
                </a:spcAft>
                <a:buClrTx/>
                <a:buSzTx/>
                <a:buFontTx/>
                <a:buNone/>
                <a:tabLst/>
                <a:defRPr/>
              </a:pPr>
              <a:r>
                <a:rPr kumimoji="0" lang="en-US" altLang="zh-CN" sz="3600" b="1" i="0" u="none" strike="noStrike" kern="0" cap="none" spc="0" normalizeH="0" baseline="0" noProof="0" dirty="0">
                  <a:ln>
                    <a:noFill/>
                  </a:ln>
                  <a:solidFill>
                    <a:srgbClr val="F59C1F"/>
                  </a:solidFill>
                  <a:effectLst/>
                  <a:uLnTx/>
                  <a:uFillTx/>
                  <a:latin typeface="Arial-Rounded" panose="020B0500000000000000" pitchFamily="34" charset="0"/>
                  <a:ea typeface="Arial-Rounded" panose="020B0500000000000000" pitchFamily="34" charset="0"/>
                  <a:cs typeface="Arial-Rounded" panose="020B0500000000000000" pitchFamily="34" charset="0"/>
                </a:rPr>
                <a:t>1</a:t>
              </a:r>
            </a:p>
          </p:txBody>
        </p:sp>
      </p:grpSp>
      <p:sp>
        <p:nvSpPr>
          <p:cNvPr id="27" name="Rectangle 26">
            <a:extLst>
              <a:ext uri="{FF2B5EF4-FFF2-40B4-BE49-F238E27FC236}">
                <a16:creationId xmlns:a16="http://schemas.microsoft.com/office/drawing/2014/main" id="{0A20C433-DF1F-4214-9169-CF8A6BA870BA}"/>
              </a:ext>
            </a:extLst>
          </p:cNvPr>
          <p:cNvSpPr/>
          <p:nvPr/>
        </p:nvSpPr>
        <p:spPr>
          <a:xfrm>
            <a:off x="1697101" y="1347255"/>
            <a:ext cx="9762841" cy="584775"/>
          </a:xfrm>
          <a:prstGeom prst="rect">
            <a:avLst/>
          </a:prstGeom>
        </p:spPr>
        <p:txBody>
          <a:bodyPr wrap="square">
            <a:spAutoFit/>
          </a:bodyPr>
          <a:lstStyle/>
          <a:p>
            <a:pPr lvl="0" algn="just" defTabSz="457200">
              <a:defRPr/>
            </a:pPr>
            <a:r>
              <a:rPr lang="vi-VN" altLang="zh-CN"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Khổ thơ đầu cho biết bạn nhỏ yêu em gái về điều gì?</a:t>
            </a:r>
          </a:p>
        </p:txBody>
      </p:sp>
      <p:grpSp>
        <p:nvGrpSpPr>
          <p:cNvPr id="28" name="Group 27">
            <a:extLst>
              <a:ext uri="{FF2B5EF4-FFF2-40B4-BE49-F238E27FC236}">
                <a16:creationId xmlns:a16="http://schemas.microsoft.com/office/drawing/2014/main" id="{205F9819-56E3-4DFE-A643-D01D0AC69325}"/>
              </a:ext>
            </a:extLst>
          </p:cNvPr>
          <p:cNvGrpSpPr/>
          <p:nvPr/>
        </p:nvGrpSpPr>
        <p:grpSpPr>
          <a:xfrm>
            <a:off x="979503" y="2497969"/>
            <a:ext cx="10242870" cy="2311351"/>
            <a:chOff x="951517" y="2833288"/>
            <a:chExt cx="5897324" cy="2311351"/>
          </a:xfrm>
        </p:grpSpPr>
        <p:sp>
          <p:nvSpPr>
            <p:cNvPr id="29" name="TextBox 28">
              <a:extLst>
                <a:ext uri="{FF2B5EF4-FFF2-40B4-BE49-F238E27FC236}">
                  <a16:creationId xmlns:a16="http://schemas.microsoft.com/office/drawing/2014/main" id="{F67CA6A7-27D4-467B-BD52-4876F2651BD0}"/>
                </a:ext>
              </a:extLst>
            </p:cNvPr>
            <p:cNvSpPr txBox="1"/>
            <p:nvPr/>
          </p:nvSpPr>
          <p:spPr>
            <a:xfrm>
              <a:off x="990524" y="3011949"/>
              <a:ext cx="5858317" cy="1446550"/>
            </a:xfrm>
            <a:prstGeom prst="rect">
              <a:avLst/>
            </a:prstGeom>
            <a:noFill/>
            <a:ln w="57150">
              <a:noFill/>
            </a:ln>
          </p:spPr>
          <p:txBody>
            <a:bodyPr wrap="square">
              <a:spAutoFit/>
            </a:bodyPr>
            <a:lstStyle/>
            <a:p>
              <a:pPr algn="just"/>
              <a:r>
                <a:rPr lang="en-US" sz="4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Bạn</a:t>
              </a:r>
              <a:r>
                <a:rPr lang="en-US" sz="4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nhỏ</a:t>
              </a:r>
              <a:r>
                <a:rPr lang="en-US" sz="4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yêu</a:t>
              </a:r>
              <a:r>
                <a:rPr lang="en-US" sz="4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em</a:t>
              </a:r>
              <a:r>
                <a:rPr lang="en-US" sz="4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gái</a:t>
              </a:r>
              <a:r>
                <a:rPr lang="en-US" sz="4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vì</a:t>
              </a:r>
              <a:r>
                <a:rPr lang="en-US" sz="4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em</a:t>
              </a:r>
              <a:r>
                <a:rPr lang="en-US" sz="4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cười</a:t>
              </a:r>
              <a:r>
                <a:rPr lang="en-US" sz="4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rúc</a:t>
              </a:r>
              <a:r>
                <a:rPr lang="en-US" sz="4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rích</a:t>
              </a:r>
              <a:r>
                <a:rPr lang="en-US" sz="4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mỗi</a:t>
              </a:r>
              <a:r>
                <a:rPr lang="en-US" sz="4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khi</a:t>
              </a:r>
              <a:r>
                <a:rPr lang="en-US" sz="4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bạn</a:t>
              </a:r>
              <a:r>
                <a:rPr lang="en-US" sz="4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nhỏ</a:t>
              </a:r>
              <a:r>
                <a:rPr lang="en-US" sz="4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nói</a:t>
              </a:r>
              <a:r>
                <a:rPr lang="en-US" sz="4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đùa</a:t>
              </a:r>
              <a:r>
                <a:rPr lang="en-US" sz="4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a:t>
              </a:r>
              <a:endParaRPr lang="vi-VN" sz="4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endParaRPr>
            </a:p>
          </p:txBody>
        </p:sp>
        <p:sp>
          <p:nvSpPr>
            <p:cNvPr id="30" name="Rectangle 29">
              <a:extLst>
                <a:ext uri="{FF2B5EF4-FFF2-40B4-BE49-F238E27FC236}">
                  <a16:creationId xmlns:a16="http://schemas.microsoft.com/office/drawing/2014/main" id="{0CF9DF8C-1A2F-42D3-AAAF-33009768E27B}"/>
                </a:ext>
              </a:extLst>
            </p:cNvPr>
            <p:cNvSpPr/>
            <p:nvPr/>
          </p:nvSpPr>
          <p:spPr>
            <a:xfrm>
              <a:off x="951517" y="2833288"/>
              <a:ext cx="5877908" cy="2311351"/>
            </a:xfrm>
            <a:prstGeom prst="rect">
              <a:avLst/>
            </a:prstGeom>
            <a:noFill/>
            <a:ln w="57150">
              <a:solidFill>
                <a:srgbClr val="3EF0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31" name="Group 30">
            <a:extLst>
              <a:ext uri="{FF2B5EF4-FFF2-40B4-BE49-F238E27FC236}">
                <a16:creationId xmlns:a16="http://schemas.microsoft.com/office/drawing/2014/main" id="{BBB3BDBD-3F80-4239-9CB7-23EDCFB2A331}"/>
              </a:ext>
            </a:extLst>
          </p:cNvPr>
          <p:cNvGrpSpPr/>
          <p:nvPr/>
        </p:nvGrpSpPr>
        <p:grpSpPr>
          <a:xfrm>
            <a:off x="2478410" y="3640679"/>
            <a:ext cx="7579990" cy="4890943"/>
            <a:chOff x="2210738" y="-1461943"/>
            <a:chExt cx="9410579" cy="4890943"/>
          </a:xfrm>
        </p:grpSpPr>
        <p:grpSp>
          <p:nvGrpSpPr>
            <p:cNvPr id="32" name="Group 31">
              <a:extLst>
                <a:ext uri="{FF2B5EF4-FFF2-40B4-BE49-F238E27FC236}">
                  <a16:creationId xmlns:a16="http://schemas.microsoft.com/office/drawing/2014/main" id="{62B792A5-5740-4AB1-98A3-456A729FD3F3}"/>
                </a:ext>
              </a:extLst>
            </p:cNvPr>
            <p:cNvGrpSpPr/>
            <p:nvPr/>
          </p:nvGrpSpPr>
          <p:grpSpPr>
            <a:xfrm>
              <a:off x="3320903" y="-1461943"/>
              <a:ext cx="8300414" cy="4890943"/>
              <a:chOff x="3637968" y="-666044"/>
              <a:chExt cx="7054397" cy="4648755"/>
            </a:xfrm>
          </p:grpSpPr>
          <p:pic>
            <p:nvPicPr>
              <p:cNvPr id="34" name="Picture 4">
                <a:extLst>
                  <a:ext uri="{FF2B5EF4-FFF2-40B4-BE49-F238E27FC236}">
                    <a16:creationId xmlns:a16="http://schemas.microsoft.com/office/drawing/2014/main" id="{5FE7CAF9-6940-4D40-BBF7-33D332441216}"/>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0000" b="90000" l="6944" r="93611">
                            <a14:foregroundMark x1="7222" y1="46944" x2="7222" y2="46944"/>
                            <a14:foregroundMark x1="93611" y1="40556" x2="93611" y2="40556"/>
                          </a14:backgroundRemoval>
                        </a14:imgEffect>
                      </a14:imgLayer>
                    </a14:imgProps>
                  </a:ext>
                  <a:ext uri="{28A0092B-C50C-407E-A947-70E740481C1C}">
                    <a14:useLocalDpi xmlns:a14="http://schemas.microsoft.com/office/drawing/2010/main" val="0"/>
                  </a:ext>
                </a:extLst>
              </a:blip>
              <a:srcRect/>
              <a:stretch>
                <a:fillRect/>
              </a:stretch>
            </p:blipFill>
            <p:spPr bwMode="auto">
              <a:xfrm>
                <a:off x="3637968" y="-666044"/>
                <a:ext cx="7054397" cy="4648755"/>
              </a:xfrm>
              <a:prstGeom prst="rect">
                <a:avLst/>
              </a:prstGeom>
              <a:noFill/>
              <a:extLst>
                <a:ext uri="{909E8E84-426E-40DD-AFC4-6F175D3DCCD1}">
                  <a14:hiddenFill xmlns:a14="http://schemas.microsoft.com/office/drawing/2010/main">
                    <a:solidFill>
                      <a:srgbClr val="FFFFFF"/>
                    </a:solidFill>
                  </a14:hiddenFill>
                </a:ext>
              </a:extLst>
            </p:spPr>
          </p:pic>
          <p:sp>
            <p:nvSpPr>
              <p:cNvPr id="35" name="TextBox 34">
                <a:extLst>
                  <a:ext uri="{FF2B5EF4-FFF2-40B4-BE49-F238E27FC236}">
                    <a16:creationId xmlns:a16="http://schemas.microsoft.com/office/drawing/2014/main" id="{5001429F-CF24-4436-8766-9D2762971568}"/>
                  </a:ext>
                </a:extLst>
              </p:cNvPr>
              <p:cNvSpPr txBox="1"/>
              <p:nvPr/>
            </p:nvSpPr>
            <p:spPr>
              <a:xfrm>
                <a:off x="4096133" y="1019935"/>
                <a:ext cx="6596230" cy="6143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Đọc</a:t>
                </a:r>
                <a:r>
                  <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kĩ</a:t>
                </a:r>
                <a:r>
                  <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đoạn</a:t>
                </a:r>
                <a:r>
                  <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văn</a:t>
                </a:r>
                <a:r>
                  <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đầu</a:t>
                </a:r>
                <a:r>
                  <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tiên</a:t>
                </a:r>
                <a:endPar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pic>
          <p:nvPicPr>
            <p:cNvPr id="33" name="Picture 2" descr="Khỉ dễ thương cầm chuối biểu tượng hoạt hình vector minh họa.  khái niệm biểu tượng thực phẩm động vật bị cô lập vector cao cấp.  phong cách hoạt hình phẳng Miễn phí Vector">
              <a:extLst>
                <a:ext uri="{FF2B5EF4-FFF2-40B4-BE49-F238E27FC236}">
                  <a16:creationId xmlns:a16="http://schemas.microsoft.com/office/drawing/2014/main" id="{0DB00E90-FDA4-41AB-9E2E-ABD78699006E}"/>
                </a:ext>
              </a:extLst>
            </p:cNvPr>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10000" b="90000" l="10000" r="90000">
                          <a14:backgroundMark x1="37220" y1="46805" x2="37220" y2="46805"/>
                          <a14:backgroundMark x1="33227" y1="49042" x2="33227" y2="49042"/>
                        </a14:backgroundRemoval>
                      </a14:imgEffect>
                    </a14:imgLayer>
                  </a14:imgProps>
                </a:ext>
                <a:ext uri="{28A0092B-C50C-407E-A947-70E740481C1C}">
                  <a14:useLocalDpi xmlns:a14="http://schemas.microsoft.com/office/drawing/2010/main" val="0"/>
                </a:ext>
              </a:extLst>
            </a:blip>
            <a:srcRect/>
            <a:stretch>
              <a:fillRect/>
            </a:stretch>
          </p:blipFill>
          <p:spPr bwMode="auto">
            <a:xfrm>
              <a:off x="2210738" y="36474"/>
              <a:ext cx="1854194" cy="125534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6216911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ABB5C9"/>
        </a:solidFill>
        <a:effectLst/>
      </p:bgPr>
    </p:bg>
    <p:spTree>
      <p:nvGrpSpPr>
        <p:cNvPr id="1" name=""/>
        <p:cNvGrpSpPr/>
        <p:nvPr/>
      </p:nvGrpSpPr>
      <p:grpSpPr>
        <a:xfrm>
          <a:off x="0" y="0"/>
          <a:ext cx="0" cy="0"/>
          <a:chOff x="0" y="0"/>
          <a:chExt cx="0" cy="0"/>
        </a:xfrm>
      </p:grpSpPr>
      <p:sp>
        <p:nvSpPr>
          <p:cNvPr id="4" name="矩形: 圆角 3">
            <a:extLst>
              <a:ext uri="{FF2B5EF4-FFF2-40B4-BE49-F238E27FC236}">
                <a16:creationId xmlns:a16="http://schemas.microsoft.com/office/drawing/2014/main" id="{4C46A30C-E484-46B9-B632-A945EDF1378A}"/>
              </a:ext>
            </a:extLst>
          </p:cNvPr>
          <p:cNvSpPr/>
          <p:nvPr/>
        </p:nvSpPr>
        <p:spPr>
          <a:xfrm>
            <a:off x="711200" y="534454"/>
            <a:ext cx="10769600" cy="5789093"/>
          </a:xfrm>
          <a:prstGeom prst="roundRect">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6" name="Rectangle 15">
            <a:extLst>
              <a:ext uri="{FF2B5EF4-FFF2-40B4-BE49-F238E27FC236}">
                <a16:creationId xmlns:a16="http://schemas.microsoft.com/office/drawing/2014/main" id="{1F00DECF-16D0-4CFB-8C2F-CC0BE121FCA8}"/>
              </a:ext>
            </a:extLst>
          </p:cNvPr>
          <p:cNvSpPr/>
          <p:nvPr/>
        </p:nvSpPr>
        <p:spPr>
          <a:xfrm>
            <a:off x="1392106" y="677295"/>
            <a:ext cx="3366143" cy="584775"/>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err="1">
                <a:ln>
                  <a:noFill/>
                </a:ln>
                <a:solidFill>
                  <a:srgbClr val="7030A0"/>
                </a:solidFill>
                <a:effectLst/>
                <a:uLnTx/>
                <a:uFillTx/>
                <a:latin typeface="Arial-Rounded" panose="020B0500000000000000" pitchFamily="34" charset="0"/>
                <a:ea typeface="Arial-Rounded" panose="020B0500000000000000" pitchFamily="34" charset="0"/>
                <a:cs typeface="Arial-Rounded" panose="020B0500000000000000" pitchFamily="34" charset="0"/>
              </a:rPr>
              <a:t>Cùng</a:t>
            </a:r>
            <a:r>
              <a:rPr kumimoji="0" lang="en-US" altLang="zh-CN" sz="3200" b="1" i="0" u="none" strike="noStrike" kern="1200" cap="none" spc="0" normalizeH="0" baseline="0" noProof="0" dirty="0">
                <a:ln>
                  <a:noFill/>
                </a:ln>
                <a:solidFill>
                  <a:srgbClr val="7030A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zh-CN" sz="3200" b="1" i="0" u="none" strike="noStrike" kern="1200" cap="none" spc="0" normalizeH="0" baseline="0" noProof="0" dirty="0" err="1">
                <a:ln>
                  <a:noFill/>
                </a:ln>
                <a:solidFill>
                  <a:srgbClr val="7030A0"/>
                </a:solidFill>
                <a:effectLst/>
                <a:uLnTx/>
                <a:uFillTx/>
                <a:latin typeface="Arial-Rounded" panose="020B0500000000000000" pitchFamily="34" charset="0"/>
                <a:ea typeface="Arial-Rounded" panose="020B0500000000000000" pitchFamily="34" charset="0"/>
                <a:cs typeface="Arial-Rounded" panose="020B0500000000000000" pitchFamily="34" charset="0"/>
              </a:rPr>
              <a:t>tìm</a:t>
            </a:r>
            <a:r>
              <a:rPr kumimoji="0" lang="en-US" altLang="zh-CN" sz="3200" b="1" i="0" u="none" strike="noStrike" kern="1200" cap="none" spc="0" normalizeH="0" baseline="0" noProof="0" dirty="0">
                <a:ln>
                  <a:noFill/>
                </a:ln>
                <a:solidFill>
                  <a:srgbClr val="7030A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zh-CN" sz="3200" b="1" i="0" u="none" strike="noStrike" kern="1200" cap="none" spc="0" normalizeH="0" baseline="0" noProof="0" dirty="0" err="1">
                <a:ln>
                  <a:noFill/>
                </a:ln>
                <a:solidFill>
                  <a:srgbClr val="7030A0"/>
                </a:solidFill>
                <a:effectLst/>
                <a:uLnTx/>
                <a:uFillTx/>
                <a:latin typeface="Arial-Rounded" panose="020B0500000000000000" pitchFamily="34" charset="0"/>
                <a:ea typeface="Arial-Rounded" panose="020B0500000000000000" pitchFamily="34" charset="0"/>
                <a:cs typeface="Arial-Rounded" panose="020B0500000000000000" pitchFamily="34" charset="0"/>
              </a:rPr>
              <a:t>hiểu</a:t>
            </a:r>
            <a:endParaRPr kumimoji="0" lang="zh-CN" altLang="en-US" sz="3200" b="1" i="0" u="none" strike="noStrike" kern="1200" cap="none" spc="0" normalizeH="0" baseline="0" noProof="0" dirty="0">
              <a:ln>
                <a:noFill/>
              </a:ln>
              <a:solidFill>
                <a:srgbClr val="7030A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8" name="Picture 17">
            <a:extLst>
              <a:ext uri="{FF2B5EF4-FFF2-40B4-BE49-F238E27FC236}">
                <a16:creationId xmlns:a16="http://schemas.microsoft.com/office/drawing/2014/main" id="{41FCFF82-2544-4B22-98B7-F0FF75087F51}"/>
              </a:ext>
            </a:extLst>
          </p:cNvPr>
          <p:cNvPicPr>
            <a:picLocks noChangeAspect="1"/>
          </p:cNvPicPr>
          <p:nvPr/>
        </p:nvPicPr>
        <p:blipFill>
          <a:blip r:embed="rId4"/>
          <a:stretch>
            <a:fillRect/>
          </a:stretch>
        </p:blipFill>
        <p:spPr>
          <a:xfrm rot="16200000">
            <a:off x="995027" y="755673"/>
            <a:ext cx="511318" cy="511318"/>
          </a:xfrm>
          <a:prstGeom prst="rect">
            <a:avLst/>
          </a:prstGeom>
        </p:spPr>
      </p:pic>
      <p:grpSp>
        <p:nvGrpSpPr>
          <p:cNvPr id="19" name="PA_库_组合 5">
            <a:extLst>
              <a:ext uri="{FF2B5EF4-FFF2-40B4-BE49-F238E27FC236}">
                <a16:creationId xmlns:a16="http://schemas.microsoft.com/office/drawing/2014/main" id="{6FB966F5-75F4-4CF0-A019-DEE3F937B639}"/>
              </a:ext>
            </a:extLst>
          </p:cNvPr>
          <p:cNvGrpSpPr/>
          <p:nvPr>
            <p:custDataLst>
              <p:tags r:id="rId2"/>
            </p:custDataLst>
          </p:nvPr>
        </p:nvGrpSpPr>
        <p:grpSpPr>
          <a:xfrm>
            <a:off x="964908" y="1296691"/>
            <a:ext cx="587835" cy="706091"/>
            <a:chOff x="1836100" y="2332000"/>
            <a:chExt cx="1572829" cy="862059"/>
          </a:xfrm>
        </p:grpSpPr>
        <p:sp>
          <p:nvSpPr>
            <p:cNvPr id="24" name="任意多边形 10">
              <a:extLst>
                <a:ext uri="{FF2B5EF4-FFF2-40B4-BE49-F238E27FC236}">
                  <a16:creationId xmlns:a16="http://schemas.microsoft.com/office/drawing/2014/main" id="{01F8AFD0-4D75-413B-B43E-41BB6692CA88}"/>
                </a:ext>
              </a:extLst>
            </p:cNvPr>
            <p:cNvSpPr/>
            <p:nvPr/>
          </p:nvSpPr>
          <p:spPr>
            <a:xfrm>
              <a:off x="1886559" y="2454748"/>
              <a:ext cx="1522370" cy="697312"/>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 name="connsiteX0" fmla="*/ 920229 w 1891187"/>
                <a:gd name="connsiteY0" fmla="*/ 80158 h 828882"/>
                <a:gd name="connsiteX1" fmla="*/ 1760230 w 1891187"/>
                <a:gd name="connsiteY1" fmla="*/ 70373 h 828882"/>
                <a:gd name="connsiteX2" fmla="*/ 1867806 w 1891187"/>
                <a:gd name="connsiteY2" fmla="*/ 801892 h 828882"/>
                <a:gd name="connsiteX3" fmla="*/ 60522 w 1891187"/>
                <a:gd name="connsiteY3" fmla="*/ 769620 h 828882"/>
                <a:gd name="connsiteX4" fmla="*/ 28249 w 1891187"/>
                <a:gd name="connsiteY4" fmla="*/ 102646 h 828882"/>
                <a:gd name="connsiteX0" fmla="*/ 953754 w 2038657"/>
                <a:gd name="connsiteY0" fmla="*/ 80158 h 875087"/>
                <a:gd name="connsiteX1" fmla="*/ 1793755 w 2038657"/>
                <a:gd name="connsiteY1" fmla="*/ 70373 h 875087"/>
                <a:gd name="connsiteX2" fmla="*/ 1901331 w 2038657"/>
                <a:gd name="connsiteY2" fmla="*/ 801892 h 875087"/>
                <a:gd name="connsiteX3" fmla="*/ 37845 w 2038657"/>
                <a:gd name="connsiteY3" fmla="*/ 792108 h 875087"/>
                <a:gd name="connsiteX4" fmla="*/ 61774 w 2038657"/>
                <a:gd name="connsiteY4" fmla="*/ 102646 h 875087"/>
                <a:gd name="connsiteX0" fmla="*/ 984916 w 2069819"/>
                <a:gd name="connsiteY0" fmla="*/ 80158 h 887366"/>
                <a:gd name="connsiteX1" fmla="*/ 1824917 w 2069819"/>
                <a:gd name="connsiteY1" fmla="*/ 70373 h 887366"/>
                <a:gd name="connsiteX2" fmla="*/ 1932493 w 2069819"/>
                <a:gd name="connsiteY2" fmla="*/ 801892 h 887366"/>
                <a:gd name="connsiteX3" fmla="*/ 69007 w 2069819"/>
                <a:gd name="connsiteY3" fmla="*/ 792108 h 887366"/>
                <a:gd name="connsiteX4" fmla="*/ 389999 w 2069819"/>
                <a:gd name="connsiteY4" fmla="*/ 80159 h 887366"/>
                <a:gd name="connsiteX0" fmla="*/ 1007612 w 2092515"/>
                <a:gd name="connsiteY0" fmla="*/ 80158 h 887365"/>
                <a:gd name="connsiteX1" fmla="*/ 1847613 w 2092515"/>
                <a:gd name="connsiteY1" fmla="*/ 70373 h 887365"/>
                <a:gd name="connsiteX2" fmla="*/ 1955189 w 2092515"/>
                <a:gd name="connsiteY2" fmla="*/ 801892 h 887365"/>
                <a:gd name="connsiteX3" fmla="*/ 91703 w 2092515"/>
                <a:gd name="connsiteY3" fmla="*/ 792108 h 887365"/>
                <a:gd name="connsiteX4" fmla="*/ 412695 w 2092515"/>
                <a:gd name="connsiteY4" fmla="*/ 80159 h 887365"/>
                <a:gd name="connsiteX0" fmla="*/ 1087979 w 2172882"/>
                <a:gd name="connsiteY0" fmla="*/ 80158 h 865313"/>
                <a:gd name="connsiteX1" fmla="*/ 1927980 w 2172882"/>
                <a:gd name="connsiteY1" fmla="*/ 70373 h 865313"/>
                <a:gd name="connsiteX2" fmla="*/ 2035556 w 2172882"/>
                <a:gd name="connsiteY2" fmla="*/ 801892 h 865313"/>
                <a:gd name="connsiteX3" fmla="*/ 172070 w 2172882"/>
                <a:gd name="connsiteY3" fmla="*/ 792108 h 865313"/>
                <a:gd name="connsiteX4" fmla="*/ 244170 w 2172882"/>
                <a:gd name="connsiteY4" fmla="*/ 492446 h 865313"/>
                <a:gd name="connsiteX0" fmla="*/ 1043749 w 2128652"/>
                <a:gd name="connsiteY0" fmla="*/ 80158 h 865313"/>
                <a:gd name="connsiteX1" fmla="*/ 1883750 w 2128652"/>
                <a:gd name="connsiteY1" fmla="*/ 70373 h 865313"/>
                <a:gd name="connsiteX2" fmla="*/ 1991326 w 2128652"/>
                <a:gd name="connsiteY2" fmla="*/ 801892 h 865313"/>
                <a:gd name="connsiteX3" fmla="*/ 127840 w 2128652"/>
                <a:gd name="connsiteY3" fmla="*/ 792108 h 865313"/>
                <a:gd name="connsiteX4" fmla="*/ 199940 w 2128652"/>
                <a:gd name="connsiteY4" fmla="*/ 492446 h 865313"/>
                <a:gd name="connsiteX0" fmla="*/ 1078008 w 2162911"/>
                <a:gd name="connsiteY0" fmla="*/ 80158 h 865313"/>
                <a:gd name="connsiteX1" fmla="*/ 1918009 w 2162911"/>
                <a:gd name="connsiteY1" fmla="*/ 70373 h 865313"/>
                <a:gd name="connsiteX2" fmla="*/ 2025585 w 2162911"/>
                <a:gd name="connsiteY2" fmla="*/ 801892 h 865313"/>
                <a:gd name="connsiteX3" fmla="*/ 162099 w 2162911"/>
                <a:gd name="connsiteY3" fmla="*/ 792108 h 865313"/>
                <a:gd name="connsiteX4" fmla="*/ 137854 w 2162911"/>
                <a:gd name="connsiteY4" fmla="*/ 492446 h 865313"/>
                <a:gd name="connsiteX0" fmla="*/ 1042572 w 2127475"/>
                <a:gd name="connsiteY0" fmla="*/ 80158 h 865313"/>
                <a:gd name="connsiteX1" fmla="*/ 1882573 w 2127475"/>
                <a:gd name="connsiteY1" fmla="*/ 70373 h 865313"/>
                <a:gd name="connsiteX2" fmla="*/ 1990149 w 2127475"/>
                <a:gd name="connsiteY2" fmla="*/ 801892 h 865313"/>
                <a:gd name="connsiteX3" fmla="*/ 126663 w 2127475"/>
                <a:gd name="connsiteY3" fmla="*/ 792108 h 865313"/>
                <a:gd name="connsiteX4" fmla="*/ 102418 w 2127475"/>
                <a:gd name="connsiteY4" fmla="*/ 492446 h 865313"/>
                <a:gd name="connsiteX0" fmla="*/ 971813 w 2049582"/>
                <a:gd name="connsiteY0" fmla="*/ 80158 h 878885"/>
                <a:gd name="connsiteX1" fmla="*/ 1811814 w 2049582"/>
                <a:gd name="connsiteY1" fmla="*/ 70373 h 878885"/>
                <a:gd name="connsiteX2" fmla="*/ 1919390 w 2049582"/>
                <a:gd name="connsiteY2" fmla="*/ 801892 h 878885"/>
                <a:gd name="connsiteX3" fmla="*/ 152249 w 2049582"/>
                <a:gd name="connsiteY3" fmla="*/ 822093 h 878885"/>
                <a:gd name="connsiteX4" fmla="*/ 31659 w 2049582"/>
                <a:gd name="connsiteY4" fmla="*/ 492446 h 878885"/>
                <a:gd name="connsiteX0" fmla="*/ 1009140 w 2086909"/>
                <a:gd name="connsiteY0" fmla="*/ 80158 h 878885"/>
                <a:gd name="connsiteX1" fmla="*/ 1849141 w 2086909"/>
                <a:gd name="connsiteY1" fmla="*/ 70373 h 878885"/>
                <a:gd name="connsiteX2" fmla="*/ 1956717 w 2086909"/>
                <a:gd name="connsiteY2" fmla="*/ 801892 h 878885"/>
                <a:gd name="connsiteX3" fmla="*/ 189576 w 2086909"/>
                <a:gd name="connsiteY3" fmla="*/ 822093 h 878885"/>
                <a:gd name="connsiteX4" fmla="*/ 68986 w 2086909"/>
                <a:gd name="connsiteY4" fmla="*/ 492446 h 878885"/>
                <a:gd name="connsiteX0" fmla="*/ 1041174 w 2118943"/>
                <a:gd name="connsiteY0" fmla="*/ 80158 h 872392"/>
                <a:gd name="connsiteX1" fmla="*/ 1881175 w 2118943"/>
                <a:gd name="connsiteY1" fmla="*/ 70373 h 872392"/>
                <a:gd name="connsiteX2" fmla="*/ 1988751 w 2118943"/>
                <a:gd name="connsiteY2" fmla="*/ 801892 h 872392"/>
                <a:gd name="connsiteX3" fmla="*/ 221610 w 2118943"/>
                <a:gd name="connsiteY3" fmla="*/ 822093 h 872392"/>
                <a:gd name="connsiteX4" fmla="*/ 44818 w 2118943"/>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996356 w 2074125"/>
                <a:gd name="connsiteY0" fmla="*/ 80158 h 861823"/>
                <a:gd name="connsiteX1" fmla="*/ 1836357 w 2074125"/>
                <a:gd name="connsiteY1" fmla="*/ 70373 h 861823"/>
                <a:gd name="connsiteX2" fmla="*/ 1943933 w 2074125"/>
                <a:gd name="connsiteY2" fmla="*/ 801892 h 861823"/>
                <a:gd name="connsiteX3" fmla="*/ 176792 w 2074125"/>
                <a:gd name="connsiteY3" fmla="*/ 822093 h 861823"/>
                <a:gd name="connsiteX4" fmla="*/ 0 w 2074125"/>
                <a:gd name="connsiteY4" fmla="*/ 612383 h 861823"/>
                <a:gd name="connsiteX0" fmla="*/ 996356 w 1970804"/>
                <a:gd name="connsiteY0" fmla="*/ 80158 h 823168"/>
                <a:gd name="connsiteX1" fmla="*/ 1836357 w 1970804"/>
                <a:gd name="connsiteY1" fmla="*/ 70373 h 823168"/>
                <a:gd name="connsiteX2" fmla="*/ 1943933 w 1970804"/>
                <a:gd name="connsiteY2" fmla="*/ 801892 h 823168"/>
                <a:gd name="connsiteX3" fmla="*/ 176792 w 1970804"/>
                <a:gd name="connsiteY3" fmla="*/ 822093 h 823168"/>
                <a:gd name="connsiteX4" fmla="*/ 0 w 1970804"/>
                <a:gd name="connsiteY4" fmla="*/ 612383 h 823168"/>
                <a:gd name="connsiteX0" fmla="*/ 1010802 w 1991303"/>
                <a:gd name="connsiteY0" fmla="*/ 81745 h 843471"/>
                <a:gd name="connsiteX1" fmla="*/ 1850803 w 1991303"/>
                <a:gd name="connsiteY1" fmla="*/ 71960 h 843471"/>
                <a:gd name="connsiteX2" fmla="*/ 1966407 w 1991303"/>
                <a:gd name="connsiteY2" fmla="*/ 825967 h 843471"/>
                <a:gd name="connsiteX3" fmla="*/ 191238 w 1991303"/>
                <a:gd name="connsiteY3" fmla="*/ 823680 h 843471"/>
                <a:gd name="connsiteX4" fmla="*/ 14446 w 1991303"/>
                <a:gd name="connsiteY4" fmla="*/ 613970 h 843471"/>
                <a:gd name="connsiteX0" fmla="*/ 1009760 w 1978344"/>
                <a:gd name="connsiteY0" fmla="*/ 81745 h 843471"/>
                <a:gd name="connsiteX1" fmla="*/ 1849761 w 1978344"/>
                <a:gd name="connsiteY1" fmla="*/ 71960 h 843471"/>
                <a:gd name="connsiteX2" fmla="*/ 1949307 w 1978344"/>
                <a:gd name="connsiteY2" fmla="*/ 825967 h 843471"/>
                <a:gd name="connsiteX3" fmla="*/ 190196 w 1978344"/>
                <a:gd name="connsiteY3" fmla="*/ 823680 h 843471"/>
                <a:gd name="connsiteX4" fmla="*/ 13404 w 1978344"/>
                <a:gd name="connsiteY4" fmla="*/ 613970 h 843471"/>
                <a:gd name="connsiteX0" fmla="*/ 996356 w 1964940"/>
                <a:gd name="connsiteY0" fmla="*/ 81745 h 840320"/>
                <a:gd name="connsiteX1" fmla="*/ 1836357 w 1964940"/>
                <a:gd name="connsiteY1" fmla="*/ 71960 h 840320"/>
                <a:gd name="connsiteX2" fmla="*/ 1935903 w 1964940"/>
                <a:gd name="connsiteY2" fmla="*/ 825967 h 840320"/>
                <a:gd name="connsiteX3" fmla="*/ 176792 w 1964940"/>
                <a:gd name="connsiteY3" fmla="*/ 823680 h 840320"/>
                <a:gd name="connsiteX4" fmla="*/ 0 w 1964940"/>
                <a:gd name="connsiteY4" fmla="*/ 613970 h 840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4940" h="840320">
                  <a:moveTo>
                    <a:pt x="996356" y="81745"/>
                  </a:moveTo>
                  <a:cubicBezTo>
                    <a:pt x="1634643" y="6441"/>
                    <a:pt x="1679766" y="-52077"/>
                    <a:pt x="1836357" y="71960"/>
                  </a:cubicBezTo>
                  <a:cubicBezTo>
                    <a:pt x="1992948" y="195997"/>
                    <a:pt x="1979663" y="813122"/>
                    <a:pt x="1935903" y="825967"/>
                  </a:cubicBezTo>
                  <a:cubicBezTo>
                    <a:pt x="1892143" y="838812"/>
                    <a:pt x="282666" y="851518"/>
                    <a:pt x="176792" y="823680"/>
                  </a:cubicBezTo>
                  <a:cubicBezTo>
                    <a:pt x="70918" y="795842"/>
                    <a:pt x="51561" y="817904"/>
                    <a:pt x="0" y="613970"/>
                  </a:cubicBezTo>
                </a:path>
              </a:pathLst>
            </a:custGeom>
            <a:pattFill prst="wdDnDiag">
              <a:fgClr>
                <a:srgbClr val="F59C1F"/>
              </a:fgClr>
              <a:bgClr>
                <a:sysClr val="window" lastClr="FFFFFF"/>
              </a:bgClr>
            </a:pattFill>
            <a:ln w="25400" cap="rnd" cmpd="sng" algn="ctr">
              <a:solidFill>
                <a:srgbClr val="F59C1F"/>
              </a:solidFill>
              <a:prstDash val="solid"/>
              <a:roun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5" name="任意多边形 11">
              <a:extLst>
                <a:ext uri="{FF2B5EF4-FFF2-40B4-BE49-F238E27FC236}">
                  <a16:creationId xmlns:a16="http://schemas.microsoft.com/office/drawing/2014/main" id="{B52AEBD2-2FFD-4BE5-945C-F0BA94C37139}"/>
                </a:ext>
              </a:extLst>
            </p:cNvPr>
            <p:cNvSpPr/>
            <p:nvPr/>
          </p:nvSpPr>
          <p:spPr>
            <a:xfrm>
              <a:off x="1836100" y="2454748"/>
              <a:ext cx="1456448" cy="652929"/>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853" h="786834">
                  <a:moveTo>
                    <a:pt x="189613" y="60598"/>
                  </a:moveTo>
                  <a:cubicBezTo>
                    <a:pt x="827900" y="-14706"/>
                    <a:pt x="1663411" y="-12912"/>
                    <a:pt x="1760230" y="28325"/>
                  </a:cubicBezTo>
                  <a:cubicBezTo>
                    <a:pt x="1857049" y="69562"/>
                    <a:pt x="1903665" y="729364"/>
                    <a:pt x="1867806" y="759844"/>
                  </a:cubicBezTo>
                  <a:cubicBezTo>
                    <a:pt x="1831947" y="790324"/>
                    <a:pt x="141204" y="811840"/>
                    <a:pt x="60522" y="727572"/>
                  </a:cubicBezTo>
                  <a:cubicBezTo>
                    <a:pt x="-20160" y="643304"/>
                    <a:pt x="-8507" y="399464"/>
                    <a:pt x="28249" y="60598"/>
                  </a:cubicBezTo>
                </a:path>
              </a:pathLst>
            </a:custGeom>
            <a:solidFill>
              <a:sysClr val="window" lastClr="FFFFFF"/>
            </a:solidFill>
            <a:ln w="25400" cap="rnd" cmpd="sng" algn="ctr">
              <a:solidFill>
                <a:srgbClr val="F59C1F"/>
              </a:solidFill>
              <a:prstDash val="solid"/>
              <a:roun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6" name="文本框 12">
              <a:extLst>
                <a:ext uri="{FF2B5EF4-FFF2-40B4-BE49-F238E27FC236}">
                  <a16:creationId xmlns:a16="http://schemas.microsoft.com/office/drawing/2014/main" id="{C73EF4CE-B7A7-4EB0-AEFB-F1BF1DF62521}"/>
                </a:ext>
              </a:extLst>
            </p:cNvPr>
            <p:cNvSpPr txBox="1"/>
            <p:nvPr/>
          </p:nvSpPr>
          <p:spPr>
            <a:xfrm>
              <a:off x="2222349" y="2332000"/>
              <a:ext cx="756775" cy="862059"/>
            </a:xfrm>
            <a:prstGeom prst="rect">
              <a:avLst/>
            </a:prstGeom>
            <a:noFill/>
            <a:ln>
              <a:noFill/>
            </a:ln>
          </p:spPr>
          <p:txBody>
            <a:bodyPr wrap="square" rtlCol="0">
              <a:spAutoFit/>
            </a:bodyPr>
            <a:lstStyle/>
            <a:p>
              <a:pPr marL="0" marR="0" lvl="0" indent="0" algn="ctr" defTabSz="914400" rtl="0" eaLnBrk="1" fontAlgn="auto" latinLnBrk="0" hangingPunct="1">
                <a:lnSpc>
                  <a:spcPct val="125000"/>
                </a:lnSpc>
                <a:spcBef>
                  <a:spcPts val="0"/>
                </a:spcBef>
                <a:spcAft>
                  <a:spcPts val="0"/>
                </a:spcAft>
                <a:buClrTx/>
                <a:buSzTx/>
                <a:buFontTx/>
                <a:buNone/>
                <a:tabLst/>
                <a:defRPr/>
              </a:pPr>
              <a:r>
                <a:rPr kumimoji="0" lang="en-US" altLang="zh-CN" sz="3600" b="1" i="0" u="none" strike="noStrike" kern="0" cap="none" spc="0" normalizeH="0" baseline="0" noProof="0" dirty="0">
                  <a:ln>
                    <a:noFill/>
                  </a:ln>
                  <a:solidFill>
                    <a:srgbClr val="F59C1F"/>
                  </a:solidFill>
                  <a:effectLst/>
                  <a:uLnTx/>
                  <a:uFillTx/>
                  <a:latin typeface="Arial-Rounded" panose="020B0500000000000000" pitchFamily="34" charset="0"/>
                  <a:ea typeface="Arial-Rounded" panose="020B0500000000000000" pitchFamily="34" charset="0"/>
                  <a:cs typeface="Arial-Rounded" panose="020B0500000000000000" pitchFamily="34" charset="0"/>
                </a:rPr>
                <a:t>2</a:t>
              </a:r>
            </a:p>
          </p:txBody>
        </p:sp>
      </p:grpSp>
      <p:sp>
        <p:nvSpPr>
          <p:cNvPr id="27" name="Rectangle 26">
            <a:extLst>
              <a:ext uri="{FF2B5EF4-FFF2-40B4-BE49-F238E27FC236}">
                <a16:creationId xmlns:a16="http://schemas.microsoft.com/office/drawing/2014/main" id="{0A20C433-DF1F-4214-9169-CF8A6BA870BA}"/>
              </a:ext>
            </a:extLst>
          </p:cNvPr>
          <p:cNvSpPr/>
          <p:nvPr/>
        </p:nvSpPr>
        <p:spPr>
          <a:xfrm>
            <a:off x="1697101" y="1347255"/>
            <a:ext cx="9762841" cy="1077218"/>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vi-VN" altLang="zh-CN" sz="32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Trong khổ thơ 2 và 3, bạn nhỏ tả em gái mình đáng yêu như thế nào?</a:t>
            </a:r>
          </a:p>
        </p:txBody>
      </p:sp>
      <p:grpSp>
        <p:nvGrpSpPr>
          <p:cNvPr id="31" name="Group 30">
            <a:extLst>
              <a:ext uri="{FF2B5EF4-FFF2-40B4-BE49-F238E27FC236}">
                <a16:creationId xmlns:a16="http://schemas.microsoft.com/office/drawing/2014/main" id="{BBB3BDBD-3F80-4239-9CB7-23EDCFB2A331}"/>
              </a:ext>
            </a:extLst>
          </p:cNvPr>
          <p:cNvGrpSpPr/>
          <p:nvPr/>
        </p:nvGrpSpPr>
        <p:grpSpPr>
          <a:xfrm>
            <a:off x="2478410" y="3640679"/>
            <a:ext cx="7579990" cy="4890943"/>
            <a:chOff x="2210738" y="-1461943"/>
            <a:chExt cx="9410579" cy="4890943"/>
          </a:xfrm>
        </p:grpSpPr>
        <p:grpSp>
          <p:nvGrpSpPr>
            <p:cNvPr id="32" name="Group 31">
              <a:extLst>
                <a:ext uri="{FF2B5EF4-FFF2-40B4-BE49-F238E27FC236}">
                  <a16:creationId xmlns:a16="http://schemas.microsoft.com/office/drawing/2014/main" id="{62B792A5-5740-4AB1-98A3-456A729FD3F3}"/>
                </a:ext>
              </a:extLst>
            </p:cNvPr>
            <p:cNvGrpSpPr/>
            <p:nvPr/>
          </p:nvGrpSpPr>
          <p:grpSpPr>
            <a:xfrm>
              <a:off x="3320903" y="-1461943"/>
              <a:ext cx="8300414" cy="4890943"/>
              <a:chOff x="3637968" y="-666044"/>
              <a:chExt cx="7054397" cy="4648755"/>
            </a:xfrm>
          </p:grpSpPr>
          <p:pic>
            <p:nvPicPr>
              <p:cNvPr id="34" name="Picture 4">
                <a:extLst>
                  <a:ext uri="{FF2B5EF4-FFF2-40B4-BE49-F238E27FC236}">
                    <a16:creationId xmlns:a16="http://schemas.microsoft.com/office/drawing/2014/main" id="{5FE7CAF9-6940-4D40-BBF7-33D332441216}"/>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0000" b="90000" l="6944" r="93611">
                            <a14:foregroundMark x1="7222" y1="46944" x2="7222" y2="46944"/>
                            <a14:foregroundMark x1="93611" y1="40556" x2="93611" y2="40556"/>
                          </a14:backgroundRemoval>
                        </a14:imgEffect>
                      </a14:imgLayer>
                    </a14:imgProps>
                  </a:ext>
                  <a:ext uri="{28A0092B-C50C-407E-A947-70E740481C1C}">
                    <a14:useLocalDpi xmlns:a14="http://schemas.microsoft.com/office/drawing/2010/main" val="0"/>
                  </a:ext>
                </a:extLst>
              </a:blip>
              <a:srcRect/>
              <a:stretch>
                <a:fillRect/>
              </a:stretch>
            </p:blipFill>
            <p:spPr bwMode="auto">
              <a:xfrm>
                <a:off x="3637968" y="-666044"/>
                <a:ext cx="7054397" cy="4648755"/>
              </a:xfrm>
              <a:prstGeom prst="rect">
                <a:avLst/>
              </a:prstGeom>
              <a:noFill/>
              <a:extLst>
                <a:ext uri="{909E8E84-426E-40DD-AFC4-6F175D3DCCD1}">
                  <a14:hiddenFill xmlns:a14="http://schemas.microsoft.com/office/drawing/2010/main">
                    <a:solidFill>
                      <a:srgbClr val="FFFFFF"/>
                    </a:solidFill>
                  </a14:hiddenFill>
                </a:ext>
              </a:extLst>
            </p:spPr>
          </p:pic>
          <p:sp>
            <p:nvSpPr>
              <p:cNvPr id="35" name="TextBox 34">
                <a:extLst>
                  <a:ext uri="{FF2B5EF4-FFF2-40B4-BE49-F238E27FC236}">
                    <a16:creationId xmlns:a16="http://schemas.microsoft.com/office/drawing/2014/main" id="{5001429F-CF24-4436-8766-9D2762971568}"/>
                  </a:ext>
                </a:extLst>
              </p:cNvPr>
              <p:cNvSpPr txBox="1"/>
              <p:nvPr/>
            </p:nvSpPr>
            <p:spPr>
              <a:xfrm>
                <a:off x="4096133" y="1019935"/>
                <a:ext cx="6596230" cy="6143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Đọc</a:t>
                </a:r>
                <a:r>
                  <a:rPr lang="en-US" sz="36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kĩ</a:t>
                </a:r>
                <a:r>
                  <a:rPr lang="en-US" sz="36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khổ</a:t>
                </a:r>
                <a:r>
                  <a:rPr lang="en-US" sz="36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thơ</a:t>
                </a:r>
                <a:r>
                  <a:rPr lang="en-US" sz="36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2 </a:t>
                </a:r>
                <a:r>
                  <a:rPr lang="en-US" sz="36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và</a:t>
                </a:r>
                <a:r>
                  <a:rPr lang="en-US" sz="36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3</a:t>
                </a:r>
                <a:endPar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pic>
          <p:nvPicPr>
            <p:cNvPr id="33" name="Picture 2" descr="Khỉ dễ thương cầm chuối biểu tượng hoạt hình vector minh họa.  khái niệm biểu tượng thực phẩm động vật bị cô lập vector cao cấp.  phong cách hoạt hình phẳng Miễn phí Vector">
              <a:extLst>
                <a:ext uri="{FF2B5EF4-FFF2-40B4-BE49-F238E27FC236}">
                  <a16:creationId xmlns:a16="http://schemas.microsoft.com/office/drawing/2014/main" id="{0DB00E90-FDA4-41AB-9E2E-ABD78699006E}"/>
                </a:ext>
              </a:extLst>
            </p:cNvPr>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10000" b="90000" l="10000" r="90000">
                          <a14:backgroundMark x1="37220" y1="46805" x2="37220" y2="46805"/>
                          <a14:backgroundMark x1="33227" y1="49042" x2="33227" y2="49042"/>
                        </a14:backgroundRemoval>
                      </a14:imgEffect>
                    </a14:imgLayer>
                  </a14:imgProps>
                </a:ext>
                <a:ext uri="{28A0092B-C50C-407E-A947-70E740481C1C}">
                  <a14:useLocalDpi xmlns:a14="http://schemas.microsoft.com/office/drawing/2010/main" val="0"/>
                </a:ext>
              </a:extLst>
            </a:blip>
            <a:srcRect/>
            <a:stretch>
              <a:fillRect/>
            </a:stretch>
          </p:blipFill>
          <p:spPr bwMode="auto">
            <a:xfrm>
              <a:off x="2210738" y="36474"/>
              <a:ext cx="1854194" cy="1255346"/>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Cloud 1">
            <a:extLst>
              <a:ext uri="{FF2B5EF4-FFF2-40B4-BE49-F238E27FC236}">
                <a16:creationId xmlns:a16="http://schemas.microsoft.com/office/drawing/2014/main" id="{FB2DE634-980B-4279-8EFE-7AE5B6D925D2}"/>
              </a:ext>
            </a:extLst>
          </p:cNvPr>
          <p:cNvSpPr/>
          <p:nvPr/>
        </p:nvSpPr>
        <p:spPr>
          <a:xfrm>
            <a:off x="1314449" y="2505076"/>
            <a:ext cx="2619375" cy="838200"/>
          </a:xfrm>
          <a:prstGeom prst="cloud">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US" sz="2800" dirty="0" err="1">
                <a:latin typeface="Arial-Rounded" panose="020B0500000000000000" pitchFamily="34" charset="0"/>
                <a:ea typeface="Arial-Rounded" panose="020B0500000000000000" pitchFamily="34" charset="0"/>
                <a:cs typeface="Arial-Rounded" panose="020B0500000000000000" pitchFamily="34" charset="0"/>
              </a:rPr>
              <a:t>Mắt</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em</a:t>
            </a:r>
            <a:endParaRPr lang="en-US" sz="28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20" name="Cloud 19">
            <a:extLst>
              <a:ext uri="{FF2B5EF4-FFF2-40B4-BE49-F238E27FC236}">
                <a16:creationId xmlns:a16="http://schemas.microsoft.com/office/drawing/2014/main" id="{91DDDC2D-98FE-4730-8549-E8D1498A0F29}"/>
              </a:ext>
            </a:extLst>
          </p:cNvPr>
          <p:cNvSpPr/>
          <p:nvPr/>
        </p:nvSpPr>
        <p:spPr>
          <a:xfrm>
            <a:off x="4524375" y="2390776"/>
            <a:ext cx="2952750" cy="838200"/>
          </a:xfrm>
          <a:prstGeom prst="cloud">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US" sz="2800" dirty="0" err="1">
                <a:latin typeface="Arial-Rounded" panose="020B0500000000000000" pitchFamily="34" charset="0"/>
                <a:ea typeface="Arial-Rounded" panose="020B0500000000000000" pitchFamily="34" charset="0"/>
                <a:cs typeface="Arial-Rounded" panose="020B0500000000000000" pitchFamily="34" charset="0"/>
              </a:rPr>
              <a:t>Miệng</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em</a:t>
            </a:r>
            <a:endParaRPr lang="en-US" sz="28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21" name="Cloud 20">
            <a:extLst>
              <a:ext uri="{FF2B5EF4-FFF2-40B4-BE49-F238E27FC236}">
                <a16:creationId xmlns:a16="http://schemas.microsoft.com/office/drawing/2014/main" id="{3A549741-EE9A-4F2E-BC11-C55C7B58A88E}"/>
              </a:ext>
            </a:extLst>
          </p:cNvPr>
          <p:cNvSpPr/>
          <p:nvPr/>
        </p:nvSpPr>
        <p:spPr>
          <a:xfrm>
            <a:off x="7848600" y="2152650"/>
            <a:ext cx="3314700" cy="1066800"/>
          </a:xfrm>
          <a:prstGeom prst="cloud">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US" sz="2800" dirty="0" err="1">
                <a:latin typeface="Arial-Rounded" panose="020B0500000000000000" pitchFamily="34" charset="0"/>
                <a:ea typeface="Arial-Rounded" panose="020B0500000000000000" pitchFamily="34" charset="0"/>
                <a:cs typeface="Arial-Rounded" panose="020B0500000000000000" pitchFamily="34" charset="0"/>
              </a:rPr>
              <a:t>Cách</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làm</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điệu</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của</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em</a:t>
            </a:r>
            <a:endParaRPr lang="en-US" sz="2800" dirty="0">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23" name="Group 22">
            <a:extLst>
              <a:ext uri="{FF2B5EF4-FFF2-40B4-BE49-F238E27FC236}">
                <a16:creationId xmlns:a16="http://schemas.microsoft.com/office/drawing/2014/main" id="{C09EC2C1-3ED8-4FBB-960A-08E036D9A50A}"/>
              </a:ext>
            </a:extLst>
          </p:cNvPr>
          <p:cNvGrpSpPr/>
          <p:nvPr/>
        </p:nvGrpSpPr>
        <p:grpSpPr>
          <a:xfrm>
            <a:off x="1131903" y="3429000"/>
            <a:ext cx="10242870" cy="1789895"/>
            <a:chOff x="951517" y="2833288"/>
            <a:chExt cx="5897324" cy="2311351"/>
          </a:xfrm>
        </p:grpSpPr>
        <p:sp>
          <p:nvSpPr>
            <p:cNvPr id="36" name="TextBox 35">
              <a:extLst>
                <a:ext uri="{FF2B5EF4-FFF2-40B4-BE49-F238E27FC236}">
                  <a16:creationId xmlns:a16="http://schemas.microsoft.com/office/drawing/2014/main" id="{F4E87C2C-B812-4227-B4A3-FB1EE77F85B9}"/>
                </a:ext>
              </a:extLst>
            </p:cNvPr>
            <p:cNvSpPr txBox="1"/>
            <p:nvPr/>
          </p:nvSpPr>
          <p:spPr>
            <a:xfrm>
              <a:off x="990524" y="3011949"/>
              <a:ext cx="5858317" cy="2026954"/>
            </a:xfrm>
            <a:prstGeom prst="rect">
              <a:avLst/>
            </a:prstGeom>
            <a:noFill/>
            <a:ln w="57150">
              <a:noFill/>
            </a:ln>
          </p:spPr>
          <p:txBody>
            <a:bodyPr wrap="square">
              <a:spAutoFit/>
            </a:bodyPr>
            <a:lstStyle/>
            <a:p>
              <a:pPr marL="457200" indent="-457200" algn="just">
                <a:buFont typeface="Arial" panose="020B0604020202020204" pitchFamily="34" charset="0"/>
                <a:buChar char="•"/>
              </a:pPr>
              <a:r>
                <a:rPr lang="vi-VN" sz="24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Mắt em: đen ngời, trong veo</a:t>
              </a:r>
              <a:endParaRPr lang="en-US" sz="24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endParaRPr>
            </a:p>
            <a:p>
              <a:pPr marL="457200" indent="-457200" algn="just">
                <a:buFont typeface="Arial" panose="020B0604020202020204" pitchFamily="34" charset="0"/>
                <a:buChar char="•"/>
              </a:pPr>
              <a:r>
                <a:rPr lang="vi-VN" sz="24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Miệng em: tươi hồng, nói như khướu</a:t>
              </a:r>
              <a:r>
                <a:rPr lang="en-US" sz="24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hót</a:t>
              </a:r>
              <a:endParaRPr lang="vi-VN" sz="24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endParaRPr>
            </a:p>
            <a:p>
              <a:pPr marL="457200" indent="-457200" algn="just">
                <a:buFont typeface="Arial" panose="020B0604020202020204" pitchFamily="34" charset="0"/>
                <a:buChar char="•"/>
              </a:pPr>
              <a:r>
                <a:rPr lang="vi-VN" sz="24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Cách làm điệu của em: </a:t>
              </a:r>
              <a:r>
                <a:rPr lang="en-US" sz="2400" b="1"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hoa</a:t>
              </a:r>
              <a:r>
                <a:rPr lang="en-US" sz="24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lan</a:t>
              </a:r>
              <a:r>
                <a:rPr lang="en-US" sz="24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hoa</a:t>
              </a:r>
              <a:r>
                <a:rPr lang="en-US" sz="24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lý</a:t>
              </a:r>
              <a:r>
                <a:rPr lang="en-US" sz="24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em</a:t>
              </a:r>
              <a:r>
                <a:rPr lang="en-US" sz="24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nhặt</a:t>
              </a:r>
              <a:r>
                <a:rPr lang="en-US" sz="24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cài</a:t>
              </a:r>
              <a:r>
                <a:rPr lang="en-US" sz="24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đầu</a:t>
              </a:r>
              <a:r>
                <a:rPr lang="en-US" sz="24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hương</a:t>
              </a:r>
              <a:r>
                <a:rPr lang="en-US" sz="24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thơm</a:t>
              </a:r>
              <a:r>
                <a:rPr lang="en-US" sz="24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bay </a:t>
              </a:r>
              <a:r>
                <a:rPr lang="en-US" sz="2400" b="1"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theo</a:t>
              </a:r>
              <a:r>
                <a:rPr lang="en-US" sz="24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em</a:t>
              </a:r>
              <a:r>
                <a:rPr lang="en-US" sz="24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từ</a:t>
              </a:r>
              <a:r>
                <a:rPr lang="en-US" sz="24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sân</a:t>
              </a:r>
              <a:r>
                <a:rPr lang="en-US" sz="24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trước</a:t>
              </a:r>
              <a:r>
                <a:rPr lang="en-US" sz="24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tới</a:t>
              </a:r>
              <a:r>
                <a:rPr lang="en-US" sz="24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vườn</a:t>
              </a:r>
              <a:r>
                <a:rPr lang="en-US" sz="24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sau</a:t>
              </a:r>
              <a:r>
                <a:rPr lang="en-US" sz="24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a:t>
              </a:r>
              <a:endParaRPr lang="vi-VN" sz="24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endParaRPr>
            </a:p>
          </p:txBody>
        </p:sp>
        <p:sp>
          <p:nvSpPr>
            <p:cNvPr id="37" name="Rectangle 36">
              <a:extLst>
                <a:ext uri="{FF2B5EF4-FFF2-40B4-BE49-F238E27FC236}">
                  <a16:creationId xmlns:a16="http://schemas.microsoft.com/office/drawing/2014/main" id="{92239DDC-C182-403E-988B-A4B061CAB8ED}"/>
                </a:ext>
              </a:extLst>
            </p:cNvPr>
            <p:cNvSpPr/>
            <p:nvPr/>
          </p:nvSpPr>
          <p:spPr>
            <a:xfrm>
              <a:off x="951517" y="2833288"/>
              <a:ext cx="5877908" cy="2311351"/>
            </a:xfrm>
            <a:prstGeom prst="rect">
              <a:avLst/>
            </a:prstGeom>
            <a:noFill/>
            <a:ln w="57150">
              <a:solidFill>
                <a:srgbClr val="3EF0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Tree>
    <p:extLst>
      <p:ext uri="{BB962C8B-B14F-4D97-AF65-F5344CB8AC3E}">
        <p14:creationId xmlns:p14="http://schemas.microsoft.com/office/powerpoint/2010/main" val="309144555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wipe(down)">
                                      <p:cBhvr>
                                        <p:cTn id="10" dur="500"/>
                                        <p:tgtEl>
                                          <p:spTgt spid="20"/>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wipe(down)">
                                      <p:cBhvr>
                                        <p:cTn id="13" dur="500"/>
                                        <p:tgtEl>
                                          <p:spTgt spid="21"/>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wipe(down)">
                                      <p:cBhvr>
                                        <p:cTn id="16" dur="500"/>
                                        <p:tgtEl>
                                          <p:spTgt spid="27"/>
                                        </p:tgtEl>
                                      </p:cBhvr>
                                    </p:animEffect>
                                  </p:childTnLst>
                                </p:cTn>
                              </p:par>
                              <p:par>
                                <p:cTn id="17" presetID="22" presetClass="entr" presetSubtype="4"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wipe(down)">
                                      <p:cBhvr>
                                        <p:cTn id="19" dur="500"/>
                                        <p:tgtEl>
                                          <p:spTgt spid="19"/>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31"/>
                                        </p:tgtEl>
                                        <p:attrNameLst>
                                          <p:attrName>style.visibility</p:attrName>
                                        </p:attrNameLst>
                                      </p:cBhvr>
                                      <p:to>
                                        <p:strVal val="visible"/>
                                      </p:to>
                                    </p:set>
                                    <p:anim calcmode="lin" valueType="num">
                                      <p:cBhvr>
                                        <p:cTn id="24" dur="500" fill="hold"/>
                                        <p:tgtEl>
                                          <p:spTgt spid="31"/>
                                        </p:tgtEl>
                                        <p:attrNameLst>
                                          <p:attrName>ppt_w</p:attrName>
                                        </p:attrNameLst>
                                      </p:cBhvr>
                                      <p:tavLst>
                                        <p:tav tm="0">
                                          <p:val>
                                            <p:fltVal val="0"/>
                                          </p:val>
                                        </p:tav>
                                        <p:tav tm="100000">
                                          <p:val>
                                            <p:strVal val="#ppt_w"/>
                                          </p:val>
                                        </p:tav>
                                      </p:tavLst>
                                    </p:anim>
                                    <p:anim calcmode="lin" valueType="num">
                                      <p:cBhvr>
                                        <p:cTn id="25" dur="500" fill="hold"/>
                                        <p:tgtEl>
                                          <p:spTgt spid="31"/>
                                        </p:tgtEl>
                                        <p:attrNameLst>
                                          <p:attrName>ppt_h</p:attrName>
                                        </p:attrNameLst>
                                      </p:cBhvr>
                                      <p:tavLst>
                                        <p:tav tm="0">
                                          <p:val>
                                            <p:fltVal val="0"/>
                                          </p:val>
                                        </p:tav>
                                        <p:tav tm="100000">
                                          <p:val>
                                            <p:strVal val="#ppt_h"/>
                                          </p:val>
                                        </p:tav>
                                      </p:tavLst>
                                    </p:anim>
                                    <p:animEffect transition="in" filter="fade">
                                      <p:cBhvr>
                                        <p:cTn id="26" dur="500"/>
                                        <p:tgtEl>
                                          <p:spTgt spid="31"/>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fade">
                                      <p:cBhvr>
                                        <p:cTn id="3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 grpId="0" animBg="1"/>
      <p:bldP spid="20" grpId="0" animBg="1"/>
      <p:bldP spid="2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ABB5C9"/>
        </a:solidFill>
        <a:effectLst/>
      </p:bgPr>
    </p:bg>
    <p:spTree>
      <p:nvGrpSpPr>
        <p:cNvPr id="1" name=""/>
        <p:cNvGrpSpPr/>
        <p:nvPr/>
      </p:nvGrpSpPr>
      <p:grpSpPr>
        <a:xfrm>
          <a:off x="0" y="0"/>
          <a:ext cx="0" cy="0"/>
          <a:chOff x="0" y="0"/>
          <a:chExt cx="0" cy="0"/>
        </a:xfrm>
      </p:grpSpPr>
      <p:sp>
        <p:nvSpPr>
          <p:cNvPr id="4" name="矩形: 圆角 3">
            <a:extLst>
              <a:ext uri="{FF2B5EF4-FFF2-40B4-BE49-F238E27FC236}">
                <a16:creationId xmlns:a16="http://schemas.microsoft.com/office/drawing/2014/main" id="{4C46A30C-E484-46B9-B632-A945EDF1378A}"/>
              </a:ext>
            </a:extLst>
          </p:cNvPr>
          <p:cNvSpPr/>
          <p:nvPr/>
        </p:nvSpPr>
        <p:spPr>
          <a:xfrm>
            <a:off x="711200" y="534454"/>
            <a:ext cx="10769600" cy="5789093"/>
          </a:xfrm>
          <a:prstGeom prst="roundRect">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6" name="Rectangle 15">
            <a:extLst>
              <a:ext uri="{FF2B5EF4-FFF2-40B4-BE49-F238E27FC236}">
                <a16:creationId xmlns:a16="http://schemas.microsoft.com/office/drawing/2014/main" id="{1F00DECF-16D0-4CFB-8C2F-CC0BE121FCA8}"/>
              </a:ext>
            </a:extLst>
          </p:cNvPr>
          <p:cNvSpPr/>
          <p:nvPr/>
        </p:nvSpPr>
        <p:spPr>
          <a:xfrm>
            <a:off x="1392106" y="677295"/>
            <a:ext cx="3366143" cy="584775"/>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err="1">
                <a:ln>
                  <a:noFill/>
                </a:ln>
                <a:solidFill>
                  <a:srgbClr val="7030A0"/>
                </a:solidFill>
                <a:effectLst/>
                <a:uLnTx/>
                <a:uFillTx/>
                <a:latin typeface="Arial-Rounded" panose="020B0500000000000000" pitchFamily="34" charset="0"/>
                <a:ea typeface="Arial-Rounded" panose="020B0500000000000000" pitchFamily="34" charset="0"/>
                <a:cs typeface="Arial-Rounded" panose="020B0500000000000000" pitchFamily="34" charset="0"/>
              </a:rPr>
              <a:t>Cùng</a:t>
            </a:r>
            <a:r>
              <a:rPr kumimoji="0" lang="en-US" altLang="zh-CN" sz="3200" b="1" i="0" u="none" strike="noStrike" kern="1200" cap="none" spc="0" normalizeH="0" baseline="0" noProof="0" dirty="0">
                <a:ln>
                  <a:noFill/>
                </a:ln>
                <a:solidFill>
                  <a:srgbClr val="7030A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zh-CN" sz="3200" b="1" i="0" u="none" strike="noStrike" kern="1200" cap="none" spc="0" normalizeH="0" baseline="0" noProof="0" dirty="0" err="1">
                <a:ln>
                  <a:noFill/>
                </a:ln>
                <a:solidFill>
                  <a:srgbClr val="7030A0"/>
                </a:solidFill>
                <a:effectLst/>
                <a:uLnTx/>
                <a:uFillTx/>
                <a:latin typeface="Arial-Rounded" panose="020B0500000000000000" pitchFamily="34" charset="0"/>
                <a:ea typeface="Arial-Rounded" panose="020B0500000000000000" pitchFamily="34" charset="0"/>
                <a:cs typeface="Arial-Rounded" panose="020B0500000000000000" pitchFamily="34" charset="0"/>
              </a:rPr>
              <a:t>tìm</a:t>
            </a:r>
            <a:r>
              <a:rPr kumimoji="0" lang="en-US" altLang="zh-CN" sz="3200" b="1" i="0" u="none" strike="noStrike" kern="1200" cap="none" spc="0" normalizeH="0" baseline="0" noProof="0" dirty="0">
                <a:ln>
                  <a:noFill/>
                </a:ln>
                <a:solidFill>
                  <a:srgbClr val="7030A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zh-CN" sz="3200" b="1" i="0" u="none" strike="noStrike" kern="1200" cap="none" spc="0" normalizeH="0" baseline="0" noProof="0" dirty="0" err="1">
                <a:ln>
                  <a:noFill/>
                </a:ln>
                <a:solidFill>
                  <a:srgbClr val="7030A0"/>
                </a:solidFill>
                <a:effectLst/>
                <a:uLnTx/>
                <a:uFillTx/>
                <a:latin typeface="Arial-Rounded" panose="020B0500000000000000" pitchFamily="34" charset="0"/>
                <a:ea typeface="Arial-Rounded" panose="020B0500000000000000" pitchFamily="34" charset="0"/>
                <a:cs typeface="Arial-Rounded" panose="020B0500000000000000" pitchFamily="34" charset="0"/>
              </a:rPr>
              <a:t>hiểu</a:t>
            </a:r>
            <a:endParaRPr kumimoji="0" lang="zh-CN" altLang="en-US" sz="3200" b="1" i="0" u="none" strike="noStrike" kern="1200" cap="none" spc="0" normalizeH="0" baseline="0" noProof="0" dirty="0">
              <a:ln>
                <a:noFill/>
              </a:ln>
              <a:solidFill>
                <a:srgbClr val="7030A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8" name="Picture 17">
            <a:extLst>
              <a:ext uri="{FF2B5EF4-FFF2-40B4-BE49-F238E27FC236}">
                <a16:creationId xmlns:a16="http://schemas.microsoft.com/office/drawing/2014/main" id="{41FCFF82-2544-4B22-98B7-F0FF75087F51}"/>
              </a:ext>
            </a:extLst>
          </p:cNvPr>
          <p:cNvPicPr>
            <a:picLocks noChangeAspect="1"/>
          </p:cNvPicPr>
          <p:nvPr/>
        </p:nvPicPr>
        <p:blipFill>
          <a:blip r:embed="rId4"/>
          <a:stretch>
            <a:fillRect/>
          </a:stretch>
        </p:blipFill>
        <p:spPr>
          <a:xfrm rot="16200000">
            <a:off x="995027" y="755673"/>
            <a:ext cx="511318" cy="511318"/>
          </a:xfrm>
          <a:prstGeom prst="rect">
            <a:avLst/>
          </a:prstGeom>
        </p:spPr>
      </p:pic>
      <p:grpSp>
        <p:nvGrpSpPr>
          <p:cNvPr id="19" name="PA_库_组合 5">
            <a:extLst>
              <a:ext uri="{FF2B5EF4-FFF2-40B4-BE49-F238E27FC236}">
                <a16:creationId xmlns:a16="http://schemas.microsoft.com/office/drawing/2014/main" id="{6FB966F5-75F4-4CF0-A019-DEE3F937B639}"/>
              </a:ext>
            </a:extLst>
          </p:cNvPr>
          <p:cNvGrpSpPr/>
          <p:nvPr>
            <p:custDataLst>
              <p:tags r:id="rId2"/>
            </p:custDataLst>
          </p:nvPr>
        </p:nvGrpSpPr>
        <p:grpSpPr>
          <a:xfrm>
            <a:off x="964908" y="1296691"/>
            <a:ext cx="587835" cy="706091"/>
            <a:chOff x="1836100" y="2332000"/>
            <a:chExt cx="1572829" cy="862059"/>
          </a:xfrm>
        </p:grpSpPr>
        <p:sp>
          <p:nvSpPr>
            <p:cNvPr id="24" name="任意多边形 10">
              <a:extLst>
                <a:ext uri="{FF2B5EF4-FFF2-40B4-BE49-F238E27FC236}">
                  <a16:creationId xmlns:a16="http://schemas.microsoft.com/office/drawing/2014/main" id="{01F8AFD0-4D75-413B-B43E-41BB6692CA88}"/>
                </a:ext>
              </a:extLst>
            </p:cNvPr>
            <p:cNvSpPr/>
            <p:nvPr/>
          </p:nvSpPr>
          <p:spPr>
            <a:xfrm>
              <a:off x="1886559" y="2454748"/>
              <a:ext cx="1522370" cy="697312"/>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 name="connsiteX0" fmla="*/ 920229 w 1891187"/>
                <a:gd name="connsiteY0" fmla="*/ 80158 h 828882"/>
                <a:gd name="connsiteX1" fmla="*/ 1760230 w 1891187"/>
                <a:gd name="connsiteY1" fmla="*/ 70373 h 828882"/>
                <a:gd name="connsiteX2" fmla="*/ 1867806 w 1891187"/>
                <a:gd name="connsiteY2" fmla="*/ 801892 h 828882"/>
                <a:gd name="connsiteX3" fmla="*/ 60522 w 1891187"/>
                <a:gd name="connsiteY3" fmla="*/ 769620 h 828882"/>
                <a:gd name="connsiteX4" fmla="*/ 28249 w 1891187"/>
                <a:gd name="connsiteY4" fmla="*/ 102646 h 828882"/>
                <a:gd name="connsiteX0" fmla="*/ 953754 w 2038657"/>
                <a:gd name="connsiteY0" fmla="*/ 80158 h 875087"/>
                <a:gd name="connsiteX1" fmla="*/ 1793755 w 2038657"/>
                <a:gd name="connsiteY1" fmla="*/ 70373 h 875087"/>
                <a:gd name="connsiteX2" fmla="*/ 1901331 w 2038657"/>
                <a:gd name="connsiteY2" fmla="*/ 801892 h 875087"/>
                <a:gd name="connsiteX3" fmla="*/ 37845 w 2038657"/>
                <a:gd name="connsiteY3" fmla="*/ 792108 h 875087"/>
                <a:gd name="connsiteX4" fmla="*/ 61774 w 2038657"/>
                <a:gd name="connsiteY4" fmla="*/ 102646 h 875087"/>
                <a:gd name="connsiteX0" fmla="*/ 984916 w 2069819"/>
                <a:gd name="connsiteY0" fmla="*/ 80158 h 887366"/>
                <a:gd name="connsiteX1" fmla="*/ 1824917 w 2069819"/>
                <a:gd name="connsiteY1" fmla="*/ 70373 h 887366"/>
                <a:gd name="connsiteX2" fmla="*/ 1932493 w 2069819"/>
                <a:gd name="connsiteY2" fmla="*/ 801892 h 887366"/>
                <a:gd name="connsiteX3" fmla="*/ 69007 w 2069819"/>
                <a:gd name="connsiteY3" fmla="*/ 792108 h 887366"/>
                <a:gd name="connsiteX4" fmla="*/ 389999 w 2069819"/>
                <a:gd name="connsiteY4" fmla="*/ 80159 h 887366"/>
                <a:gd name="connsiteX0" fmla="*/ 1007612 w 2092515"/>
                <a:gd name="connsiteY0" fmla="*/ 80158 h 887365"/>
                <a:gd name="connsiteX1" fmla="*/ 1847613 w 2092515"/>
                <a:gd name="connsiteY1" fmla="*/ 70373 h 887365"/>
                <a:gd name="connsiteX2" fmla="*/ 1955189 w 2092515"/>
                <a:gd name="connsiteY2" fmla="*/ 801892 h 887365"/>
                <a:gd name="connsiteX3" fmla="*/ 91703 w 2092515"/>
                <a:gd name="connsiteY3" fmla="*/ 792108 h 887365"/>
                <a:gd name="connsiteX4" fmla="*/ 412695 w 2092515"/>
                <a:gd name="connsiteY4" fmla="*/ 80159 h 887365"/>
                <a:gd name="connsiteX0" fmla="*/ 1087979 w 2172882"/>
                <a:gd name="connsiteY0" fmla="*/ 80158 h 865313"/>
                <a:gd name="connsiteX1" fmla="*/ 1927980 w 2172882"/>
                <a:gd name="connsiteY1" fmla="*/ 70373 h 865313"/>
                <a:gd name="connsiteX2" fmla="*/ 2035556 w 2172882"/>
                <a:gd name="connsiteY2" fmla="*/ 801892 h 865313"/>
                <a:gd name="connsiteX3" fmla="*/ 172070 w 2172882"/>
                <a:gd name="connsiteY3" fmla="*/ 792108 h 865313"/>
                <a:gd name="connsiteX4" fmla="*/ 244170 w 2172882"/>
                <a:gd name="connsiteY4" fmla="*/ 492446 h 865313"/>
                <a:gd name="connsiteX0" fmla="*/ 1043749 w 2128652"/>
                <a:gd name="connsiteY0" fmla="*/ 80158 h 865313"/>
                <a:gd name="connsiteX1" fmla="*/ 1883750 w 2128652"/>
                <a:gd name="connsiteY1" fmla="*/ 70373 h 865313"/>
                <a:gd name="connsiteX2" fmla="*/ 1991326 w 2128652"/>
                <a:gd name="connsiteY2" fmla="*/ 801892 h 865313"/>
                <a:gd name="connsiteX3" fmla="*/ 127840 w 2128652"/>
                <a:gd name="connsiteY3" fmla="*/ 792108 h 865313"/>
                <a:gd name="connsiteX4" fmla="*/ 199940 w 2128652"/>
                <a:gd name="connsiteY4" fmla="*/ 492446 h 865313"/>
                <a:gd name="connsiteX0" fmla="*/ 1078008 w 2162911"/>
                <a:gd name="connsiteY0" fmla="*/ 80158 h 865313"/>
                <a:gd name="connsiteX1" fmla="*/ 1918009 w 2162911"/>
                <a:gd name="connsiteY1" fmla="*/ 70373 h 865313"/>
                <a:gd name="connsiteX2" fmla="*/ 2025585 w 2162911"/>
                <a:gd name="connsiteY2" fmla="*/ 801892 h 865313"/>
                <a:gd name="connsiteX3" fmla="*/ 162099 w 2162911"/>
                <a:gd name="connsiteY3" fmla="*/ 792108 h 865313"/>
                <a:gd name="connsiteX4" fmla="*/ 137854 w 2162911"/>
                <a:gd name="connsiteY4" fmla="*/ 492446 h 865313"/>
                <a:gd name="connsiteX0" fmla="*/ 1042572 w 2127475"/>
                <a:gd name="connsiteY0" fmla="*/ 80158 h 865313"/>
                <a:gd name="connsiteX1" fmla="*/ 1882573 w 2127475"/>
                <a:gd name="connsiteY1" fmla="*/ 70373 h 865313"/>
                <a:gd name="connsiteX2" fmla="*/ 1990149 w 2127475"/>
                <a:gd name="connsiteY2" fmla="*/ 801892 h 865313"/>
                <a:gd name="connsiteX3" fmla="*/ 126663 w 2127475"/>
                <a:gd name="connsiteY3" fmla="*/ 792108 h 865313"/>
                <a:gd name="connsiteX4" fmla="*/ 102418 w 2127475"/>
                <a:gd name="connsiteY4" fmla="*/ 492446 h 865313"/>
                <a:gd name="connsiteX0" fmla="*/ 971813 w 2049582"/>
                <a:gd name="connsiteY0" fmla="*/ 80158 h 878885"/>
                <a:gd name="connsiteX1" fmla="*/ 1811814 w 2049582"/>
                <a:gd name="connsiteY1" fmla="*/ 70373 h 878885"/>
                <a:gd name="connsiteX2" fmla="*/ 1919390 w 2049582"/>
                <a:gd name="connsiteY2" fmla="*/ 801892 h 878885"/>
                <a:gd name="connsiteX3" fmla="*/ 152249 w 2049582"/>
                <a:gd name="connsiteY3" fmla="*/ 822093 h 878885"/>
                <a:gd name="connsiteX4" fmla="*/ 31659 w 2049582"/>
                <a:gd name="connsiteY4" fmla="*/ 492446 h 878885"/>
                <a:gd name="connsiteX0" fmla="*/ 1009140 w 2086909"/>
                <a:gd name="connsiteY0" fmla="*/ 80158 h 878885"/>
                <a:gd name="connsiteX1" fmla="*/ 1849141 w 2086909"/>
                <a:gd name="connsiteY1" fmla="*/ 70373 h 878885"/>
                <a:gd name="connsiteX2" fmla="*/ 1956717 w 2086909"/>
                <a:gd name="connsiteY2" fmla="*/ 801892 h 878885"/>
                <a:gd name="connsiteX3" fmla="*/ 189576 w 2086909"/>
                <a:gd name="connsiteY3" fmla="*/ 822093 h 878885"/>
                <a:gd name="connsiteX4" fmla="*/ 68986 w 2086909"/>
                <a:gd name="connsiteY4" fmla="*/ 492446 h 878885"/>
                <a:gd name="connsiteX0" fmla="*/ 1041174 w 2118943"/>
                <a:gd name="connsiteY0" fmla="*/ 80158 h 872392"/>
                <a:gd name="connsiteX1" fmla="*/ 1881175 w 2118943"/>
                <a:gd name="connsiteY1" fmla="*/ 70373 h 872392"/>
                <a:gd name="connsiteX2" fmla="*/ 1988751 w 2118943"/>
                <a:gd name="connsiteY2" fmla="*/ 801892 h 872392"/>
                <a:gd name="connsiteX3" fmla="*/ 221610 w 2118943"/>
                <a:gd name="connsiteY3" fmla="*/ 822093 h 872392"/>
                <a:gd name="connsiteX4" fmla="*/ 44818 w 2118943"/>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996356 w 2074125"/>
                <a:gd name="connsiteY0" fmla="*/ 80158 h 861823"/>
                <a:gd name="connsiteX1" fmla="*/ 1836357 w 2074125"/>
                <a:gd name="connsiteY1" fmla="*/ 70373 h 861823"/>
                <a:gd name="connsiteX2" fmla="*/ 1943933 w 2074125"/>
                <a:gd name="connsiteY2" fmla="*/ 801892 h 861823"/>
                <a:gd name="connsiteX3" fmla="*/ 176792 w 2074125"/>
                <a:gd name="connsiteY3" fmla="*/ 822093 h 861823"/>
                <a:gd name="connsiteX4" fmla="*/ 0 w 2074125"/>
                <a:gd name="connsiteY4" fmla="*/ 612383 h 861823"/>
                <a:gd name="connsiteX0" fmla="*/ 996356 w 1970804"/>
                <a:gd name="connsiteY0" fmla="*/ 80158 h 823168"/>
                <a:gd name="connsiteX1" fmla="*/ 1836357 w 1970804"/>
                <a:gd name="connsiteY1" fmla="*/ 70373 h 823168"/>
                <a:gd name="connsiteX2" fmla="*/ 1943933 w 1970804"/>
                <a:gd name="connsiteY2" fmla="*/ 801892 h 823168"/>
                <a:gd name="connsiteX3" fmla="*/ 176792 w 1970804"/>
                <a:gd name="connsiteY3" fmla="*/ 822093 h 823168"/>
                <a:gd name="connsiteX4" fmla="*/ 0 w 1970804"/>
                <a:gd name="connsiteY4" fmla="*/ 612383 h 823168"/>
                <a:gd name="connsiteX0" fmla="*/ 1010802 w 1991303"/>
                <a:gd name="connsiteY0" fmla="*/ 81745 h 843471"/>
                <a:gd name="connsiteX1" fmla="*/ 1850803 w 1991303"/>
                <a:gd name="connsiteY1" fmla="*/ 71960 h 843471"/>
                <a:gd name="connsiteX2" fmla="*/ 1966407 w 1991303"/>
                <a:gd name="connsiteY2" fmla="*/ 825967 h 843471"/>
                <a:gd name="connsiteX3" fmla="*/ 191238 w 1991303"/>
                <a:gd name="connsiteY3" fmla="*/ 823680 h 843471"/>
                <a:gd name="connsiteX4" fmla="*/ 14446 w 1991303"/>
                <a:gd name="connsiteY4" fmla="*/ 613970 h 843471"/>
                <a:gd name="connsiteX0" fmla="*/ 1009760 w 1978344"/>
                <a:gd name="connsiteY0" fmla="*/ 81745 h 843471"/>
                <a:gd name="connsiteX1" fmla="*/ 1849761 w 1978344"/>
                <a:gd name="connsiteY1" fmla="*/ 71960 h 843471"/>
                <a:gd name="connsiteX2" fmla="*/ 1949307 w 1978344"/>
                <a:gd name="connsiteY2" fmla="*/ 825967 h 843471"/>
                <a:gd name="connsiteX3" fmla="*/ 190196 w 1978344"/>
                <a:gd name="connsiteY3" fmla="*/ 823680 h 843471"/>
                <a:gd name="connsiteX4" fmla="*/ 13404 w 1978344"/>
                <a:gd name="connsiteY4" fmla="*/ 613970 h 843471"/>
                <a:gd name="connsiteX0" fmla="*/ 996356 w 1964940"/>
                <a:gd name="connsiteY0" fmla="*/ 81745 h 840320"/>
                <a:gd name="connsiteX1" fmla="*/ 1836357 w 1964940"/>
                <a:gd name="connsiteY1" fmla="*/ 71960 h 840320"/>
                <a:gd name="connsiteX2" fmla="*/ 1935903 w 1964940"/>
                <a:gd name="connsiteY2" fmla="*/ 825967 h 840320"/>
                <a:gd name="connsiteX3" fmla="*/ 176792 w 1964940"/>
                <a:gd name="connsiteY3" fmla="*/ 823680 h 840320"/>
                <a:gd name="connsiteX4" fmla="*/ 0 w 1964940"/>
                <a:gd name="connsiteY4" fmla="*/ 613970 h 840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4940" h="840320">
                  <a:moveTo>
                    <a:pt x="996356" y="81745"/>
                  </a:moveTo>
                  <a:cubicBezTo>
                    <a:pt x="1634643" y="6441"/>
                    <a:pt x="1679766" y="-52077"/>
                    <a:pt x="1836357" y="71960"/>
                  </a:cubicBezTo>
                  <a:cubicBezTo>
                    <a:pt x="1992948" y="195997"/>
                    <a:pt x="1979663" y="813122"/>
                    <a:pt x="1935903" y="825967"/>
                  </a:cubicBezTo>
                  <a:cubicBezTo>
                    <a:pt x="1892143" y="838812"/>
                    <a:pt x="282666" y="851518"/>
                    <a:pt x="176792" y="823680"/>
                  </a:cubicBezTo>
                  <a:cubicBezTo>
                    <a:pt x="70918" y="795842"/>
                    <a:pt x="51561" y="817904"/>
                    <a:pt x="0" y="613970"/>
                  </a:cubicBezTo>
                </a:path>
              </a:pathLst>
            </a:custGeom>
            <a:pattFill prst="wdDnDiag">
              <a:fgClr>
                <a:srgbClr val="F59C1F"/>
              </a:fgClr>
              <a:bgClr>
                <a:sysClr val="window" lastClr="FFFFFF"/>
              </a:bgClr>
            </a:pattFill>
            <a:ln w="25400" cap="rnd" cmpd="sng" algn="ctr">
              <a:solidFill>
                <a:srgbClr val="F59C1F"/>
              </a:solidFill>
              <a:prstDash val="solid"/>
              <a:roun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5" name="任意多边形 11">
              <a:extLst>
                <a:ext uri="{FF2B5EF4-FFF2-40B4-BE49-F238E27FC236}">
                  <a16:creationId xmlns:a16="http://schemas.microsoft.com/office/drawing/2014/main" id="{B52AEBD2-2FFD-4BE5-945C-F0BA94C37139}"/>
                </a:ext>
              </a:extLst>
            </p:cNvPr>
            <p:cNvSpPr/>
            <p:nvPr/>
          </p:nvSpPr>
          <p:spPr>
            <a:xfrm>
              <a:off x="1836100" y="2454748"/>
              <a:ext cx="1456448" cy="652929"/>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853" h="786834">
                  <a:moveTo>
                    <a:pt x="189613" y="60598"/>
                  </a:moveTo>
                  <a:cubicBezTo>
                    <a:pt x="827900" y="-14706"/>
                    <a:pt x="1663411" y="-12912"/>
                    <a:pt x="1760230" y="28325"/>
                  </a:cubicBezTo>
                  <a:cubicBezTo>
                    <a:pt x="1857049" y="69562"/>
                    <a:pt x="1903665" y="729364"/>
                    <a:pt x="1867806" y="759844"/>
                  </a:cubicBezTo>
                  <a:cubicBezTo>
                    <a:pt x="1831947" y="790324"/>
                    <a:pt x="141204" y="811840"/>
                    <a:pt x="60522" y="727572"/>
                  </a:cubicBezTo>
                  <a:cubicBezTo>
                    <a:pt x="-20160" y="643304"/>
                    <a:pt x="-8507" y="399464"/>
                    <a:pt x="28249" y="60598"/>
                  </a:cubicBezTo>
                </a:path>
              </a:pathLst>
            </a:custGeom>
            <a:solidFill>
              <a:sysClr val="window" lastClr="FFFFFF"/>
            </a:solidFill>
            <a:ln w="25400" cap="rnd" cmpd="sng" algn="ctr">
              <a:solidFill>
                <a:srgbClr val="F59C1F"/>
              </a:solidFill>
              <a:prstDash val="solid"/>
              <a:roun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6" name="文本框 12">
              <a:extLst>
                <a:ext uri="{FF2B5EF4-FFF2-40B4-BE49-F238E27FC236}">
                  <a16:creationId xmlns:a16="http://schemas.microsoft.com/office/drawing/2014/main" id="{C73EF4CE-B7A7-4EB0-AEFB-F1BF1DF62521}"/>
                </a:ext>
              </a:extLst>
            </p:cNvPr>
            <p:cNvSpPr txBox="1"/>
            <p:nvPr/>
          </p:nvSpPr>
          <p:spPr>
            <a:xfrm>
              <a:off x="2222349" y="2332000"/>
              <a:ext cx="756775" cy="862059"/>
            </a:xfrm>
            <a:prstGeom prst="rect">
              <a:avLst/>
            </a:prstGeom>
            <a:noFill/>
            <a:ln>
              <a:noFill/>
            </a:ln>
          </p:spPr>
          <p:txBody>
            <a:bodyPr wrap="square" rtlCol="0">
              <a:spAutoFit/>
            </a:bodyPr>
            <a:lstStyle/>
            <a:p>
              <a:pPr marL="0" marR="0" lvl="0" indent="0" algn="ctr" defTabSz="914400" rtl="0" eaLnBrk="1" fontAlgn="auto" latinLnBrk="0" hangingPunct="1">
                <a:lnSpc>
                  <a:spcPct val="125000"/>
                </a:lnSpc>
                <a:spcBef>
                  <a:spcPts val="0"/>
                </a:spcBef>
                <a:spcAft>
                  <a:spcPts val="0"/>
                </a:spcAft>
                <a:buClrTx/>
                <a:buSzTx/>
                <a:buFontTx/>
                <a:buNone/>
                <a:tabLst/>
                <a:defRPr/>
              </a:pPr>
              <a:r>
                <a:rPr kumimoji="0" lang="en-US" altLang="zh-CN" sz="3600" b="1" i="0" u="none" strike="noStrike" kern="0" cap="none" spc="0" normalizeH="0" baseline="0" noProof="0" dirty="0">
                  <a:ln>
                    <a:noFill/>
                  </a:ln>
                  <a:solidFill>
                    <a:srgbClr val="F59C1F"/>
                  </a:solidFill>
                  <a:effectLst/>
                  <a:uLnTx/>
                  <a:uFillTx/>
                  <a:latin typeface="Arial-Rounded" panose="020B0500000000000000" pitchFamily="34" charset="0"/>
                  <a:ea typeface="Arial-Rounded" panose="020B0500000000000000" pitchFamily="34" charset="0"/>
                  <a:cs typeface="Arial-Rounded" panose="020B0500000000000000" pitchFamily="34" charset="0"/>
                </a:rPr>
                <a:t>3</a:t>
              </a:r>
            </a:p>
          </p:txBody>
        </p:sp>
      </p:grpSp>
      <p:sp>
        <p:nvSpPr>
          <p:cNvPr id="27" name="Rectangle 26">
            <a:extLst>
              <a:ext uri="{FF2B5EF4-FFF2-40B4-BE49-F238E27FC236}">
                <a16:creationId xmlns:a16="http://schemas.microsoft.com/office/drawing/2014/main" id="{0A20C433-DF1F-4214-9169-CF8A6BA870BA}"/>
              </a:ext>
            </a:extLst>
          </p:cNvPr>
          <p:cNvSpPr/>
          <p:nvPr/>
        </p:nvSpPr>
        <p:spPr>
          <a:xfrm>
            <a:off x="1697101" y="1347255"/>
            <a:ext cx="9762841" cy="584775"/>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vi-VN" altLang="zh-CN" sz="32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Khổ thơ nào cho thấy bạn nhỏ được em gái rất yêu quý?</a:t>
            </a:r>
          </a:p>
        </p:txBody>
      </p:sp>
      <p:grpSp>
        <p:nvGrpSpPr>
          <p:cNvPr id="28" name="Group 27">
            <a:extLst>
              <a:ext uri="{FF2B5EF4-FFF2-40B4-BE49-F238E27FC236}">
                <a16:creationId xmlns:a16="http://schemas.microsoft.com/office/drawing/2014/main" id="{205F9819-56E3-4DFE-A643-D01D0AC69325}"/>
              </a:ext>
            </a:extLst>
          </p:cNvPr>
          <p:cNvGrpSpPr/>
          <p:nvPr/>
        </p:nvGrpSpPr>
        <p:grpSpPr>
          <a:xfrm>
            <a:off x="979503" y="2497968"/>
            <a:ext cx="10242870" cy="2557408"/>
            <a:chOff x="951517" y="2833288"/>
            <a:chExt cx="5897324" cy="2311351"/>
          </a:xfrm>
        </p:grpSpPr>
        <p:sp>
          <p:nvSpPr>
            <p:cNvPr id="29" name="TextBox 28">
              <a:extLst>
                <a:ext uri="{FF2B5EF4-FFF2-40B4-BE49-F238E27FC236}">
                  <a16:creationId xmlns:a16="http://schemas.microsoft.com/office/drawing/2014/main" id="{F67CA6A7-27D4-467B-BD52-4876F2651BD0}"/>
                </a:ext>
              </a:extLst>
            </p:cNvPr>
            <p:cNvSpPr txBox="1"/>
            <p:nvPr/>
          </p:nvSpPr>
          <p:spPr>
            <a:xfrm>
              <a:off x="990524" y="3011949"/>
              <a:ext cx="5858317" cy="2030600"/>
            </a:xfrm>
            <a:prstGeom prst="rect">
              <a:avLst/>
            </a:prstGeom>
            <a:noFill/>
            <a:ln w="57150">
              <a:noFill/>
            </a:ln>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Khổ thơ cho thấy bạn nhỏ được em gái yêu quý là khổ thơ thứ 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Tôi đi đâu lâu</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Nó mong, nó nhắc</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Nó nấp sau cây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Òa ra ôm chặt.</a:t>
              </a:r>
            </a:p>
          </p:txBody>
        </p:sp>
        <p:sp>
          <p:nvSpPr>
            <p:cNvPr id="30" name="Rectangle 29">
              <a:extLst>
                <a:ext uri="{FF2B5EF4-FFF2-40B4-BE49-F238E27FC236}">
                  <a16:creationId xmlns:a16="http://schemas.microsoft.com/office/drawing/2014/main" id="{0CF9DF8C-1A2F-42D3-AAAF-33009768E27B}"/>
                </a:ext>
              </a:extLst>
            </p:cNvPr>
            <p:cNvSpPr/>
            <p:nvPr/>
          </p:nvSpPr>
          <p:spPr>
            <a:xfrm>
              <a:off x="951517" y="2833288"/>
              <a:ext cx="5877908" cy="2311351"/>
            </a:xfrm>
            <a:prstGeom prst="rect">
              <a:avLst/>
            </a:prstGeom>
            <a:noFill/>
            <a:ln w="57150">
              <a:solidFill>
                <a:srgbClr val="3EF0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31" name="Group 30">
            <a:extLst>
              <a:ext uri="{FF2B5EF4-FFF2-40B4-BE49-F238E27FC236}">
                <a16:creationId xmlns:a16="http://schemas.microsoft.com/office/drawing/2014/main" id="{BBB3BDBD-3F80-4239-9CB7-23EDCFB2A331}"/>
              </a:ext>
            </a:extLst>
          </p:cNvPr>
          <p:cNvGrpSpPr/>
          <p:nvPr/>
        </p:nvGrpSpPr>
        <p:grpSpPr>
          <a:xfrm>
            <a:off x="2478410" y="3640679"/>
            <a:ext cx="7579990" cy="4890943"/>
            <a:chOff x="2210738" y="-1461943"/>
            <a:chExt cx="9410579" cy="4890943"/>
          </a:xfrm>
        </p:grpSpPr>
        <p:grpSp>
          <p:nvGrpSpPr>
            <p:cNvPr id="32" name="Group 31">
              <a:extLst>
                <a:ext uri="{FF2B5EF4-FFF2-40B4-BE49-F238E27FC236}">
                  <a16:creationId xmlns:a16="http://schemas.microsoft.com/office/drawing/2014/main" id="{62B792A5-5740-4AB1-98A3-456A729FD3F3}"/>
                </a:ext>
              </a:extLst>
            </p:cNvPr>
            <p:cNvGrpSpPr/>
            <p:nvPr/>
          </p:nvGrpSpPr>
          <p:grpSpPr>
            <a:xfrm>
              <a:off x="3320903" y="-1461943"/>
              <a:ext cx="8300414" cy="4890943"/>
              <a:chOff x="3637968" y="-666044"/>
              <a:chExt cx="7054397" cy="4648755"/>
            </a:xfrm>
          </p:grpSpPr>
          <p:pic>
            <p:nvPicPr>
              <p:cNvPr id="34" name="Picture 4">
                <a:extLst>
                  <a:ext uri="{FF2B5EF4-FFF2-40B4-BE49-F238E27FC236}">
                    <a16:creationId xmlns:a16="http://schemas.microsoft.com/office/drawing/2014/main" id="{5FE7CAF9-6940-4D40-BBF7-33D332441216}"/>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0000" b="90000" l="6944" r="93611">
                            <a14:foregroundMark x1="7222" y1="46944" x2="7222" y2="46944"/>
                            <a14:foregroundMark x1="93611" y1="40556" x2="93611" y2="40556"/>
                          </a14:backgroundRemoval>
                        </a14:imgEffect>
                      </a14:imgLayer>
                    </a14:imgProps>
                  </a:ext>
                  <a:ext uri="{28A0092B-C50C-407E-A947-70E740481C1C}">
                    <a14:useLocalDpi xmlns:a14="http://schemas.microsoft.com/office/drawing/2010/main" val="0"/>
                  </a:ext>
                </a:extLst>
              </a:blip>
              <a:srcRect/>
              <a:stretch>
                <a:fillRect/>
              </a:stretch>
            </p:blipFill>
            <p:spPr bwMode="auto">
              <a:xfrm>
                <a:off x="3637968" y="-666044"/>
                <a:ext cx="7054397" cy="4648755"/>
              </a:xfrm>
              <a:prstGeom prst="rect">
                <a:avLst/>
              </a:prstGeom>
              <a:noFill/>
              <a:extLst>
                <a:ext uri="{909E8E84-426E-40DD-AFC4-6F175D3DCCD1}">
                  <a14:hiddenFill xmlns:a14="http://schemas.microsoft.com/office/drawing/2010/main">
                    <a:solidFill>
                      <a:srgbClr val="FFFFFF"/>
                    </a:solidFill>
                  </a14:hiddenFill>
                </a:ext>
              </a:extLst>
            </p:spPr>
          </p:pic>
          <p:sp>
            <p:nvSpPr>
              <p:cNvPr id="35" name="TextBox 34">
                <a:extLst>
                  <a:ext uri="{FF2B5EF4-FFF2-40B4-BE49-F238E27FC236}">
                    <a16:creationId xmlns:a16="http://schemas.microsoft.com/office/drawing/2014/main" id="{5001429F-CF24-4436-8766-9D2762971568}"/>
                  </a:ext>
                </a:extLst>
              </p:cNvPr>
              <p:cNvSpPr txBox="1"/>
              <p:nvPr/>
            </p:nvSpPr>
            <p:spPr>
              <a:xfrm>
                <a:off x="4096133" y="1019935"/>
                <a:ext cx="6596230" cy="6143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Đọc</a:t>
                </a:r>
                <a:r>
                  <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kĩ</a:t>
                </a:r>
                <a:r>
                  <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các</a:t>
                </a:r>
                <a:r>
                  <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khổ</a:t>
                </a:r>
                <a:r>
                  <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thơ</a:t>
                </a:r>
                <a:endPar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pic>
          <p:nvPicPr>
            <p:cNvPr id="33" name="Picture 2" descr="Khỉ dễ thương cầm chuối biểu tượng hoạt hình vector minh họa.  khái niệm biểu tượng thực phẩm động vật bị cô lập vector cao cấp.  phong cách hoạt hình phẳng Miễn phí Vector">
              <a:extLst>
                <a:ext uri="{FF2B5EF4-FFF2-40B4-BE49-F238E27FC236}">
                  <a16:creationId xmlns:a16="http://schemas.microsoft.com/office/drawing/2014/main" id="{0DB00E90-FDA4-41AB-9E2E-ABD78699006E}"/>
                </a:ext>
              </a:extLst>
            </p:cNvPr>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10000" b="90000" l="10000" r="90000">
                          <a14:backgroundMark x1="37220" y1="46805" x2="37220" y2="46805"/>
                          <a14:backgroundMark x1="33227" y1="49042" x2="33227" y2="49042"/>
                        </a14:backgroundRemoval>
                      </a14:imgEffect>
                    </a14:imgLayer>
                  </a14:imgProps>
                </a:ext>
                <a:ext uri="{28A0092B-C50C-407E-A947-70E740481C1C}">
                  <a14:useLocalDpi xmlns:a14="http://schemas.microsoft.com/office/drawing/2010/main" val="0"/>
                </a:ext>
              </a:extLst>
            </a:blip>
            <a:srcRect/>
            <a:stretch>
              <a:fillRect/>
            </a:stretch>
          </p:blipFill>
          <p:spPr bwMode="auto">
            <a:xfrm>
              <a:off x="2210738" y="36474"/>
              <a:ext cx="1854194" cy="125534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99073502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ABB5C9"/>
        </a:solidFill>
        <a:effectLst/>
      </p:bgPr>
    </p:bg>
    <p:spTree>
      <p:nvGrpSpPr>
        <p:cNvPr id="1" name=""/>
        <p:cNvGrpSpPr/>
        <p:nvPr/>
      </p:nvGrpSpPr>
      <p:grpSpPr>
        <a:xfrm>
          <a:off x="0" y="0"/>
          <a:ext cx="0" cy="0"/>
          <a:chOff x="0" y="0"/>
          <a:chExt cx="0" cy="0"/>
        </a:xfrm>
      </p:grpSpPr>
      <p:sp>
        <p:nvSpPr>
          <p:cNvPr id="4" name="矩形: 圆角 3">
            <a:extLst>
              <a:ext uri="{FF2B5EF4-FFF2-40B4-BE49-F238E27FC236}">
                <a16:creationId xmlns:a16="http://schemas.microsoft.com/office/drawing/2014/main" id="{4C46A30C-E484-46B9-B632-A945EDF1378A}"/>
              </a:ext>
            </a:extLst>
          </p:cNvPr>
          <p:cNvSpPr/>
          <p:nvPr/>
        </p:nvSpPr>
        <p:spPr>
          <a:xfrm>
            <a:off x="711200" y="534454"/>
            <a:ext cx="10769600" cy="5789093"/>
          </a:xfrm>
          <a:prstGeom prst="roundRect">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6" name="Rectangle 15">
            <a:extLst>
              <a:ext uri="{FF2B5EF4-FFF2-40B4-BE49-F238E27FC236}">
                <a16:creationId xmlns:a16="http://schemas.microsoft.com/office/drawing/2014/main" id="{1F00DECF-16D0-4CFB-8C2F-CC0BE121FCA8}"/>
              </a:ext>
            </a:extLst>
          </p:cNvPr>
          <p:cNvSpPr/>
          <p:nvPr/>
        </p:nvSpPr>
        <p:spPr>
          <a:xfrm>
            <a:off x="1392106" y="677295"/>
            <a:ext cx="3366143" cy="584775"/>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err="1">
                <a:ln>
                  <a:noFill/>
                </a:ln>
                <a:solidFill>
                  <a:srgbClr val="7030A0"/>
                </a:solidFill>
                <a:effectLst/>
                <a:uLnTx/>
                <a:uFillTx/>
                <a:latin typeface="Arial-Rounded" panose="020B0500000000000000" pitchFamily="34" charset="0"/>
                <a:ea typeface="Arial-Rounded" panose="020B0500000000000000" pitchFamily="34" charset="0"/>
                <a:cs typeface="Arial-Rounded" panose="020B0500000000000000" pitchFamily="34" charset="0"/>
              </a:rPr>
              <a:t>Cùng</a:t>
            </a:r>
            <a:r>
              <a:rPr kumimoji="0" lang="en-US" altLang="zh-CN" sz="3200" b="1" i="0" u="none" strike="noStrike" kern="1200" cap="none" spc="0" normalizeH="0" baseline="0" noProof="0" dirty="0">
                <a:ln>
                  <a:noFill/>
                </a:ln>
                <a:solidFill>
                  <a:srgbClr val="7030A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zh-CN" sz="3200" b="1" i="0" u="none" strike="noStrike" kern="1200" cap="none" spc="0" normalizeH="0" baseline="0" noProof="0" dirty="0" err="1">
                <a:ln>
                  <a:noFill/>
                </a:ln>
                <a:solidFill>
                  <a:srgbClr val="7030A0"/>
                </a:solidFill>
                <a:effectLst/>
                <a:uLnTx/>
                <a:uFillTx/>
                <a:latin typeface="Arial-Rounded" panose="020B0500000000000000" pitchFamily="34" charset="0"/>
                <a:ea typeface="Arial-Rounded" panose="020B0500000000000000" pitchFamily="34" charset="0"/>
                <a:cs typeface="Arial-Rounded" panose="020B0500000000000000" pitchFamily="34" charset="0"/>
              </a:rPr>
              <a:t>tìm</a:t>
            </a:r>
            <a:r>
              <a:rPr kumimoji="0" lang="en-US" altLang="zh-CN" sz="3200" b="1" i="0" u="none" strike="noStrike" kern="1200" cap="none" spc="0" normalizeH="0" baseline="0" noProof="0" dirty="0">
                <a:ln>
                  <a:noFill/>
                </a:ln>
                <a:solidFill>
                  <a:srgbClr val="7030A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zh-CN" sz="3200" b="1" i="0" u="none" strike="noStrike" kern="1200" cap="none" spc="0" normalizeH="0" baseline="0" noProof="0" dirty="0" err="1">
                <a:ln>
                  <a:noFill/>
                </a:ln>
                <a:solidFill>
                  <a:srgbClr val="7030A0"/>
                </a:solidFill>
                <a:effectLst/>
                <a:uLnTx/>
                <a:uFillTx/>
                <a:latin typeface="Arial-Rounded" panose="020B0500000000000000" pitchFamily="34" charset="0"/>
                <a:ea typeface="Arial-Rounded" panose="020B0500000000000000" pitchFamily="34" charset="0"/>
                <a:cs typeface="Arial-Rounded" panose="020B0500000000000000" pitchFamily="34" charset="0"/>
              </a:rPr>
              <a:t>hiểu</a:t>
            </a:r>
            <a:endParaRPr kumimoji="0" lang="zh-CN" altLang="en-US" sz="3200" b="1" i="0" u="none" strike="noStrike" kern="1200" cap="none" spc="0" normalizeH="0" baseline="0" noProof="0" dirty="0">
              <a:ln>
                <a:noFill/>
              </a:ln>
              <a:solidFill>
                <a:srgbClr val="7030A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8" name="Picture 17">
            <a:extLst>
              <a:ext uri="{FF2B5EF4-FFF2-40B4-BE49-F238E27FC236}">
                <a16:creationId xmlns:a16="http://schemas.microsoft.com/office/drawing/2014/main" id="{41FCFF82-2544-4B22-98B7-F0FF75087F51}"/>
              </a:ext>
            </a:extLst>
          </p:cNvPr>
          <p:cNvPicPr>
            <a:picLocks noChangeAspect="1"/>
          </p:cNvPicPr>
          <p:nvPr/>
        </p:nvPicPr>
        <p:blipFill>
          <a:blip r:embed="rId4"/>
          <a:stretch>
            <a:fillRect/>
          </a:stretch>
        </p:blipFill>
        <p:spPr>
          <a:xfrm rot="16200000">
            <a:off x="995027" y="755673"/>
            <a:ext cx="511318" cy="511318"/>
          </a:xfrm>
          <a:prstGeom prst="rect">
            <a:avLst/>
          </a:prstGeom>
        </p:spPr>
      </p:pic>
      <p:grpSp>
        <p:nvGrpSpPr>
          <p:cNvPr id="19" name="PA_库_组合 5">
            <a:extLst>
              <a:ext uri="{FF2B5EF4-FFF2-40B4-BE49-F238E27FC236}">
                <a16:creationId xmlns:a16="http://schemas.microsoft.com/office/drawing/2014/main" id="{6FB966F5-75F4-4CF0-A019-DEE3F937B639}"/>
              </a:ext>
            </a:extLst>
          </p:cNvPr>
          <p:cNvGrpSpPr/>
          <p:nvPr>
            <p:custDataLst>
              <p:tags r:id="rId2"/>
            </p:custDataLst>
          </p:nvPr>
        </p:nvGrpSpPr>
        <p:grpSpPr>
          <a:xfrm>
            <a:off x="964908" y="1296691"/>
            <a:ext cx="587835" cy="706091"/>
            <a:chOff x="1836100" y="2332000"/>
            <a:chExt cx="1572829" cy="862059"/>
          </a:xfrm>
        </p:grpSpPr>
        <p:sp>
          <p:nvSpPr>
            <p:cNvPr id="24" name="任意多边形 10">
              <a:extLst>
                <a:ext uri="{FF2B5EF4-FFF2-40B4-BE49-F238E27FC236}">
                  <a16:creationId xmlns:a16="http://schemas.microsoft.com/office/drawing/2014/main" id="{01F8AFD0-4D75-413B-B43E-41BB6692CA88}"/>
                </a:ext>
              </a:extLst>
            </p:cNvPr>
            <p:cNvSpPr/>
            <p:nvPr/>
          </p:nvSpPr>
          <p:spPr>
            <a:xfrm>
              <a:off x="1886559" y="2454748"/>
              <a:ext cx="1522370" cy="697312"/>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 name="connsiteX0" fmla="*/ 920229 w 1891187"/>
                <a:gd name="connsiteY0" fmla="*/ 80158 h 828882"/>
                <a:gd name="connsiteX1" fmla="*/ 1760230 w 1891187"/>
                <a:gd name="connsiteY1" fmla="*/ 70373 h 828882"/>
                <a:gd name="connsiteX2" fmla="*/ 1867806 w 1891187"/>
                <a:gd name="connsiteY2" fmla="*/ 801892 h 828882"/>
                <a:gd name="connsiteX3" fmla="*/ 60522 w 1891187"/>
                <a:gd name="connsiteY3" fmla="*/ 769620 h 828882"/>
                <a:gd name="connsiteX4" fmla="*/ 28249 w 1891187"/>
                <a:gd name="connsiteY4" fmla="*/ 102646 h 828882"/>
                <a:gd name="connsiteX0" fmla="*/ 953754 w 2038657"/>
                <a:gd name="connsiteY0" fmla="*/ 80158 h 875087"/>
                <a:gd name="connsiteX1" fmla="*/ 1793755 w 2038657"/>
                <a:gd name="connsiteY1" fmla="*/ 70373 h 875087"/>
                <a:gd name="connsiteX2" fmla="*/ 1901331 w 2038657"/>
                <a:gd name="connsiteY2" fmla="*/ 801892 h 875087"/>
                <a:gd name="connsiteX3" fmla="*/ 37845 w 2038657"/>
                <a:gd name="connsiteY3" fmla="*/ 792108 h 875087"/>
                <a:gd name="connsiteX4" fmla="*/ 61774 w 2038657"/>
                <a:gd name="connsiteY4" fmla="*/ 102646 h 875087"/>
                <a:gd name="connsiteX0" fmla="*/ 984916 w 2069819"/>
                <a:gd name="connsiteY0" fmla="*/ 80158 h 887366"/>
                <a:gd name="connsiteX1" fmla="*/ 1824917 w 2069819"/>
                <a:gd name="connsiteY1" fmla="*/ 70373 h 887366"/>
                <a:gd name="connsiteX2" fmla="*/ 1932493 w 2069819"/>
                <a:gd name="connsiteY2" fmla="*/ 801892 h 887366"/>
                <a:gd name="connsiteX3" fmla="*/ 69007 w 2069819"/>
                <a:gd name="connsiteY3" fmla="*/ 792108 h 887366"/>
                <a:gd name="connsiteX4" fmla="*/ 389999 w 2069819"/>
                <a:gd name="connsiteY4" fmla="*/ 80159 h 887366"/>
                <a:gd name="connsiteX0" fmla="*/ 1007612 w 2092515"/>
                <a:gd name="connsiteY0" fmla="*/ 80158 h 887365"/>
                <a:gd name="connsiteX1" fmla="*/ 1847613 w 2092515"/>
                <a:gd name="connsiteY1" fmla="*/ 70373 h 887365"/>
                <a:gd name="connsiteX2" fmla="*/ 1955189 w 2092515"/>
                <a:gd name="connsiteY2" fmla="*/ 801892 h 887365"/>
                <a:gd name="connsiteX3" fmla="*/ 91703 w 2092515"/>
                <a:gd name="connsiteY3" fmla="*/ 792108 h 887365"/>
                <a:gd name="connsiteX4" fmla="*/ 412695 w 2092515"/>
                <a:gd name="connsiteY4" fmla="*/ 80159 h 887365"/>
                <a:gd name="connsiteX0" fmla="*/ 1087979 w 2172882"/>
                <a:gd name="connsiteY0" fmla="*/ 80158 h 865313"/>
                <a:gd name="connsiteX1" fmla="*/ 1927980 w 2172882"/>
                <a:gd name="connsiteY1" fmla="*/ 70373 h 865313"/>
                <a:gd name="connsiteX2" fmla="*/ 2035556 w 2172882"/>
                <a:gd name="connsiteY2" fmla="*/ 801892 h 865313"/>
                <a:gd name="connsiteX3" fmla="*/ 172070 w 2172882"/>
                <a:gd name="connsiteY3" fmla="*/ 792108 h 865313"/>
                <a:gd name="connsiteX4" fmla="*/ 244170 w 2172882"/>
                <a:gd name="connsiteY4" fmla="*/ 492446 h 865313"/>
                <a:gd name="connsiteX0" fmla="*/ 1043749 w 2128652"/>
                <a:gd name="connsiteY0" fmla="*/ 80158 h 865313"/>
                <a:gd name="connsiteX1" fmla="*/ 1883750 w 2128652"/>
                <a:gd name="connsiteY1" fmla="*/ 70373 h 865313"/>
                <a:gd name="connsiteX2" fmla="*/ 1991326 w 2128652"/>
                <a:gd name="connsiteY2" fmla="*/ 801892 h 865313"/>
                <a:gd name="connsiteX3" fmla="*/ 127840 w 2128652"/>
                <a:gd name="connsiteY3" fmla="*/ 792108 h 865313"/>
                <a:gd name="connsiteX4" fmla="*/ 199940 w 2128652"/>
                <a:gd name="connsiteY4" fmla="*/ 492446 h 865313"/>
                <a:gd name="connsiteX0" fmla="*/ 1078008 w 2162911"/>
                <a:gd name="connsiteY0" fmla="*/ 80158 h 865313"/>
                <a:gd name="connsiteX1" fmla="*/ 1918009 w 2162911"/>
                <a:gd name="connsiteY1" fmla="*/ 70373 h 865313"/>
                <a:gd name="connsiteX2" fmla="*/ 2025585 w 2162911"/>
                <a:gd name="connsiteY2" fmla="*/ 801892 h 865313"/>
                <a:gd name="connsiteX3" fmla="*/ 162099 w 2162911"/>
                <a:gd name="connsiteY3" fmla="*/ 792108 h 865313"/>
                <a:gd name="connsiteX4" fmla="*/ 137854 w 2162911"/>
                <a:gd name="connsiteY4" fmla="*/ 492446 h 865313"/>
                <a:gd name="connsiteX0" fmla="*/ 1042572 w 2127475"/>
                <a:gd name="connsiteY0" fmla="*/ 80158 h 865313"/>
                <a:gd name="connsiteX1" fmla="*/ 1882573 w 2127475"/>
                <a:gd name="connsiteY1" fmla="*/ 70373 h 865313"/>
                <a:gd name="connsiteX2" fmla="*/ 1990149 w 2127475"/>
                <a:gd name="connsiteY2" fmla="*/ 801892 h 865313"/>
                <a:gd name="connsiteX3" fmla="*/ 126663 w 2127475"/>
                <a:gd name="connsiteY3" fmla="*/ 792108 h 865313"/>
                <a:gd name="connsiteX4" fmla="*/ 102418 w 2127475"/>
                <a:gd name="connsiteY4" fmla="*/ 492446 h 865313"/>
                <a:gd name="connsiteX0" fmla="*/ 971813 w 2049582"/>
                <a:gd name="connsiteY0" fmla="*/ 80158 h 878885"/>
                <a:gd name="connsiteX1" fmla="*/ 1811814 w 2049582"/>
                <a:gd name="connsiteY1" fmla="*/ 70373 h 878885"/>
                <a:gd name="connsiteX2" fmla="*/ 1919390 w 2049582"/>
                <a:gd name="connsiteY2" fmla="*/ 801892 h 878885"/>
                <a:gd name="connsiteX3" fmla="*/ 152249 w 2049582"/>
                <a:gd name="connsiteY3" fmla="*/ 822093 h 878885"/>
                <a:gd name="connsiteX4" fmla="*/ 31659 w 2049582"/>
                <a:gd name="connsiteY4" fmla="*/ 492446 h 878885"/>
                <a:gd name="connsiteX0" fmla="*/ 1009140 w 2086909"/>
                <a:gd name="connsiteY0" fmla="*/ 80158 h 878885"/>
                <a:gd name="connsiteX1" fmla="*/ 1849141 w 2086909"/>
                <a:gd name="connsiteY1" fmla="*/ 70373 h 878885"/>
                <a:gd name="connsiteX2" fmla="*/ 1956717 w 2086909"/>
                <a:gd name="connsiteY2" fmla="*/ 801892 h 878885"/>
                <a:gd name="connsiteX3" fmla="*/ 189576 w 2086909"/>
                <a:gd name="connsiteY3" fmla="*/ 822093 h 878885"/>
                <a:gd name="connsiteX4" fmla="*/ 68986 w 2086909"/>
                <a:gd name="connsiteY4" fmla="*/ 492446 h 878885"/>
                <a:gd name="connsiteX0" fmla="*/ 1041174 w 2118943"/>
                <a:gd name="connsiteY0" fmla="*/ 80158 h 872392"/>
                <a:gd name="connsiteX1" fmla="*/ 1881175 w 2118943"/>
                <a:gd name="connsiteY1" fmla="*/ 70373 h 872392"/>
                <a:gd name="connsiteX2" fmla="*/ 1988751 w 2118943"/>
                <a:gd name="connsiteY2" fmla="*/ 801892 h 872392"/>
                <a:gd name="connsiteX3" fmla="*/ 221610 w 2118943"/>
                <a:gd name="connsiteY3" fmla="*/ 822093 h 872392"/>
                <a:gd name="connsiteX4" fmla="*/ 44818 w 2118943"/>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996356 w 2074125"/>
                <a:gd name="connsiteY0" fmla="*/ 80158 h 861823"/>
                <a:gd name="connsiteX1" fmla="*/ 1836357 w 2074125"/>
                <a:gd name="connsiteY1" fmla="*/ 70373 h 861823"/>
                <a:gd name="connsiteX2" fmla="*/ 1943933 w 2074125"/>
                <a:gd name="connsiteY2" fmla="*/ 801892 h 861823"/>
                <a:gd name="connsiteX3" fmla="*/ 176792 w 2074125"/>
                <a:gd name="connsiteY3" fmla="*/ 822093 h 861823"/>
                <a:gd name="connsiteX4" fmla="*/ 0 w 2074125"/>
                <a:gd name="connsiteY4" fmla="*/ 612383 h 861823"/>
                <a:gd name="connsiteX0" fmla="*/ 996356 w 1970804"/>
                <a:gd name="connsiteY0" fmla="*/ 80158 h 823168"/>
                <a:gd name="connsiteX1" fmla="*/ 1836357 w 1970804"/>
                <a:gd name="connsiteY1" fmla="*/ 70373 h 823168"/>
                <a:gd name="connsiteX2" fmla="*/ 1943933 w 1970804"/>
                <a:gd name="connsiteY2" fmla="*/ 801892 h 823168"/>
                <a:gd name="connsiteX3" fmla="*/ 176792 w 1970804"/>
                <a:gd name="connsiteY3" fmla="*/ 822093 h 823168"/>
                <a:gd name="connsiteX4" fmla="*/ 0 w 1970804"/>
                <a:gd name="connsiteY4" fmla="*/ 612383 h 823168"/>
                <a:gd name="connsiteX0" fmla="*/ 1010802 w 1991303"/>
                <a:gd name="connsiteY0" fmla="*/ 81745 h 843471"/>
                <a:gd name="connsiteX1" fmla="*/ 1850803 w 1991303"/>
                <a:gd name="connsiteY1" fmla="*/ 71960 h 843471"/>
                <a:gd name="connsiteX2" fmla="*/ 1966407 w 1991303"/>
                <a:gd name="connsiteY2" fmla="*/ 825967 h 843471"/>
                <a:gd name="connsiteX3" fmla="*/ 191238 w 1991303"/>
                <a:gd name="connsiteY3" fmla="*/ 823680 h 843471"/>
                <a:gd name="connsiteX4" fmla="*/ 14446 w 1991303"/>
                <a:gd name="connsiteY4" fmla="*/ 613970 h 843471"/>
                <a:gd name="connsiteX0" fmla="*/ 1009760 w 1978344"/>
                <a:gd name="connsiteY0" fmla="*/ 81745 h 843471"/>
                <a:gd name="connsiteX1" fmla="*/ 1849761 w 1978344"/>
                <a:gd name="connsiteY1" fmla="*/ 71960 h 843471"/>
                <a:gd name="connsiteX2" fmla="*/ 1949307 w 1978344"/>
                <a:gd name="connsiteY2" fmla="*/ 825967 h 843471"/>
                <a:gd name="connsiteX3" fmla="*/ 190196 w 1978344"/>
                <a:gd name="connsiteY3" fmla="*/ 823680 h 843471"/>
                <a:gd name="connsiteX4" fmla="*/ 13404 w 1978344"/>
                <a:gd name="connsiteY4" fmla="*/ 613970 h 843471"/>
                <a:gd name="connsiteX0" fmla="*/ 996356 w 1964940"/>
                <a:gd name="connsiteY0" fmla="*/ 81745 h 840320"/>
                <a:gd name="connsiteX1" fmla="*/ 1836357 w 1964940"/>
                <a:gd name="connsiteY1" fmla="*/ 71960 h 840320"/>
                <a:gd name="connsiteX2" fmla="*/ 1935903 w 1964940"/>
                <a:gd name="connsiteY2" fmla="*/ 825967 h 840320"/>
                <a:gd name="connsiteX3" fmla="*/ 176792 w 1964940"/>
                <a:gd name="connsiteY3" fmla="*/ 823680 h 840320"/>
                <a:gd name="connsiteX4" fmla="*/ 0 w 1964940"/>
                <a:gd name="connsiteY4" fmla="*/ 613970 h 840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4940" h="840320">
                  <a:moveTo>
                    <a:pt x="996356" y="81745"/>
                  </a:moveTo>
                  <a:cubicBezTo>
                    <a:pt x="1634643" y="6441"/>
                    <a:pt x="1679766" y="-52077"/>
                    <a:pt x="1836357" y="71960"/>
                  </a:cubicBezTo>
                  <a:cubicBezTo>
                    <a:pt x="1992948" y="195997"/>
                    <a:pt x="1979663" y="813122"/>
                    <a:pt x="1935903" y="825967"/>
                  </a:cubicBezTo>
                  <a:cubicBezTo>
                    <a:pt x="1892143" y="838812"/>
                    <a:pt x="282666" y="851518"/>
                    <a:pt x="176792" y="823680"/>
                  </a:cubicBezTo>
                  <a:cubicBezTo>
                    <a:pt x="70918" y="795842"/>
                    <a:pt x="51561" y="817904"/>
                    <a:pt x="0" y="613970"/>
                  </a:cubicBezTo>
                </a:path>
              </a:pathLst>
            </a:custGeom>
            <a:pattFill prst="wdDnDiag">
              <a:fgClr>
                <a:srgbClr val="F59C1F"/>
              </a:fgClr>
              <a:bgClr>
                <a:sysClr val="window" lastClr="FFFFFF"/>
              </a:bgClr>
            </a:pattFill>
            <a:ln w="25400" cap="rnd" cmpd="sng" algn="ctr">
              <a:solidFill>
                <a:srgbClr val="F59C1F"/>
              </a:solidFill>
              <a:prstDash val="solid"/>
              <a:roun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5" name="任意多边形 11">
              <a:extLst>
                <a:ext uri="{FF2B5EF4-FFF2-40B4-BE49-F238E27FC236}">
                  <a16:creationId xmlns:a16="http://schemas.microsoft.com/office/drawing/2014/main" id="{B52AEBD2-2FFD-4BE5-945C-F0BA94C37139}"/>
                </a:ext>
              </a:extLst>
            </p:cNvPr>
            <p:cNvSpPr/>
            <p:nvPr/>
          </p:nvSpPr>
          <p:spPr>
            <a:xfrm>
              <a:off x="1836100" y="2454748"/>
              <a:ext cx="1456448" cy="652929"/>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853" h="786834">
                  <a:moveTo>
                    <a:pt x="189613" y="60598"/>
                  </a:moveTo>
                  <a:cubicBezTo>
                    <a:pt x="827900" y="-14706"/>
                    <a:pt x="1663411" y="-12912"/>
                    <a:pt x="1760230" y="28325"/>
                  </a:cubicBezTo>
                  <a:cubicBezTo>
                    <a:pt x="1857049" y="69562"/>
                    <a:pt x="1903665" y="729364"/>
                    <a:pt x="1867806" y="759844"/>
                  </a:cubicBezTo>
                  <a:cubicBezTo>
                    <a:pt x="1831947" y="790324"/>
                    <a:pt x="141204" y="811840"/>
                    <a:pt x="60522" y="727572"/>
                  </a:cubicBezTo>
                  <a:cubicBezTo>
                    <a:pt x="-20160" y="643304"/>
                    <a:pt x="-8507" y="399464"/>
                    <a:pt x="28249" y="60598"/>
                  </a:cubicBezTo>
                </a:path>
              </a:pathLst>
            </a:custGeom>
            <a:solidFill>
              <a:sysClr val="window" lastClr="FFFFFF"/>
            </a:solidFill>
            <a:ln w="25400" cap="rnd" cmpd="sng" algn="ctr">
              <a:solidFill>
                <a:srgbClr val="F59C1F"/>
              </a:solidFill>
              <a:prstDash val="solid"/>
              <a:roun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6" name="文本框 12">
              <a:extLst>
                <a:ext uri="{FF2B5EF4-FFF2-40B4-BE49-F238E27FC236}">
                  <a16:creationId xmlns:a16="http://schemas.microsoft.com/office/drawing/2014/main" id="{C73EF4CE-B7A7-4EB0-AEFB-F1BF1DF62521}"/>
                </a:ext>
              </a:extLst>
            </p:cNvPr>
            <p:cNvSpPr txBox="1"/>
            <p:nvPr/>
          </p:nvSpPr>
          <p:spPr>
            <a:xfrm>
              <a:off x="2222349" y="2332000"/>
              <a:ext cx="756775" cy="862059"/>
            </a:xfrm>
            <a:prstGeom prst="rect">
              <a:avLst/>
            </a:prstGeom>
            <a:noFill/>
            <a:ln>
              <a:noFill/>
            </a:ln>
          </p:spPr>
          <p:txBody>
            <a:bodyPr wrap="square" rtlCol="0">
              <a:spAutoFit/>
            </a:bodyPr>
            <a:lstStyle/>
            <a:p>
              <a:pPr marL="0" marR="0" lvl="0" indent="0" algn="ctr" defTabSz="914400" rtl="0" eaLnBrk="1" fontAlgn="auto" latinLnBrk="0" hangingPunct="1">
                <a:lnSpc>
                  <a:spcPct val="125000"/>
                </a:lnSpc>
                <a:spcBef>
                  <a:spcPts val="0"/>
                </a:spcBef>
                <a:spcAft>
                  <a:spcPts val="0"/>
                </a:spcAft>
                <a:buClrTx/>
                <a:buSzTx/>
                <a:buFontTx/>
                <a:buNone/>
                <a:tabLst/>
                <a:defRPr/>
              </a:pPr>
              <a:r>
                <a:rPr kumimoji="0" lang="en-US" altLang="zh-CN" sz="3600" b="1" i="0" u="none" strike="noStrike" kern="0" cap="none" spc="0" normalizeH="0" baseline="0" noProof="0" dirty="0">
                  <a:ln>
                    <a:noFill/>
                  </a:ln>
                  <a:solidFill>
                    <a:srgbClr val="F59C1F"/>
                  </a:solidFill>
                  <a:effectLst/>
                  <a:uLnTx/>
                  <a:uFillTx/>
                  <a:latin typeface="Arial-Rounded" panose="020B0500000000000000" pitchFamily="34" charset="0"/>
                  <a:ea typeface="Arial-Rounded" panose="020B0500000000000000" pitchFamily="34" charset="0"/>
                  <a:cs typeface="Arial-Rounded" panose="020B0500000000000000" pitchFamily="34" charset="0"/>
                </a:rPr>
                <a:t>4</a:t>
              </a:r>
            </a:p>
          </p:txBody>
        </p:sp>
      </p:grpSp>
      <p:sp>
        <p:nvSpPr>
          <p:cNvPr id="27" name="Rectangle 26">
            <a:extLst>
              <a:ext uri="{FF2B5EF4-FFF2-40B4-BE49-F238E27FC236}">
                <a16:creationId xmlns:a16="http://schemas.microsoft.com/office/drawing/2014/main" id="{0A20C433-DF1F-4214-9169-CF8A6BA870BA}"/>
              </a:ext>
            </a:extLst>
          </p:cNvPr>
          <p:cNvSpPr/>
          <p:nvPr/>
        </p:nvSpPr>
        <p:spPr>
          <a:xfrm>
            <a:off x="1697101" y="1347255"/>
            <a:ext cx="9762841" cy="1077218"/>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vi-VN" altLang="zh-CN" sz="32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Chi tiết nào cho thấy bạn nhỏ rất hiểu sở thích, tính tình của em mình?</a:t>
            </a:r>
          </a:p>
        </p:txBody>
      </p:sp>
      <p:grpSp>
        <p:nvGrpSpPr>
          <p:cNvPr id="28" name="Group 27">
            <a:extLst>
              <a:ext uri="{FF2B5EF4-FFF2-40B4-BE49-F238E27FC236}">
                <a16:creationId xmlns:a16="http://schemas.microsoft.com/office/drawing/2014/main" id="{205F9819-56E3-4DFE-A643-D01D0AC69325}"/>
              </a:ext>
            </a:extLst>
          </p:cNvPr>
          <p:cNvGrpSpPr/>
          <p:nvPr/>
        </p:nvGrpSpPr>
        <p:grpSpPr>
          <a:xfrm>
            <a:off x="979503" y="2497969"/>
            <a:ext cx="10233345" cy="2639101"/>
            <a:chOff x="951517" y="2833288"/>
            <a:chExt cx="5891840" cy="2311351"/>
          </a:xfrm>
        </p:grpSpPr>
        <p:sp>
          <p:nvSpPr>
            <p:cNvPr id="29" name="TextBox 28">
              <a:extLst>
                <a:ext uri="{FF2B5EF4-FFF2-40B4-BE49-F238E27FC236}">
                  <a16:creationId xmlns:a16="http://schemas.microsoft.com/office/drawing/2014/main" id="{F67CA6A7-27D4-467B-BD52-4876F2651BD0}"/>
                </a:ext>
              </a:extLst>
            </p:cNvPr>
            <p:cNvSpPr txBox="1"/>
            <p:nvPr/>
          </p:nvSpPr>
          <p:spPr>
            <a:xfrm>
              <a:off x="985040" y="2836765"/>
              <a:ext cx="5858317" cy="1051260"/>
            </a:xfrm>
            <a:prstGeom prst="rect">
              <a:avLst/>
            </a:prstGeom>
            <a:noFill/>
            <a:ln w="57150">
              <a:noFill/>
            </a:ln>
          </p:spPr>
          <p:txBody>
            <a:bodyPr wrap="square">
              <a:spAutoFit/>
            </a:bodyPr>
            <a:lstStyle/>
            <a:p>
              <a:pPr algn="just"/>
              <a:r>
                <a:rPr lang="vi-VN" sz="24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Chi tiết cho thấy bạn nhỏ rất hiểu sở thích, tính tình của em mình là:</a:t>
              </a:r>
              <a:r>
                <a:rPr lang="en-US" sz="24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bạn</a:t>
              </a:r>
              <a:r>
                <a:rPr lang="en-US" sz="24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nhỏ</a:t>
              </a:r>
              <a:r>
                <a:rPr lang="en-US" sz="24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biết</a:t>
              </a:r>
              <a:r>
                <a:rPr lang="en-US" sz="24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em</a:t>
              </a:r>
              <a:r>
                <a:rPr lang="en-US" sz="24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mình</a:t>
              </a:r>
              <a:r>
                <a:rPr lang="en-US" sz="24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thích</a:t>
              </a:r>
              <a:r>
                <a:rPr lang="en-US" sz="24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vẽ</a:t>
              </a:r>
              <a:r>
                <a:rPr lang="en-US" sz="24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Em</a:t>
              </a:r>
              <a:r>
                <a:rPr lang="en-US" sz="24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vẽ</a:t>
              </a:r>
              <a:r>
                <a:rPr lang="en-US" sz="24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thỏ</a:t>
              </a:r>
              <a:r>
                <a:rPr lang="en-US" sz="24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phải</a:t>
              </a:r>
              <a:r>
                <a:rPr lang="en-US" sz="24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có</a:t>
              </a:r>
              <a:r>
                <a:rPr lang="en-US" sz="24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đôi</a:t>
              </a:r>
              <a:r>
                <a:rPr lang="en-US" sz="24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vì</a:t>
              </a:r>
              <a:r>
                <a:rPr lang="en-US" sz="24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em</a:t>
              </a:r>
              <a:r>
                <a:rPr lang="en-US" sz="24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sợ</a:t>
              </a:r>
              <a:r>
                <a:rPr lang="en-US" sz="24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nếu</a:t>
              </a:r>
              <a:r>
                <a:rPr lang="en-US" sz="24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chỉ</a:t>
              </a:r>
              <a:r>
                <a:rPr lang="en-US" sz="24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vẽ</a:t>
              </a:r>
              <a:r>
                <a:rPr lang="en-US" sz="24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một</a:t>
              </a:r>
              <a:r>
                <a:rPr lang="en-US" sz="24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con, </a:t>
              </a:r>
              <a:r>
                <a:rPr lang="en-US" sz="2400" b="1"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thỏ</a:t>
              </a:r>
              <a:r>
                <a:rPr lang="en-US" sz="24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sẽ</a:t>
              </a:r>
              <a:r>
                <a:rPr lang="en-US" sz="24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buồn</a:t>
              </a:r>
              <a:r>
                <a:rPr lang="en-US" sz="24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vì</a:t>
              </a:r>
              <a:r>
                <a:rPr lang="en-US" sz="24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không</a:t>
              </a:r>
              <a:r>
                <a:rPr lang="en-US" sz="24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có</a:t>
              </a:r>
              <a:r>
                <a:rPr lang="en-US" sz="24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bạn</a:t>
              </a:r>
              <a:r>
                <a:rPr lang="en-US" sz="24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chơi</a:t>
              </a:r>
              <a:r>
                <a:rPr lang="en-US" sz="24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cùng</a:t>
              </a:r>
              <a:r>
                <a:rPr lang="en-US" sz="24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endParaRPr lang="vi-VN" sz="24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endParaRPr>
            </a:p>
          </p:txBody>
        </p:sp>
        <p:sp>
          <p:nvSpPr>
            <p:cNvPr id="30" name="Rectangle 29">
              <a:extLst>
                <a:ext uri="{FF2B5EF4-FFF2-40B4-BE49-F238E27FC236}">
                  <a16:creationId xmlns:a16="http://schemas.microsoft.com/office/drawing/2014/main" id="{0CF9DF8C-1A2F-42D3-AAAF-33009768E27B}"/>
                </a:ext>
              </a:extLst>
            </p:cNvPr>
            <p:cNvSpPr/>
            <p:nvPr/>
          </p:nvSpPr>
          <p:spPr>
            <a:xfrm>
              <a:off x="951517" y="2833288"/>
              <a:ext cx="5877908" cy="2311351"/>
            </a:xfrm>
            <a:prstGeom prst="rect">
              <a:avLst/>
            </a:prstGeom>
            <a:noFill/>
            <a:ln w="57150">
              <a:solidFill>
                <a:srgbClr val="3EF0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31" name="Group 30">
            <a:extLst>
              <a:ext uri="{FF2B5EF4-FFF2-40B4-BE49-F238E27FC236}">
                <a16:creationId xmlns:a16="http://schemas.microsoft.com/office/drawing/2014/main" id="{BBB3BDBD-3F80-4239-9CB7-23EDCFB2A331}"/>
              </a:ext>
            </a:extLst>
          </p:cNvPr>
          <p:cNvGrpSpPr/>
          <p:nvPr/>
        </p:nvGrpSpPr>
        <p:grpSpPr>
          <a:xfrm>
            <a:off x="2478410" y="3640679"/>
            <a:ext cx="7579990" cy="4890943"/>
            <a:chOff x="2210738" y="-1461943"/>
            <a:chExt cx="9410579" cy="4890943"/>
          </a:xfrm>
        </p:grpSpPr>
        <p:grpSp>
          <p:nvGrpSpPr>
            <p:cNvPr id="32" name="Group 31">
              <a:extLst>
                <a:ext uri="{FF2B5EF4-FFF2-40B4-BE49-F238E27FC236}">
                  <a16:creationId xmlns:a16="http://schemas.microsoft.com/office/drawing/2014/main" id="{62B792A5-5740-4AB1-98A3-456A729FD3F3}"/>
                </a:ext>
              </a:extLst>
            </p:cNvPr>
            <p:cNvGrpSpPr/>
            <p:nvPr/>
          </p:nvGrpSpPr>
          <p:grpSpPr>
            <a:xfrm>
              <a:off x="3320903" y="-1461943"/>
              <a:ext cx="8300414" cy="4890943"/>
              <a:chOff x="3637968" y="-666044"/>
              <a:chExt cx="7054397" cy="4648755"/>
            </a:xfrm>
          </p:grpSpPr>
          <p:pic>
            <p:nvPicPr>
              <p:cNvPr id="34" name="Picture 4">
                <a:extLst>
                  <a:ext uri="{FF2B5EF4-FFF2-40B4-BE49-F238E27FC236}">
                    <a16:creationId xmlns:a16="http://schemas.microsoft.com/office/drawing/2014/main" id="{5FE7CAF9-6940-4D40-BBF7-33D332441216}"/>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0000" b="90000" l="6944" r="93611">
                            <a14:foregroundMark x1="7222" y1="46944" x2="7222" y2="46944"/>
                            <a14:foregroundMark x1="93611" y1="40556" x2="93611" y2="40556"/>
                          </a14:backgroundRemoval>
                        </a14:imgEffect>
                      </a14:imgLayer>
                    </a14:imgProps>
                  </a:ext>
                  <a:ext uri="{28A0092B-C50C-407E-A947-70E740481C1C}">
                    <a14:useLocalDpi xmlns:a14="http://schemas.microsoft.com/office/drawing/2010/main" val="0"/>
                  </a:ext>
                </a:extLst>
              </a:blip>
              <a:srcRect/>
              <a:stretch>
                <a:fillRect/>
              </a:stretch>
            </p:blipFill>
            <p:spPr bwMode="auto">
              <a:xfrm>
                <a:off x="3637968" y="-666044"/>
                <a:ext cx="7054397" cy="4648755"/>
              </a:xfrm>
              <a:prstGeom prst="rect">
                <a:avLst/>
              </a:prstGeom>
              <a:noFill/>
              <a:extLst>
                <a:ext uri="{909E8E84-426E-40DD-AFC4-6F175D3DCCD1}">
                  <a14:hiddenFill xmlns:a14="http://schemas.microsoft.com/office/drawing/2010/main">
                    <a:solidFill>
                      <a:srgbClr val="FFFFFF"/>
                    </a:solidFill>
                  </a14:hiddenFill>
                </a:ext>
              </a:extLst>
            </p:spPr>
          </p:pic>
          <p:sp>
            <p:nvSpPr>
              <p:cNvPr id="35" name="TextBox 34">
                <a:extLst>
                  <a:ext uri="{FF2B5EF4-FFF2-40B4-BE49-F238E27FC236}">
                    <a16:creationId xmlns:a16="http://schemas.microsoft.com/office/drawing/2014/main" id="{5001429F-CF24-4436-8766-9D2762971568}"/>
                  </a:ext>
                </a:extLst>
              </p:cNvPr>
              <p:cNvSpPr txBox="1"/>
              <p:nvPr/>
            </p:nvSpPr>
            <p:spPr>
              <a:xfrm>
                <a:off x="4096133" y="1019935"/>
                <a:ext cx="6596230" cy="6143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Đọc</a:t>
                </a:r>
                <a:r>
                  <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kĩ</a:t>
                </a:r>
                <a:r>
                  <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khổ</a:t>
                </a:r>
                <a:r>
                  <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thơ</a:t>
                </a:r>
                <a:r>
                  <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thứ</a:t>
                </a:r>
                <a:r>
                  <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5</a:t>
                </a:r>
              </a:p>
            </p:txBody>
          </p:sp>
        </p:grpSp>
        <p:pic>
          <p:nvPicPr>
            <p:cNvPr id="33" name="Picture 2" descr="Khỉ dễ thương cầm chuối biểu tượng hoạt hình vector minh họa.  khái niệm biểu tượng thực phẩm động vật bị cô lập vector cao cấp.  phong cách hoạt hình phẳng Miễn phí Vector">
              <a:extLst>
                <a:ext uri="{FF2B5EF4-FFF2-40B4-BE49-F238E27FC236}">
                  <a16:creationId xmlns:a16="http://schemas.microsoft.com/office/drawing/2014/main" id="{0DB00E90-FDA4-41AB-9E2E-ABD78699006E}"/>
                </a:ext>
              </a:extLst>
            </p:cNvPr>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10000" b="90000" l="10000" r="90000">
                          <a14:backgroundMark x1="37220" y1="46805" x2="37220" y2="46805"/>
                          <a14:backgroundMark x1="33227" y1="49042" x2="33227" y2="49042"/>
                        </a14:backgroundRemoval>
                      </a14:imgEffect>
                    </a14:imgLayer>
                  </a14:imgProps>
                </a:ext>
                <a:ext uri="{28A0092B-C50C-407E-A947-70E740481C1C}">
                  <a14:useLocalDpi xmlns:a14="http://schemas.microsoft.com/office/drawing/2010/main" val="0"/>
                </a:ext>
              </a:extLst>
            </a:blip>
            <a:srcRect/>
            <a:stretch>
              <a:fillRect/>
            </a:stretch>
          </p:blipFill>
          <p:spPr bwMode="auto">
            <a:xfrm>
              <a:off x="2210738" y="36474"/>
              <a:ext cx="1854194" cy="1255346"/>
            </a:xfrm>
            <a:prstGeom prst="rect">
              <a:avLst/>
            </a:prstGeom>
            <a:noFill/>
            <a:extLst>
              <a:ext uri="{909E8E84-426E-40DD-AFC4-6F175D3DCCD1}">
                <a14:hiddenFill xmlns:a14="http://schemas.microsoft.com/office/drawing/2010/main">
                  <a:solidFill>
                    <a:srgbClr val="FFFFFF"/>
                  </a:solidFill>
                </a14:hiddenFill>
              </a:ext>
            </a:extLst>
          </p:spPr>
        </p:pic>
      </p:grpSp>
      <p:sp>
        <p:nvSpPr>
          <p:cNvPr id="20" name="TextBox 19">
            <a:extLst>
              <a:ext uri="{FF2B5EF4-FFF2-40B4-BE49-F238E27FC236}">
                <a16:creationId xmlns:a16="http://schemas.microsoft.com/office/drawing/2014/main" id="{9606DCB7-2241-487F-BF2E-7B9C74D11A98}"/>
              </a:ext>
            </a:extLst>
          </p:cNvPr>
          <p:cNvSpPr txBox="1"/>
          <p:nvPr/>
        </p:nvSpPr>
        <p:spPr>
          <a:xfrm>
            <a:off x="5167313" y="3638461"/>
            <a:ext cx="6791324" cy="156966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Nó thích vẽ lắm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Vẽ thỏ có đôi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Nó sợ thỏ một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Không có bạn chơi.</a:t>
            </a:r>
          </a:p>
        </p:txBody>
      </p:sp>
    </p:spTree>
    <p:extLst>
      <p:ext uri="{BB962C8B-B14F-4D97-AF65-F5344CB8AC3E}">
        <p14:creationId xmlns:p14="http://schemas.microsoft.com/office/powerpoint/2010/main" val="286842770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500"/>
                                        <p:tgtEl>
                                          <p:spTgt spid="28"/>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ABB5C9"/>
        </a:solidFill>
        <a:effectLst/>
      </p:bgPr>
    </p:bg>
    <p:spTree>
      <p:nvGrpSpPr>
        <p:cNvPr id="1" name=""/>
        <p:cNvGrpSpPr/>
        <p:nvPr/>
      </p:nvGrpSpPr>
      <p:grpSpPr>
        <a:xfrm>
          <a:off x="0" y="0"/>
          <a:ext cx="0" cy="0"/>
          <a:chOff x="0" y="0"/>
          <a:chExt cx="0" cy="0"/>
        </a:xfrm>
      </p:grpSpPr>
      <p:sp>
        <p:nvSpPr>
          <p:cNvPr id="2" name="矩形: 圆角 1">
            <a:extLst>
              <a:ext uri="{FF2B5EF4-FFF2-40B4-BE49-F238E27FC236}">
                <a16:creationId xmlns:a16="http://schemas.microsoft.com/office/drawing/2014/main" id="{E684B581-1E76-46D3-9B81-7CA2E4B2C565}"/>
              </a:ext>
            </a:extLst>
          </p:cNvPr>
          <p:cNvSpPr/>
          <p:nvPr/>
        </p:nvSpPr>
        <p:spPr>
          <a:xfrm>
            <a:off x="711200" y="534454"/>
            <a:ext cx="10769600" cy="5789093"/>
          </a:xfrm>
          <a:prstGeom prst="roundRect">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7" name="TextBox 13">
            <a:extLst>
              <a:ext uri="{FF2B5EF4-FFF2-40B4-BE49-F238E27FC236}">
                <a16:creationId xmlns:a16="http://schemas.microsoft.com/office/drawing/2014/main" id="{77E96438-A431-48A3-B6F0-86DB5D0D88B2}"/>
              </a:ext>
            </a:extLst>
          </p:cNvPr>
          <p:cNvSpPr txBox="1"/>
          <p:nvPr/>
        </p:nvSpPr>
        <p:spPr>
          <a:xfrm>
            <a:off x="1963180" y="865087"/>
            <a:ext cx="9328061" cy="551433"/>
          </a:xfrm>
          <a:prstGeom prst="rect">
            <a:avLst/>
          </a:prstGeom>
        </p:spPr>
        <p:txBody>
          <a:bodyPr wrap="square" lIns="0" tIns="0" rIns="0" bIns="0" rtlCol="0" anchor="t">
            <a:spAutoFit/>
          </a:bodyPr>
          <a:lstStyle/>
          <a:p>
            <a:pPr algn="ctr" defTabSz="609630">
              <a:lnSpc>
                <a:spcPts val="4320"/>
              </a:lnSpc>
              <a:spcBef>
                <a:spcPct val="0"/>
              </a:spcBef>
            </a:pPr>
            <a:r>
              <a:rPr lang="en-US" sz="3600" b="1" dirty="0" err="1">
                <a:solidFill>
                  <a:srgbClr val="D1581F"/>
                </a:solidFill>
                <a:latin typeface="Calibri" panose="020F0502020204030204" pitchFamily="34" charset="0"/>
              </a:rPr>
              <a:t>Em</a:t>
            </a:r>
            <a:r>
              <a:rPr lang="en-US" sz="3600" b="1" dirty="0">
                <a:solidFill>
                  <a:srgbClr val="D1581F"/>
                </a:solidFill>
                <a:latin typeface="Calibri" panose="020F0502020204030204" pitchFamily="34" charset="0"/>
              </a:rPr>
              <a:t> </a:t>
            </a:r>
            <a:r>
              <a:rPr lang="en-US" sz="3600" b="1" dirty="0" err="1">
                <a:solidFill>
                  <a:srgbClr val="D1581F"/>
                </a:solidFill>
                <a:latin typeface="Calibri" panose="020F0502020204030204" pitchFamily="34" charset="0"/>
              </a:rPr>
              <a:t>yêu</a:t>
            </a:r>
            <a:r>
              <a:rPr lang="en-US" sz="3600" b="1" dirty="0">
                <a:solidFill>
                  <a:srgbClr val="D1581F"/>
                </a:solidFill>
                <a:latin typeface="Calibri" panose="020F0502020204030204" pitchFamily="34" charset="0"/>
              </a:rPr>
              <a:t> </a:t>
            </a:r>
            <a:r>
              <a:rPr lang="en-US" sz="3600" b="1" dirty="0" err="1">
                <a:solidFill>
                  <a:srgbClr val="D1581F"/>
                </a:solidFill>
                <a:latin typeface="Calibri" panose="020F0502020204030204" pitchFamily="34" charset="0"/>
              </a:rPr>
              <a:t>thích</a:t>
            </a:r>
            <a:r>
              <a:rPr lang="en-US" sz="3600" b="1" dirty="0">
                <a:solidFill>
                  <a:srgbClr val="D1581F"/>
                </a:solidFill>
                <a:latin typeface="Calibri" panose="020F0502020204030204" pitchFamily="34" charset="0"/>
              </a:rPr>
              <a:t> </a:t>
            </a:r>
            <a:r>
              <a:rPr lang="en-US" sz="3600" b="1" dirty="0" err="1">
                <a:solidFill>
                  <a:srgbClr val="D1581F"/>
                </a:solidFill>
                <a:latin typeface="Calibri" panose="020F0502020204030204" pitchFamily="34" charset="0"/>
              </a:rPr>
              <a:t>điều</a:t>
            </a:r>
            <a:r>
              <a:rPr lang="en-US" sz="3600" b="1" dirty="0">
                <a:solidFill>
                  <a:srgbClr val="D1581F"/>
                </a:solidFill>
                <a:latin typeface="Calibri" panose="020F0502020204030204" pitchFamily="34" charset="0"/>
              </a:rPr>
              <a:t> </a:t>
            </a:r>
            <a:r>
              <a:rPr lang="en-US" sz="3600" b="1" dirty="0" err="1">
                <a:solidFill>
                  <a:srgbClr val="D1581F"/>
                </a:solidFill>
                <a:latin typeface="Calibri" panose="020F0502020204030204" pitchFamily="34" charset="0"/>
              </a:rPr>
              <a:t>gì</a:t>
            </a:r>
            <a:r>
              <a:rPr lang="en-US" sz="3600" b="1" dirty="0">
                <a:solidFill>
                  <a:srgbClr val="D1581F"/>
                </a:solidFill>
                <a:latin typeface="Calibri" panose="020F0502020204030204" pitchFamily="34" charset="0"/>
              </a:rPr>
              <a:t> ở </a:t>
            </a:r>
            <a:r>
              <a:rPr lang="en-US" sz="3600" b="1" dirty="0" err="1">
                <a:solidFill>
                  <a:srgbClr val="D1581F"/>
                </a:solidFill>
                <a:latin typeface="Calibri" panose="020F0502020204030204" pitchFamily="34" charset="0"/>
              </a:rPr>
              <a:t>anh</a:t>
            </a:r>
            <a:r>
              <a:rPr lang="en-US" sz="3600" b="1" dirty="0">
                <a:solidFill>
                  <a:srgbClr val="D1581F"/>
                </a:solidFill>
                <a:latin typeface="Calibri" panose="020F0502020204030204" pitchFamily="34" charset="0"/>
              </a:rPr>
              <a:t> </a:t>
            </a:r>
            <a:r>
              <a:rPr lang="en-US" sz="3600" b="1" dirty="0" err="1">
                <a:solidFill>
                  <a:srgbClr val="D1581F"/>
                </a:solidFill>
                <a:latin typeface="Calibri" panose="020F0502020204030204" pitchFamily="34" charset="0"/>
              </a:rPr>
              <a:t>chị</a:t>
            </a:r>
            <a:r>
              <a:rPr lang="en-US" sz="3600" b="1" dirty="0">
                <a:solidFill>
                  <a:srgbClr val="D1581F"/>
                </a:solidFill>
                <a:latin typeface="Calibri" panose="020F0502020204030204" pitchFamily="34" charset="0"/>
              </a:rPr>
              <a:t> </a:t>
            </a:r>
            <a:r>
              <a:rPr lang="en-US" sz="3600" b="1" dirty="0" err="1">
                <a:solidFill>
                  <a:srgbClr val="D1581F"/>
                </a:solidFill>
                <a:latin typeface="Calibri" panose="020F0502020204030204" pitchFamily="34" charset="0"/>
              </a:rPr>
              <a:t>em</a:t>
            </a:r>
            <a:r>
              <a:rPr lang="en-US" sz="3600" b="1" dirty="0">
                <a:solidFill>
                  <a:srgbClr val="D1581F"/>
                </a:solidFill>
                <a:latin typeface="Calibri" panose="020F0502020204030204" pitchFamily="34" charset="0"/>
              </a:rPr>
              <a:t> </a:t>
            </a:r>
            <a:r>
              <a:rPr lang="en-US" sz="3600" b="1" dirty="0" err="1">
                <a:solidFill>
                  <a:srgbClr val="D1581F"/>
                </a:solidFill>
                <a:latin typeface="Calibri" panose="020F0502020204030204" pitchFamily="34" charset="0"/>
              </a:rPr>
              <a:t>của</a:t>
            </a:r>
            <a:r>
              <a:rPr lang="en-US" sz="3600" b="1" dirty="0">
                <a:solidFill>
                  <a:srgbClr val="D1581F"/>
                </a:solidFill>
                <a:latin typeface="Calibri" panose="020F0502020204030204" pitchFamily="34" charset="0"/>
              </a:rPr>
              <a:t> </a:t>
            </a:r>
            <a:r>
              <a:rPr lang="en-US" sz="3600" b="1" dirty="0" err="1">
                <a:solidFill>
                  <a:srgbClr val="D1581F"/>
                </a:solidFill>
                <a:latin typeface="Calibri" panose="020F0502020204030204" pitchFamily="34" charset="0"/>
              </a:rPr>
              <a:t>mình</a:t>
            </a:r>
            <a:r>
              <a:rPr lang="en-US" sz="3600" b="1" dirty="0">
                <a:solidFill>
                  <a:srgbClr val="D1581F"/>
                </a:solidFill>
                <a:latin typeface="Calibri" panose="020F0502020204030204" pitchFamily="34" charset="0"/>
              </a:rPr>
              <a:t>?</a:t>
            </a:r>
          </a:p>
        </p:txBody>
      </p:sp>
      <p:pic>
        <p:nvPicPr>
          <p:cNvPr id="18" name="Picture 17">
            <a:extLst>
              <a:ext uri="{FF2B5EF4-FFF2-40B4-BE49-F238E27FC236}">
                <a16:creationId xmlns:a16="http://schemas.microsoft.com/office/drawing/2014/main" id="{108DD7FD-EA0F-4742-8F10-D6D0BEF3795F}"/>
              </a:ext>
            </a:extLst>
          </p:cNvPr>
          <p:cNvPicPr>
            <a:picLocks noChangeAspect="1"/>
          </p:cNvPicPr>
          <p:nvPr/>
        </p:nvPicPr>
        <p:blipFill>
          <a:blip r:embed="rId4"/>
          <a:stretch>
            <a:fillRect/>
          </a:stretch>
        </p:blipFill>
        <p:spPr>
          <a:xfrm>
            <a:off x="947737" y="804862"/>
            <a:ext cx="1368465" cy="728663"/>
          </a:xfrm>
          <a:prstGeom prst="rect">
            <a:avLst/>
          </a:prstGeom>
          <a:ln>
            <a:noFill/>
          </a:ln>
          <a:effectLst>
            <a:softEdge rad="112500"/>
          </a:effectLst>
        </p:spPr>
      </p:pic>
      <p:pic>
        <p:nvPicPr>
          <p:cNvPr id="19" name="Picture 18">
            <a:extLst>
              <a:ext uri="{FF2B5EF4-FFF2-40B4-BE49-F238E27FC236}">
                <a16:creationId xmlns:a16="http://schemas.microsoft.com/office/drawing/2014/main" id="{D7DB54F5-14DF-4660-A7CE-45B2A6550B4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16714" y="2076450"/>
            <a:ext cx="4998661" cy="3431916"/>
          </a:xfrm>
          <a:prstGeom prst="rect">
            <a:avLst/>
          </a:prstGeom>
        </p:spPr>
      </p:pic>
    </p:spTree>
    <p:extLst>
      <p:ext uri="{BB962C8B-B14F-4D97-AF65-F5344CB8AC3E}">
        <p14:creationId xmlns:p14="http://schemas.microsoft.com/office/powerpoint/2010/main" val="14532591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par>
                                    <p:cTn id="8" presetID="16" presetClass="entr" presetSubtype="21"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barn(inVertical)">
                                          <p:cBhvr>
                                            <p:cTn id="10" dur="500"/>
                                            <p:tgtEl>
                                              <p:spTgt spid="18"/>
                                            </p:tgtEl>
                                          </p:cBhvr>
                                        </p:animEffect>
                                      </p:childTnLst>
                                    </p:cTn>
                                  </p:par>
                                  <p:par>
                                    <p:cTn id="11" presetID="2" presetClass="entr" presetSubtype="4" fill="hold" nodeType="withEffect" p14:presetBounceEnd="50000">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14:bounceEnd="50000">
                                          <p:cBhvr additive="base">
                                            <p:cTn id="13" dur="500" fill="hold"/>
                                            <p:tgtEl>
                                              <p:spTgt spid="19"/>
                                            </p:tgtEl>
                                            <p:attrNameLst>
                                              <p:attrName>ppt_x</p:attrName>
                                            </p:attrNameLst>
                                          </p:cBhvr>
                                          <p:tavLst>
                                            <p:tav tm="0">
                                              <p:val>
                                                <p:strVal val="#ppt_x"/>
                                              </p:val>
                                            </p:tav>
                                            <p:tav tm="100000">
                                              <p:val>
                                                <p:strVal val="#ppt_x"/>
                                              </p:val>
                                            </p:tav>
                                          </p:tavLst>
                                        </p:anim>
                                        <p:anim calcmode="lin" valueType="num" p14:bounceEnd="50000">
                                          <p:cBhvr additive="base">
                                            <p:cTn id="14" dur="500" fill="hold"/>
                                            <p:tgtEl>
                                              <p:spTgt spid="19"/>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uỷ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par>
                                    <p:cTn id="8" presetID="16" presetClass="entr" presetSubtype="21"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barn(inVertical)">
                                          <p:cBhvr>
                                            <p:cTn id="10" dur="500"/>
                                            <p:tgtEl>
                                              <p:spTgt spid="18"/>
                                            </p:tgtEl>
                                          </p:cBhvr>
                                        </p:animEffect>
                                      </p:childTnLst>
                                    </p:cTn>
                                  </p:par>
                                  <p:par>
                                    <p:cTn id="11" presetID="2" presetClass="entr" presetSubtype="4"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500" fill="hold"/>
                                            <p:tgtEl>
                                              <p:spTgt spid="19"/>
                                            </p:tgtEl>
                                            <p:attrNameLst>
                                              <p:attrName>ppt_x</p:attrName>
                                            </p:attrNameLst>
                                          </p:cBhvr>
                                          <p:tavLst>
                                            <p:tav tm="0">
                                              <p:val>
                                                <p:strVal val="#ppt_x"/>
                                              </p:val>
                                            </p:tav>
                                            <p:tav tm="100000">
                                              <p:val>
                                                <p:strVal val="#ppt_x"/>
                                              </p:val>
                                            </p:tav>
                                          </p:tavLst>
                                        </p:anim>
                                        <p:anim calcmode="lin" valueType="num">
                                          <p:cBhvr additive="base">
                                            <p:cTn id="14" dur="500" fill="hold"/>
                                            <p:tgtEl>
                                              <p:spTgt spid="19"/>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6" name="uỷ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ABB5C9"/>
        </a:solidFill>
        <a:effectLst/>
      </p:bgPr>
    </p:bg>
    <p:spTree>
      <p:nvGrpSpPr>
        <p:cNvPr id="1" name=""/>
        <p:cNvGrpSpPr/>
        <p:nvPr/>
      </p:nvGrpSpPr>
      <p:grpSpPr>
        <a:xfrm>
          <a:off x="0" y="0"/>
          <a:ext cx="0" cy="0"/>
          <a:chOff x="0" y="0"/>
          <a:chExt cx="0" cy="0"/>
        </a:xfrm>
      </p:grpSpPr>
      <p:sp>
        <p:nvSpPr>
          <p:cNvPr id="4" name="矩形: 圆角 3">
            <a:extLst>
              <a:ext uri="{FF2B5EF4-FFF2-40B4-BE49-F238E27FC236}">
                <a16:creationId xmlns:a16="http://schemas.microsoft.com/office/drawing/2014/main" id="{4C46A30C-E484-46B9-B632-A945EDF1378A}"/>
              </a:ext>
            </a:extLst>
          </p:cNvPr>
          <p:cNvSpPr/>
          <p:nvPr/>
        </p:nvSpPr>
        <p:spPr>
          <a:xfrm>
            <a:off x="711200" y="534454"/>
            <a:ext cx="10769600" cy="5789093"/>
          </a:xfrm>
          <a:prstGeom prst="roundRect">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rPr>
              <a:t>Bài thơ cho em hiểu điều gì về tình cảm chị em trong gia đình?</a:t>
            </a:r>
          </a:p>
        </p:txBody>
      </p:sp>
      <p:sp>
        <p:nvSpPr>
          <p:cNvPr id="16" name="Rectangle 15">
            <a:extLst>
              <a:ext uri="{FF2B5EF4-FFF2-40B4-BE49-F238E27FC236}">
                <a16:creationId xmlns:a16="http://schemas.microsoft.com/office/drawing/2014/main" id="{1F00DECF-16D0-4CFB-8C2F-CC0BE121FCA8}"/>
              </a:ext>
            </a:extLst>
          </p:cNvPr>
          <p:cNvSpPr/>
          <p:nvPr/>
        </p:nvSpPr>
        <p:spPr>
          <a:xfrm>
            <a:off x="1392106" y="677295"/>
            <a:ext cx="3366143" cy="584775"/>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err="1">
                <a:ln>
                  <a:noFill/>
                </a:ln>
                <a:solidFill>
                  <a:srgbClr val="7030A0"/>
                </a:solidFill>
                <a:effectLst/>
                <a:uLnTx/>
                <a:uFillTx/>
                <a:latin typeface="Arial-Rounded" panose="020B0500000000000000" pitchFamily="34" charset="0"/>
                <a:ea typeface="Arial-Rounded" panose="020B0500000000000000" pitchFamily="34" charset="0"/>
                <a:cs typeface="Arial-Rounded" panose="020B0500000000000000" pitchFamily="34" charset="0"/>
              </a:rPr>
              <a:t>Cùng</a:t>
            </a:r>
            <a:r>
              <a:rPr kumimoji="0" lang="en-US" altLang="zh-CN" sz="3200" b="1" i="0" u="none" strike="noStrike" kern="1200" cap="none" spc="0" normalizeH="0" baseline="0" noProof="0" dirty="0">
                <a:ln>
                  <a:noFill/>
                </a:ln>
                <a:solidFill>
                  <a:srgbClr val="7030A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zh-CN" sz="3200" b="1" i="0" u="none" strike="noStrike" kern="1200" cap="none" spc="0" normalizeH="0" baseline="0" noProof="0" dirty="0" err="1">
                <a:ln>
                  <a:noFill/>
                </a:ln>
                <a:solidFill>
                  <a:srgbClr val="7030A0"/>
                </a:solidFill>
                <a:effectLst/>
                <a:uLnTx/>
                <a:uFillTx/>
                <a:latin typeface="Arial-Rounded" panose="020B0500000000000000" pitchFamily="34" charset="0"/>
                <a:ea typeface="Arial-Rounded" panose="020B0500000000000000" pitchFamily="34" charset="0"/>
                <a:cs typeface="Arial-Rounded" panose="020B0500000000000000" pitchFamily="34" charset="0"/>
              </a:rPr>
              <a:t>tìm</a:t>
            </a:r>
            <a:r>
              <a:rPr kumimoji="0" lang="en-US" altLang="zh-CN" sz="3200" b="1" i="0" u="none" strike="noStrike" kern="1200" cap="none" spc="0" normalizeH="0" baseline="0" noProof="0" dirty="0">
                <a:ln>
                  <a:noFill/>
                </a:ln>
                <a:solidFill>
                  <a:srgbClr val="7030A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zh-CN" sz="3200" b="1" i="0" u="none" strike="noStrike" kern="1200" cap="none" spc="0" normalizeH="0" baseline="0" noProof="0" dirty="0" err="1">
                <a:ln>
                  <a:noFill/>
                </a:ln>
                <a:solidFill>
                  <a:srgbClr val="7030A0"/>
                </a:solidFill>
                <a:effectLst/>
                <a:uLnTx/>
                <a:uFillTx/>
                <a:latin typeface="Arial-Rounded" panose="020B0500000000000000" pitchFamily="34" charset="0"/>
                <a:ea typeface="Arial-Rounded" panose="020B0500000000000000" pitchFamily="34" charset="0"/>
                <a:cs typeface="Arial-Rounded" panose="020B0500000000000000" pitchFamily="34" charset="0"/>
              </a:rPr>
              <a:t>hiểu</a:t>
            </a:r>
            <a:endParaRPr kumimoji="0" lang="zh-CN" altLang="en-US" sz="3200" b="1" i="0" u="none" strike="noStrike" kern="1200" cap="none" spc="0" normalizeH="0" baseline="0" noProof="0" dirty="0">
              <a:ln>
                <a:noFill/>
              </a:ln>
              <a:solidFill>
                <a:srgbClr val="7030A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8" name="Picture 17">
            <a:extLst>
              <a:ext uri="{FF2B5EF4-FFF2-40B4-BE49-F238E27FC236}">
                <a16:creationId xmlns:a16="http://schemas.microsoft.com/office/drawing/2014/main" id="{41FCFF82-2544-4B22-98B7-F0FF75087F51}"/>
              </a:ext>
            </a:extLst>
          </p:cNvPr>
          <p:cNvPicPr>
            <a:picLocks noChangeAspect="1"/>
          </p:cNvPicPr>
          <p:nvPr/>
        </p:nvPicPr>
        <p:blipFill>
          <a:blip r:embed="rId4"/>
          <a:stretch>
            <a:fillRect/>
          </a:stretch>
        </p:blipFill>
        <p:spPr>
          <a:xfrm rot="16200000">
            <a:off x="995027" y="755673"/>
            <a:ext cx="511318" cy="511318"/>
          </a:xfrm>
          <a:prstGeom prst="rect">
            <a:avLst/>
          </a:prstGeom>
        </p:spPr>
      </p:pic>
      <p:grpSp>
        <p:nvGrpSpPr>
          <p:cNvPr id="19" name="PA_库_组合 5">
            <a:extLst>
              <a:ext uri="{FF2B5EF4-FFF2-40B4-BE49-F238E27FC236}">
                <a16:creationId xmlns:a16="http://schemas.microsoft.com/office/drawing/2014/main" id="{6FB966F5-75F4-4CF0-A019-DEE3F937B639}"/>
              </a:ext>
            </a:extLst>
          </p:cNvPr>
          <p:cNvGrpSpPr/>
          <p:nvPr>
            <p:custDataLst>
              <p:tags r:id="rId2"/>
            </p:custDataLst>
          </p:nvPr>
        </p:nvGrpSpPr>
        <p:grpSpPr>
          <a:xfrm>
            <a:off x="964908" y="1296691"/>
            <a:ext cx="587835" cy="706091"/>
            <a:chOff x="1836100" y="2332000"/>
            <a:chExt cx="1572829" cy="862059"/>
          </a:xfrm>
        </p:grpSpPr>
        <p:sp>
          <p:nvSpPr>
            <p:cNvPr id="24" name="任意多边形 10">
              <a:extLst>
                <a:ext uri="{FF2B5EF4-FFF2-40B4-BE49-F238E27FC236}">
                  <a16:creationId xmlns:a16="http://schemas.microsoft.com/office/drawing/2014/main" id="{01F8AFD0-4D75-413B-B43E-41BB6692CA88}"/>
                </a:ext>
              </a:extLst>
            </p:cNvPr>
            <p:cNvSpPr/>
            <p:nvPr/>
          </p:nvSpPr>
          <p:spPr>
            <a:xfrm>
              <a:off x="1886559" y="2454748"/>
              <a:ext cx="1522370" cy="697312"/>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 name="connsiteX0" fmla="*/ 920229 w 1891187"/>
                <a:gd name="connsiteY0" fmla="*/ 80158 h 828882"/>
                <a:gd name="connsiteX1" fmla="*/ 1760230 w 1891187"/>
                <a:gd name="connsiteY1" fmla="*/ 70373 h 828882"/>
                <a:gd name="connsiteX2" fmla="*/ 1867806 w 1891187"/>
                <a:gd name="connsiteY2" fmla="*/ 801892 h 828882"/>
                <a:gd name="connsiteX3" fmla="*/ 60522 w 1891187"/>
                <a:gd name="connsiteY3" fmla="*/ 769620 h 828882"/>
                <a:gd name="connsiteX4" fmla="*/ 28249 w 1891187"/>
                <a:gd name="connsiteY4" fmla="*/ 102646 h 828882"/>
                <a:gd name="connsiteX0" fmla="*/ 953754 w 2038657"/>
                <a:gd name="connsiteY0" fmla="*/ 80158 h 875087"/>
                <a:gd name="connsiteX1" fmla="*/ 1793755 w 2038657"/>
                <a:gd name="connsiteY1" fmla="*/ 70373 h 875087"/>
                <a:gd name="connsiteX2" fmla="*/ 1901331 w 2038657"/>
                <a:gd name="connsiteY2" fmla="*/ 801892 h 875087"/>
                <a:gd name="connsiteX3" fmla="*/ 37845 w 2038657"/>
                <a:gd name="connsiteY3" fmla="*/ 792108 h 875087"/>
                <a:gd name="connsiteX4" fmla="*/ 61774 w 2038657"/>
                <a:gd name="connsiteY4" fmla="*/ 102646 h 875087"/>
                <a:gd name="connsiteX0" fmla="*/ 984916 w 2069819"/>
                <a:gd name="connsiteY0" fmla="*/ 80158 h 887366"/>
                <a:gd name="connsiteX1" fmla="*/ 1824917 w 2069819"/>
                <a:gd name="connsiteY1" fmla="*/ 70373 h 887366"/>
                <a:gd name="connsiteX2" fmla="*/ 1932493 w 2069819"/>
                <a:gd name="connsiteY2" fmla="*/ 801892 h 887366"/>
                <a:gd name="connsiteX3" fmla="*/ 69007 w 2069819"/>
                <a:gd name="connsiteY3" fmla="*/ 792108 h 887366"/>
                <a:gd name="connsiteX4" fmla="*/ 389999 w 2069819"/>
                <a:gd name="connsiteY4" fmla="*/ 80159 h 887366"/>
                <a:gd name="connsiteX0" fmla="*/ 1007612 w 2092515"/>
                <a:gd name="connsiteY0" fmla="*/ 80158 h 887365"/>
                <a:gd name="connsiteX1" fmla="*/ 1847613 w 2092515"/>
                <a:gd name="connsiteY1" fmla="*/ 70373 h 887365"/>
                <a:gd name="connsiteX2" fmla="*/ 1955189 w 2092515"/>
                <a:gd name="connsiteY2" fmla="*/ 801892 h 887365"/>
                <a:gd name="connsiteX3" fmla="*/ 91703 w 2092515"/>
                <a:gd name="connsiteY3" fmla="*/ 792108 h 887365"/>
                <a:gd name="connsiteX4" fmla="*/ 412695 w 2092515"/>
                <a:gd name="connsiteY4" fmla="*/ 80159 h 887365"/>
                <a:gd name="connsiteX0" fmla="*/ 1087979 w 2172882"/>
                <a:gd name="connsiteY0" fmla="*/ 80158 h 865313"/>
                <a:gd name="connsiteX1" fmla="*/ 1927980 w 2172882"/>
                <a:gd name="connsiteY1" fmla="*/ 70373 h 865313"/>
                <a:gd name="connsiteX2" fmla="*/ 2035556 w 2172882"/>
                <a:gd name="connsiteY2" fmla="*/ 801892 h 865313"/>
                <a:gd name="connsiteX3" fmla="*/ 172070 w 2172882"/>
                <a:gd name="connsiteY3" fmla="*/ 792108 h 865313"/>
                <a:gd name="connsiteX4" fmla="*/ 244170 w 2172882"/>
                <a:gd name="connsiteY4" fmla="*/ 492446 h 865313"/>
                <a:gd name="connsiteX0" fmla="*/ 1043749 w 2128652"/>
                <a:gd name="connsiteY0" fmla="*/ 80158 h 865313"/>
                <a:gd name="connsiteX1" fmla="*/ 1883750 w 2128652"/>
                <a:gd name="connsiteY1" fmla="*/ 70373 h 865313"/>
                <a:gd name="connsiteX2" fmla="*/ 1991326 w 2128652"/>
                <a:gd name="connsiteY2" fmla="*/ 801892 h 865313"/>
                <a:gd name="connsiteX3" fmla="*/ 127840 w 2128652"/>
                <a:gd name="connsiteY3" fmla="*/ 792108 h 865313"/>
                <a:gd name="connsiteX4" fmla="*/ 199940 w 2128652"/>
                <a:gd name="connsiteY4" fmla="*/ 492446 h 865313"/>
                <a:gd name="connsiteX0" fmla="*/ 1078008 w 2162911"/>
                <a:gd name="connsiteY0" fmla="*/ 80158 h 865313"/>
                <a:gd name="connsiteX1" fmla="*/ 1918009 w 2162911"/>
                <a:gd name="connsiteY1" fmla="*/ 70373 h 865313"/>
                <a:gd name="connsiteX2" fmla="*/ 2025585 w 2162911"/>
                <a:gd name="connsiteY2" fmla="*/ 801892 h 865313"/>
                <a:gd name="connsiteX3" fmla="*/ 162099 w 2162911"/>
                <a:gd name="connsiteY3" fmla="*/ 792108 h 865313"/>
                <a:gd name="connsiteX4" fmla="*/ 137854 w 2162911"/>
                <a:gd name="connsiteY4" fmla="*/ 492446 h 865313"/>
                <a:gd name="connsiteX0" fmla="*/ 1042572 w 2127475"/>
                <a:gd name="connsiteY0" fmla="*/ 80158 h 865313"/>
                <a:gd name="connsiteX1" fmla="*/ 1882573 w 2127475"/>
                <a:gd name="connsiteY1" fmla="*/ 70373 h 865313"/>
                <a:gd name="connsiteX2" fmla="*/ 1990149 w 2127475"/>
                <a:gd name="connsiteY2" fmla="*/ 801892 h 865313"/>
                <a:gd name="connsiteX3" fmla="*/ 126663 w 2127475"/>
                <a:gd name="connsiteY3" fmla="*/ 792108 h 865313"/>
                <a:gd name="connsiteX4" fmla="*/ 102418 w 2127475"/>
                <a:gd name="connsiteY4" fmla="*/ 492446 h 865313"/>
                <a:gd name="connsiteX0" fmla="*/ 971813 w 2049582"/>
                <a:gd name="connsiteY0" fmla="*/ 80158 h 878885"/>
                <a:gd name="connsiteX1" fmla="*/ 1811814 w 2049582"/>
                <a:gd name="connsiteY1" fmla="*/ 70373 h 878885"/>
                <a:gd name="connsiteX2" fmla="*/ 1919390 w 2049582"/>
                <a:gd name="connsiteY2" fmla="*/ 801892 h 878885"/>
                <a:gd name="connsiteX3" fmla="*/ 152249 w 2049582"/>
                <a:gd name="connsiteY3" fmla="*/ 822093 h 878885"/>
                <a:gd name="connsiteX4" fmla="*/ 31659 w 2049582"/>
                <a:gd name="connsiteY4" fmla="*/ 492446 h 878885"/>
                <a:gd name="connsiteX0" fmla="*/ 1009140 w 2086909"/>
                <a:gd name="connsiteY0" fmla="*/ 80158 h 878885"/>
                <a:gd name="connsiteX1" fmla="*/ 1849141 w 2086909"/>
                <a:gd name="connsiteY1" fmla="*/ 70373 h 878885"/>
                <a:gd name="connsiteX2" fmla="*/ 1956717 w 2086909"/>
                <a:gd name="connsiteY2" fmla="*/ 801892 h 878885"/>
                <a:gd name="connsiteX3" fmla="*/ 189576 w 2086909"/>
                <a:gd name="connsiteY3" fmla="*/ 822093 h 878885"/>
                <a:gd name="connsiteX4" fmla="*/ 68986 w 2086909"/>
                <a:gd name="connsiteY4" fmla="*/ 492446 h 878885"/>
                <a:gd name="connsiteX0" fmla="*/ 1041174 w 2118943"/>
                <a:gd name="connsiteY0" fmla="*/ 80158 h 872392"/>
                <a:gd name="connsiteX1" fmla="*/ 1881175 w 2118943"/>
                <a:gd name="connsiteY1" fmla="*/ 70373 h 872392"/>
                <a:gd name="connsiteX2" fmla="*/ 1988751 w 2118943"/>
                <a:gd name="connsiteY2" fmla="*/ 801892 h 872392"/>
                <a:gd name="connsiteX3" fmla="*/ 221610 w 2118943"/>
                <a:gd name="connsiteY3" fmla="*/ 822093 h 872392"/>
                <a:gd name="connsiteX4" fmla="*/ 44818 w 2118943"/>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996356 w 2074125"/>
                <a:gd name="connsiteY0" fmla="*/ 80158 h 861823"/>
                <a:gd name="connsiteX1" fmla="*/ 1836357 w 2074125"/>
                <a:gd name="connsiteY1" fmla="*/ 70373 h 861823"/>
                <a:gd name="connsiteX2" fmla="*/ 1943933 w 2074125"/>
                <a:gd name="connsiteY2" fmla="*/ 801892 h 861823"/>
                <a:gd name="connsiteX3" fmla="*/ 176792 w 2074125"/>
                <a:gd name="connsiteY3" fmla="*/ 822093 h 861823"/>
                <a:gd name="connsiteX4" fmla="*/ 0 w 2074125"/>
                <a:gd name="connsiteY4" fmla="*/ 612383 h 861823"/>
                <a:gd name="connsiteX0" fmla="*/ 996356 w 1970804"/>
                <a:gd name="connsiteY0" fmla="*/ 80158 h 823168"/>
                <a:gd name="connsiteX1" fmla="*/ 1836357 w 1970804"/>
                <a:gd name="connsiteY1" fmla="*/ 70373 h 823168"/>
                <a:gd name="connsiteX2" fmla="*/ 1943933 w 1970804"/>
                <a:gd name="connsiteY2" fmla="*/ 801892 h 823168"/>
                <a:gd name="connsiteX3" fmla="*/ 176792 w 1970804"/>
                <a:gd name="connsiteY3" fmla="*/ 822093 h 823168"/>
                <a:gd name="connsiteX4" fmla="*/ 0 w 1970804"/>
                <a:gd name="connsiteY4" fmla="*/ 612383 h 823168"/>
                <a:gd name="connsiteX0" fmla="*/ 1010802 w 1991303"/>
                <a:gd name="connsiteY0" fmla="*/ 81745 h 843471"/>
                <a:gd name="connsiteX1" fmla="*/ 1850803 w 1991303"/>
                <a:gd name="connsiteY1" fmla="*/ 71960 h 843471"/>
                <a:gd name="connsiteX2" fmla="*/ 1966407 w 1991303"/>
                <a:gd name="connsiteY2" fmla="*/ 825967 h 843471"/>
                <a:gd name="connsiteX3" fmla="*/ 191238 w 1991303"/>
                <a:gd name="connsiteY3" fmla="*/ 823680 h 843471"/>
                <a:gd name="connsiteX4" fmla="*/ 14446 w 1991303"/>
                <a:gd name="connsiteY4" fmla="*/ 613970 h 843471"/>
                <a:gd name="connsiteX0" fmla="*/ 1009760 w 1978344"/>
                <a:gd name="connsiteY0" fmla="*/ 81745 h 843471"/>
                <a:gd name="connsiteX1" fmla="*/ 1849761 w 1978344"/>
                <a:gd name="connsiteY1" fmla="*/ 71960 h 843471"/>
                <a:gd name="connsiteX2" fmla="*/ 1949307 w 1978344"/>
                <a:gd name="connsiteY2" fmla="*/ 825967 h 843471"/>
                <a:gd name="connsiteX3" fmla="*/ 190196 w 1978344"/>
                <a:gd name="connsiteY3" fmla="*/ 823680 h 843471"/>
                <a:gd name="connsiteX4" fmla="*/ 13404 w 1978344"/>
                <a:gd name="connsiteY4" fmla="*/ 613970 h 843471"/>
                <a:gd name="connsiteX0" fmla="*/ 996356 w 1964940"/>
                <a:gd name="connsiteY0" fmla="*/ 81745 h 840320"/>
                <a:gd name="connsiteX1" fmla="*/ 1836357 w 1964940"/>
                <a:gd name="connsiteY1" fmla="*/ 71960 h 840320"/>
                <a:gd name="connsiteX2" fmla="*/ 1935903 w 1964940"/>
                <a:gd name="connsiteY2" fmla="*/ 825967 h 840320"/>
                <a:gd name="connsiteX3" fmla="*/ 176792 w 1964940"/>
                <a:gd name="connsiteY3" fmla="*/ 823680 h 840320"/>
                <a:gd name="connsiteX4" fmla="*/ 0 w 1964940"/>
                <a:gd name="connsiteY4" fmla="*/ 613970 h 840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4940" h="840320">
                  <a:moveTo>
                    <a:pt x="996356" y="81745"/>
                  </a:moveTo>
                  <a:cubicBezTo>
                    <a:pt x="1634643" y="6441"/>
                    <a:pt x="1679766" y="-52077"/>
                    <a:pt x="1836357" y="71960"/>
                  </a:cubicBezTo>
                  <a:cubicBezTo>
                    <a:pt x="1992948" y="195997"/>
                    <a:pt x="1979663" y="813122"/>
                    <a:pt x="1935903" y="825967"/>
                  </a:cubicBezTo>
                  <a:cubicBezTo>
                    <a:pt x="1892143" y="838812"/>
                    <a:pt x="282666" y="851518"/>
                    <a:pt x="176792" y="823680"/>
                  </a:cubicBezTo>
                  <a:cubicBezTo>
                    <a:pt x="70918" y="795842"/>
                    <a:pt x="51561" y="817904"/>
                    <a:pt x="0" y="613970"/>
                  </a:cubicBezTo>
                </a:path>
              </a:pathLst>
            </a:custGeom>
            <a:pattFill prst="wdDnDiag">
              <a:fgClr>
                <a:srgbClr val="F59C1F"/>
              </a:fgClr>
              <a:bgClr>
                <a:sysClr val="window" lastClr="FFFFFF"/>
              </a:bgClr>
            </a:pattFill>
            <a:ln w="25400" cap="rnd" cmpd="sng" algn="ctr">
              <a:solidFill>
                <a:srgbClr val="F59C1F"/>
              </a:solidFill>
              <a:prstDash val="solid"/>
              <a:roun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5" name="任意多边形 11">
              <a:extLst>
                <a:ext uri="{FF2B5EF4-FFF2-40B4-BE49-F238E27FC236}">
                  <a16:creationId xmlns:a16="http://schemas.microsoft.com/office/drawing/2014/main" id="{B52AEBD2-2FFD-4BE5-945C-F0BA94C37139}"/>
                </a:ext>
              </a:extLst>
            </p:cNvPr>
            <p:cNvSpPr/>
            <p:nvPr/>
          </p:nvSpPr>
          <p:spPr>
            <a:xfrm>
              <a:off x="1836100" y="2454748"/>
              <a:ext cx="1456448" cy="652929"/>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853" h="786834">
                  <a:moveTo>
                    <a:pt x="189613" y="60598"/>
                  </a:moveTo>
                  <a:cubicBezTo>
                    <a:pt x="827900" y="-14706"/>
                    <a:pt x="1663411" y="-12912"/>
                    <a:pt x="1760230" y="28325"/>
                  </a:cubicBezTo>
                  <a:cubicBezTo>
                    <a:pt x="1857049" y="69562"/>
                    <a:pt x="1903665" y="729364"/>
                    <a:pt x="1867806" y="759844"/>
                  </a:cubicBezTo>
                  <a:cubicBezTo>
                    <a:pt x="1831947" y="790324"/>
                    <a:pt x="141204" y="811840"/>
                    <a:pt x="60522" y="727572"/>
                  </a:cubicBezTo>
                  <a:cubicBezTo>
                    <a:pt x="-20160" y="643304"/>
                    <a:pt x="-8507" y="399464"/>
                    <a:pt x="28249" y="60598"/>
                  </a:cubicBezTo>
                </a:path>
              </a:pathLst>
            </a:custGeom>
            <a:solidFill>
              <a:sysClr val="window" lastClr="FFFFFF"/>
            </a:solidFill>
            <a:ln w="25400" cap="rnd" cmpd="sng" algn="ctr">
              <a:solidFill>
                <a:srgbClr val="F59C1F"/>
              </a:solidFill>
              <a:prstDash val="solid"/>
              <a:roun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6" name="文本框 12">
              <a:extLst>
                <a:ext uri="{FF2B5EF4-FFF2-40B4-BE49-F238E27FC236}">
                  <a16:creationId xmlns:a16="http://schemas.microsoft.com/office/drawing/2014/main" id="{C73EF4CE-B7A7-4EB0-AEFB-F1BF1DF62521}"/>
                </a:ext>
              </a:extLst>
            </p:cNvPr>
            <p:cNvSpPr txBox="1"/>
            <p:nvPr/>
          </p:nvSpPr>
          <p:spPr>
            <a:xfrm>
              <a:off x="2222349" y="2332000"/>
              <a:ext cx="756775" cy="862059"/>
            </a:xfrm>
            <a:prstGeom prst="rect">
              <a:avLst/>
            </a:prstGeom>
            <a:noFill/>
            <a:ln>
              <a:noFill/>
            </a:ln>
          </p:spPr>
          <p:txBody>
            <a:bodyPr wrap="square" rtlCol="0">
              <a:spAutoFit/>
            </a:bodyPr>
            <a:lstStyle/>
            <a:p>
              <a:pPr marL="0" marR="0" lvl="0" indent="0" algn="ctr" defTabSz="914400" rtl="0" eaLnBrk="1" fontAlgn="auto" latinLnBrk="0" hangingPunct="1">
                <a:lnSpc>
                  <a:spcPct val="125000"/>
                </a:lnSpc>
                <a:spcBef>
                  <a:spcPts val="0"/>
                </a:spcBef>
                <a:spcAft>
                  <a:spcPts val="0"/>
                </a:spcAft>
                <a:buClrTx/>
                <a:buSzTx/>
                <a:buFontTx/>
                <a:buNone/>
                <a:tabLst/>
                <a:defRPr/>
              </a:pPr>
              <a:r>
                <a:rPr kumimoji="0" lang="en-US" altLang="zh-CN" sz="3600" b="1" i="0" u="none" strike="noStrike" kern="0" cap="none" spc="0" normalizeH="0" baseline="0" noProof="0" dirty="0">
                  <a:ln>
                    <a:noFill/>
                  </a:ln>
                  <a:solidFill>
                    <a:srgbClr val="F59C1F"/>
                  </a:solidFill>
                  <a:effectLst/>
                  <a:uLnTx/>
                  <a:uFillTx/>
                  <a:latin typeface="Arial-Rounded" panose="020B0500000000000000" pitchFamily="34" charset="0"/>
                  <a:ea typeface="Arial-Rounded" panose="020B0500000000000000" pitchFamily="34" charset="0"/>
                  <a:cs typeface="Arial-Rounded" panose="020B0500000000000000" pitchFamily="34" charset="0"/>
                </a:rPr>
                <a:t>5</a:t>
              </a:r>
            </a:p>
          </p:txBody>
        </p:sp>
      </p:grpSp>
      <p:sp>
        <p:nvSpPr>
          <p:cNvPr id="27" name="Rectangle 26">
            <a:extLst>
              <a:ext uri="{FF2B5EF4-FFF2-40B4-BE49-F238E27FC236}">
                <a16:creationId xmlns:a16="http://schemas.microsoft.com/office/drawing/2014/main" id="{0A20C433-DF1F-4214-9169-CF8A6BA870BA}"/>
              </a:ext>
            </a:extLst>
          </p:cNvPr>
          <p:cNvSpPr/>
          <p:nvPr/>
        </p:nvSpPr>
        <p:spPr>
          <a:xfrm>
            <a:off x="1697101" y="1347255"/>
            <a:ext cx="9762841" cy="1077218"/>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vi-VN" altLang="zh-CN" sz="3200" b="1" i="0" u="none" strike="noStrike" kern="1200" cap="none" spc="0" normalizeH="0" baseline="0" noProof="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Bài thơ cho em hiểu điều gì về tình cảm chị em trong gia đình?</a:t>
            </a:r>
            <a:endParaRPr kumimoji="0" lang="vi-VN" altLang="zh-CN" sz="32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28" name="Group 27">
            <a:extLst>
              <a:ext uri="{FF2B5EF4-FFF2-40B4-BE49-F238E27FC236}">
                <a16:creationId xmlns:a16="http://schemas.microsoft.com/office/drawing/2014/main" id="{205F9819-56E3-4DFE-A643-D01D0AC69325}"/>
              </a:ext>
            </a:extLst>
          </p:cNvPr>
          <p:cNvGrpSpPr/>
          <p:nvPr/>
        </p:nvGrpSpPr>
        <p:grpSpPr>
          <a:xfrm>
            <a:off x="979503" y="2497969"/>
            <a:ext cx="10242870" cy="1540631"/>
            <a:chOff x="951517" y="2833288"/>
            <a:chExt cx="5897324" cy="2311351"/>
          </a:xfrm>
        </p:grpSpPr>
        <p:sp>
          <p:nvSpPr>
            <p:cNvPr id="29" name="TextBox 28">
              <a:extLst>
                <a:ext uri="{FF2B5EF4-FFF2-40B4-BE49-F238E27FC236}">
                  <a16:creationId xmlns:a16="http://schemas.microsoft.com/office/drawing/2014/main" id="{F67CA6A7-27D4-467B-BD52-4876F2651BD0}"/>
                </a:ext>
              </a:extLst>
            </p:cNvPr>
            <p:cNvSpPr txBox="1"/>
            <p:nvPr/>
          </p:nvSpPr>
          <p:spPr>
            <a:xfrm>
              <a:off x="990524" y="3011948"/>
              <a:ext cx="5858317" cy="1985506"/>
            </a:xfrm>
            <a:prstGeom prst="rect">
              <a:avLst/>
            </a:prstGeom>
            <a:noFill/>
            <a:ln w="57150">
              <a:noFill/>
            </a:ln>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0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Bài thơ </a:t>
              </a:r>
              <a:r>
                <a:rPr kumimoji="0" lang="en-US" sz="40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thể</a:t>
              </a:r>
              <a:r>
                <a:rPr kumimoji="0" lang="en-US" sz="40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hiện</a:t>
              </a:r>
              <a:r>
                <a:rPr kumimoji="0" lang="en-US" sz="40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tình</a:t>
              </a:r>
              <a:r>
                <a:rPr kumimoji="0" lang="en-US" sz="40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cảm</a:t>
              </a:r>
              <a:r>
                <a:rPr kumimoji="0" lang="en-US" sz="40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anh</a:t>
              </a:r>
              <a:r>
                <a:rPr kumimoji="0" lang="en-US" sz="40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chị</a:t>
              </a:r>
              <a:r>
                <a:rPr kumimoji="0" lang="en-US" sz="40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em</a:t>
              </a:r>
              <a:r>
                <a:rPr kumimoji="0" lang="en-US" sz="40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trong</a:t>
              </a:r>
              <a:r>
                <a:rPr kumimoji="0" lang="en-US" sz="40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nhà</a:t>
              </a:r>
              <a:r>
                <a:rPr kumimoji="0" lang="en-US" sz="40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rất</a:t>
              </a:r>
              <a:r>
                <a:rPr kumimoji="0" lang="en-US" sz="40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cảm</a:t>
              </a:r>
              <a:r>
                <a:rPr kumimoji="0" lang="en-US" sz="40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động</a:t>
              </a:r>
              <a:r>
                <a:rPr kumimoji="0" lang="en-US" sz="40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endParaRPr kumimoji="0" lang="vi-VN" sz="40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0" name="Rectangle 29">
              <a:extLst>
                <a:ext uri="{FF2B5EF4-FFF2-40B4-BE49-F238E27FC236}">
                  <a16:creationId xmlns:a16="http://schemas.microsoft.com/office/drawing/2014/main" id="{0CF9DF8C-1A2F-42D3-AAAF-33009768E27B}"/>
                </a:ext>
              </a:extLst>
            </p:cNvPr>
            <p:cNvSpPr/>
            <p:nvPr/>
          </p:nvSpPr>
          <p:spPr>
            <a:xfrm>
              <a:off x="951517" y="2833288"/>
              <a:ext cx="5877908" cy="2311351"/>
            </a:xfrm>
            <a:prstGeom prst="rect">
              <a:avLst/>
            </a:prstGeom>
            <a:noFill/>
            <a:ln w="57150">
              <a:solidFill>
                <a:srgbClr val="3EF0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Tree>
    <p:extLst>
      <p:ext uri="{BB962C8B-B14F-4D97-AF65-F5344CB8AC3E}">
        <p14:creationId xmlns:p14="http://schemas.microsoft.com/office/powerpoint/2010/main" val="147647993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ABB5C9"/>
        </a:solidFill>
        <a:effectLst/>
      </p:bgPr>
    </p:bg>
    <p:spTree>
      <p:nvGrpSpPr>
        <p:cNvPr id="1" name=""/>
        <p:cNvGrpSpPr/>
        <p:nvPr/>
      </p:nvGrpSpPr>
      <p:grpSpPr>
        <a:xfrm>
          <a:off x="0" y="0"/>
          <a:ext cx="0" cy="0"/>
          <a:chOff x="0" y="0"/>
          <a:chExt cx="0" cy="0"/>
        </a:xfrm>
      </p:grpSpPr>
      <p:sp>
        <p:nvSpPr>
          <p:cNvPr id="4" name="矩形: 圆角 3">
            <a:extLst>
              <a:ext uri="{FF2B5EF4-FFF2-40B4-BE49-F238E27FC236}">
                <a16:creationId xmlns:a16="http://schemas.microsoft.com/office/drawing/2014/main" id="{4C46A30C-E484-46B9-B632-A945EDF1378A}"/>
              </a:ext>
            </a:extLst>
          </p:cNvPr>
          <p:cNvSpPr/>
          <p:nvPr/>
        </p:nvSpPr>
        <p:spPr>
          <a:xfrm>
            <a:off x="711200" y="534454"/>
            <a:ext cx="10769600" cy="5789093"/>
          </a:xfrm>
          <a:prstGeom prst="roundRect">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5" name="图片 117" descr="E:\PPT\形状 2.png形状 2">
            <a:extLst>
              <a:ext uri="{FF2B5EF4-FFF2-40B4-BE49-F238E27FC236}">
                <a16:creationId xmlns:a16="http://schemas.microsoft.com/office/drawing/2014/main" id="{248F9DC9-2B15-4668-8090-4ED06455E280}"/>
              </a:ext>
            </a:extLst>
          </p:cNvPr>
          <p:cNvPicPr>
            <a:picLocks noChangeAspect="1"/>
          </p:cNvPicPr>
          <p:nvPr/>
        </p:nvPicPr>
        <p:blipFill>
          <a:blip r:embed="rId3"/>
          <a:srcRect/>
          <a:stretch>
            <a:fillRect/>
          </a:stretch>
        </p:blipFill>
        <p:spPr>
          <a:xfrm>
            <a:off x="192685" y="2762250"/>
            <a:ext cx="3780790" cy="3562350"/>
          </a:xfrm>
          <a:prstGeom prst="rect">
            <a:avLst/>
          </a:prstGeom>
        </p:spPr>
      </p:pic>
      <p:sp>
        <p:nvSpPr>
          <p:cNvPr id="22" name="TextBox 21">
            <a:extLst>
              <a:ext uri="{FF2B5EF4-FFF2-40B4-BE49-F238E27FC236}">
                <a16:creationId xmlns:a16="http://schemas.microsoft.com/office/drawing/2014/main" id="{22FC2832-005D-40BF-9058-79C7BF00F081}"/>
              </a:ext>
            </a:extLst>
          </p:cNvPr>
          <p:cNvSpPr txBox="1"/>
          <p:nvPr/>
        </p:nvSpPr>
        <p:spPr>
          <a:xfrm>
            <a:off x="4890861" y="1049485"/>
            <a:ext cx="4202248"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E14F48"/>
                </a:solidFill>
                <a:effectLst/>
                <a:uLnTx/>
                <a:uFillTx/>
                <a:latin typeface="Calibri" panose="020F0502020204030204" pitchFamily="34" charset="0"/>
                <a:ea typeface="微软雅黑"/>
                <a:cs typeface="Calibri" panose="020F0502020204030204" pitchFamily="34" charset="0"/>
              </a:rPr>
              <a:t>Luyện</a:t>
            </a:r>
            <a:r>
              <a:rPr kumimoji="0" lang="en-US" sz="3200" b="1" i="0" u="none" strike="noStrike" kern="1200" cap="none" spc="0" normalizeH="0" noProof="0" dirty="0">
                <a:ln>
                  <a:noFill/>
                </a:ln>
                <a:solidFill>
                  <a:srgbClr val="E14F48"/>
                </a:solidFill>
                <a:effectLst/>
                <a:uLnTx/>
                <a:uFillTx/>
                <a:latin typeface="Calibri" panose="020F0502020204030204" pitchFamily="34" charset="0"/>
                <a:ea typeface="微软雅黑"/>
                <a:cs typeface="Calibri" panose="020F0502020204030204" pitchFamily="34" charset="0"/>
              </a:rPr>
              <a:t> </a:t>
            </a:r>
            <a:r>
              <a:rPr kumimoji="0" lang="en-US" sz="3200" b="1" i="0" u="none" strike="noStrike" kern="1200" cap="none" spc="0" normalizeH="0" noProof="0" dirty="0" err="1">
                <a:ln>
                  <a:noFill/>
                </a:ln>
                <a:solidFill>
                  <a:srgbClr val="E14F48"/>
                </a:solidFill>
                <a:effectLst/>
                <a:uLnTx/>
                <a:uFillTx/>
                <a:latin typeface="Calibri" panose="020F0502020204030204" pitchFamily="34" charset="0"/>
                <a:ea typeface="微软雅黑"/>
                <a:cs typeface="Calibri" panose="020F0502020204030204" pitchFamily="34" charset="0"/>
              </a:rPr>
              <a:t>đọc</a:t>
            </a:r>
            <a:r>
              <a:rPr kumimoji="0" lang="en-US" sz="3200" b="1" i="0" u="none" strike="noStrike" kern="1200" cap="none" spc="0" normalizeH="0" noProof="0" dirty="0">
                <a:ln>
                  <a:noFill/>
                </a:ln>
                <a:solidFill>
                  <a:srgbClr val="E14F48"/>
                </a:solidFill>
                <a:effectLst/>
                <a:uLnTx/>
                <a:uFillTx/>
                <a:latin typeface="Calibri" panose="020F0502020204030204" pitchFamily="34" charset="0"/>
                <a:ea typeface="微软雅黑"/>
                <a:cs typeface="Calibri" panose="020F0502020204030204" pitchFamily="34" charset="0"/>
              </a:rPr>
              <a:t> </a:t>
            </a:r>
            <a:r>
              <a:rPr kumimoji="0" lang="en-US" sz="3200" b="1" i="0" u="none" strike="noStrike" kern="1200" cap="none" spc="0" normalizeH="0" noProof="0" dirty="0" err="1">
                <a:ln>
                  <a:noFill/>
                </a:ln>
                <a:solidFill>
                  <a:srgbClr val="E14F48"/>
                </a:solidFill>
                <a:effectLst/>
                <a:uLnTx/>
                <a:uFillTx/>
                <a:latin typeface="Calibri" panose="020F0502020204030204" pitchFamily="34" charset="0"/>
                <a:ea typeface="微软雅黑"/>
                <a:cs typeface="Calibri" panose="020F0502020204030204" pitchFamily="34" charset="0"/>
              </a:rPr>
              <a:t>lại</a:t>
            </a:r>
            <a:endParaRPr kumimoji="0" lang="en-US" sz="3200" b="1" i="0" u="none" strike="noStrike" kern="1200" cap="none" spc="0" normalizeH="0" baseline="0" noProof="0" dirty="0">
              <a:ln>
                <a:noFill/>
              </a:ln>
              <a:solidFill>
                <a:srgbClr val="E14F48"/>
              </a:solidFill>
              <a:effectLst/>
              <a:uLnTx/>
              <a:uFillTx/>
              <a:latin typeface="Calibri" panose="020F0502020204030204" pitchFamily="34" charset="0"/>
              <a:ea typeface="微软雅黑"/>
              <a:cs typeface="Calibri" panose="020F0502020204030204" pitchFamily="34" charset="0"/>
            </a:endParaRPr>
          </a:p>
        </p:txBody>
      </p:sp>
      <p:pic>
        <p:nvPicPr>
          <p:cNvPr id="23" name="Picture 22" descr="A picture containing icon&#10;&#10;Description automatically generated">
            <a:extLst>
              <a:ext uri="{FF2B5EF4-FFF2-40B4-BE49-F238E27FC236}">
                <a16:creationId xmlns:a16="http://schemas.microsoft.com/office/drawing/2014/main" id="{0B2B97E3-BDD2-468A-A25B-93584B691C6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3903357" y="848331"/>
            <a:ext cx="1078849" cy="845498"/>
          </a:xfrm>
          <a:prstGeom prst="rect">
            <a:avLst/>
          </a:prstGeom>
        </p:spPr>
      </p:pic>
      <p:pic>
        <p:nvPicPr>
          <p:cNvPr id="24" name="Picture 23" descr="Icon&#10;&#10;Description automatically generated with medium confidence">
            <a:extLst>
              <a:ext uri="{FF2B5EF4-FFF2-40B4-BE49-F238E27FC236}">
                <a16:creationId xmlns:a16="http://schemas.microsoft.com/office/drawing/2014/main" id="{818F7D3C-EF59-4AA0-9FF8-14A7D7EDB46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328388" y="680530"/>
            <a:ext cx="594282" cy="547448"/>
          </a:xfrm>
          <a:prstGeom prst="rect">
            <a:avLst/>
          </a:prstGeom>
        </p:spPr>
      </p:pic>
      <p:pic>
        <p:nvPicPr>
          <p:cNvPr id="25" name="Picture 24" descr="A picture containing icon&#10;&#10;Description automatically generated">
            <a:extLst>
              <a:ext uri="{FF2B5EF4-FFF2-40B4-BE49-F238E27FC236}">
                <a16:creationId xmlns:a16="http://schemas.microsoft.com/office/drawing/2014/main" id="{7907FF1E-876F-4C7F-B3D1-BEAF83D2583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8917845" y="848331"/>
            <a:ext cx="1078849" cy="845498"/>
          </a:xfrm>
          <a:prstGeom prst="rect">
            <a:avLst/>
          </a:prstGeom>
        </p:spPr>
      </p:pic>
      <p:pic>
        <p:nvPicPr>
          <p:cNvPr id="26" name="Picture 25">
            <a:extLst>
              <a:ext uri="{FF2B5EF4-FFF2-40B4-BE49-F238E27FC236}">
                <a16:creationId xmlns:a16="http://schemas.microsoft.com/office/drawing/2014/main" id="{AF321469-E8F8-475C-BDE1-93A346943A06}"/>
              </a:ext>
            </a:extLst>
          </p:cNvPr>
          <p:cNvPicPr>
            <a:picLocks noChangeAspect="1"/>
          </p:cNvPicPr>
          <p:nvPr/>
        </p:nvPicPr>
        <p:blipFill>
          <a:blip r:embed="rId6"/>
          <a:stretch>
            <a:fillRect/>
          </a:stretch>
        </p:blipFill>
        <p:spPr>
          <a:xfrm>
            <a:off x="4010024" y="1631478"/>
            <a:ext cx="7714347" cy="4661908"/>
          </a:xfrm>
          <a:prstGeom prst="rect">
            <a:avLst/>
          </a:prstGeom>
        </p:spPr>
      </p:pic>
    </p:spTree>
    <p:extLst>
      <p:ext uri="{BB962C8B-B14F-4D97-AF65-F5344CB8AC3E}">
        <p14:creationId xmlns:p14="http://schemas.microsoft.com/office/powerpoint/2010/main" val="226841584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wipe(left)">
                                      <p:cBhvr>
                                        <p:cTn id="10" dur="1000"/>
                                        <p:tgtEl>
                                          <p:spTgt spid="22"/>
                                        </p:tgtEl>
                                      </p:cBhvr>
                                    </p:animEffect>
                                  </p:childTnLst>
                                </p:cTn>
                              </p:par>
                              <p:par>
                                <p:cTn id="11" presetID="0" presetClass="path" presetSubtype="0" accel="50000" decel="50000" fill="hold" nodeType="withEffect">
                                  <p:stCondLst>
                                    <p:cond delay="0"/>
                                  </p:stCondLst>
                                  <p:childTnLst>
                                    <p:animMotion origin="layout" path="M -2.91667E-6 0.01296 L -2.91667E-6 0.01319 C 0.00261 0.00972 0.00469 0.00439 0.00795 0.003 C 0.01341 0.00023 0.01927 0.00185 0.025 0.00092 C 0.02683 0.00046 0.02878 -0.00047 0.0306 -0.00116 C 0.03295 -0.00186 0.03516 -0.00255 0.0375 -0.00301 C 0.04545 -0.00209 0.0543 -0.00139 0.0625 0.00092 C 0.06615 0.00208 0.06706 0.00324 0.07045 0.00486 C 0.07305 0.00625 0.07565 0.00763 0.07839 0.00902 C 0.07982 0.00972 0.08138 0.01041 0.08295 0.01111 C 0.08633 0.0125 0.08985 0.01319 0.0931 0.01504 C 0.09662 0.01712 0.09987 0.0206 0.10339 0.02314 C 0.10834 0.02662 0.11081 0.02754 0.11589 0.02916 L 0.12943 0.03333 C 0.14636 0.02824 0.12683 0.03564 0.14206 0.02523 C 0.14492 0.02314 0.14818 0.02291 0.15104 0.02106 C 0.15573 0.01828 0.15769 0.01689 0.16354 0.01504 C 0.16654 0.01412 0.16966 0.01365 0.17266 0.01296 C 0.17383 0.01226 0.17487 0.01111 0.17604 0.01111 C 0.18516 0.01111 0.19427 0.0118 0.20339 0.01296 C 0.20456 0.01319 0.2056 0.01435 0.20677 0.01504 C 0.20834 0.01574 0.20977 0.01643 0.21133 0.01712 C 0.21394 0.01828 0.21667 0.01967 0.21927 0.02106 C 0.22084 0.02314 0.22201 0.02592 0.22383 0.02708 C 0.22943 0.03125 0.23646 0.02824 0.24206 0.02708 C 0.24349 0.02592 0.24492 0.02407 0.24649 0.02314 C 0.24805 0.02222 0.24961 0.02199 0.25104 0.02106 C 0.25339 0.0199 0.25573 0.01851 0.25795 0.01712 C 0.26446 0.0125 0.26511 0.01018 0.27149 0.00902 C 0.27761 0.00787 0.28373 0.00763 0.28972 0.00694 C 0.29727 0.00763 0.30495 0.00763 0.3125 0.00902 C 0.31628 0.00972 0.31992 0.0125 0.32383 0.01296 C 0.328 0.01365 0.33216 0.01412 0.33633 0.01504 C 0.33867 0.0155 0.34089 0.01643 0.3431 0.01712 C 0.34623 0.01782 0.34922 0.01851 0.35222 0.01898 L 0.36016 0.02314 C 0.36133 0.02384 0.3625 0.02453 0.36354 0.02523 C 0.3681 0.02708 0.37279 0.028 0.37722 0.02916 C 0.37865 0.02893 0.38933 0.02893 0.3931 0.02523 C 0.39558 0.02268 0.39727 0.01828 0.4 0.01712 C 0.40222 0.01597 0.4056 0.01481 0.40795 0.01296 C 0.41367 0.00879 0.41055 0.00902 0.41367 0.00902 L 0.41133 0.00486 " pathEditMode="relative" rAng="0" ptsTypes="AAAAAAAAAAAAAAAAAAAAAAAAAAAAAAAAAAAAAAAAAAA">
                                      <p:cBhvr>
                                        <p:cTn id="12" dur="1000" fill="hold"/>
                                        <p:tgtEl>
                                          <p:spTgt spid="23"/>
                                        </p:tgtEl>
                                        <p:attrNameLst>
                                          <p:attrName>ppt_x</p:attrName>
                                          <p:attrName>ppt_y</p:attrName>
                                        </p:attrNameLst>
                                      </p:cBhvr>
                                      <p:rCtr x="20677" y="208"/>
                                    </p:animMotion>
                                  </p:childTnLst>
                                </p:cTn>
                              </p:par>
                              <p:par>
                                <p:cTn id="13" presetID="1" presetClass="entr" presetSubtype="0" fill="hold" nodeType="withEffect">
                                  <p:stCondLst>
                                    <p:cond delay="750"/>
                                  </p:stCondLst>
                                  <p:childTnLst>
                                    <p:set>
                                      <p:cBhvr>
                                        <p:cTn id="14" dur="1" fill="hold">
                                          <p:stCondLst>
                                            <p:cond delay="0"/>
                                          </p:stCondLst>
                                        </p:cTn>
                                        <p:tgtEl>
                                          <p:spTgt spid="25"/>
                                        </p:tgtEl>
                                        <p:attrNameLst>
                                          <p:attrName>style.visibility</p:attrName>
                                        </p:attrNameLst>
                                      </p:cBhvr>
                                      <p:to>
                                        <p:strVal val="visible"/>
                                      </p:to>
                                    </p:set>
                                  </p:childTnLst>
                                </p:cTn>
                              </p:par>
                              <p:par>
                                <p:cTn id="15" presetID="1" presetClass="exit" presetSubtype="0" fill="hold" nodeType="withEffect">
                                  <p:stCondLst>
                                    <p:cond delay="750"/>
                                  </p:stCondLst>
                                  <p:childTnLst>
                                    <p:set>
                                      <p:cBhvr>
                                        <p:cTn id="16" dur="1" fill="hold">
                                          <p:stCondLst>
                                            <p:cond delay="0"/>
                                          </p:stCondLst>
                                        </p:cTn>
                                        <p:tgtEl>
                                          <p:spTgt spid="23"/>
                                        </p:tgtEl>
                                        <p:attrNameLst>
                                          <p:attrName>style.visibility</p:attrName>
                                        </p:attrNameLst>
                                      </p:cBhvr>
                                      <p:to>
                                        <p:strVal val="hidden"/>
                                      </p:to>
                                    </p:set>
                                  </p:childTnLst>
                                </p:cTn>
                              </p:par>
                              <p:par>
                                <p:cTn id="17" presetID="44" presetClass="path" presetSubtype="0" accel="50000" decel="50000" fill="hold" nodeType="withEffect">
                                  <p:stCondLst>
                                    <p:cond delay="750"/>
                                  </p:stCondLst>
                                  <p:childTnLst>
                                    <p:animMotion origin="layout" path="M -1.04167E-6 -0.00093 L 0.04662 -0.04098 C 0.05638 -0.05 0.07096 -0.05487 0.08633 -0.05487 C 0.10378 -0.05487 0.11771 -0.05 0.12748 -0.04098 L 0.17422 -0.00093 " pathEditMode="relative" rAng="0" ptsTypes="AAAAA">
                                      <p:cBhvr>
                                        <p:cTn id="18" dur="500" fill="hold"/>
                                        <p:tgtEl>
                                          <p:spTgt spid="25"/>
                                        </p:tgtEl>
                                        <p:attrNameLst>
                                          <p:attrName>ppt_x</p:attrName>
                                          <p:attrName>ppt_y</p:attrName>
                                        </p:attrNameLst>
                                      </p:cBhvr>
                                      <p:rCtr x="8711" y="-2708"/>
                                    </p:animMotion>
                                  </p:childTnLst>
                                </p:cTn>
                              </p:par>
                              <p:par>
                                <p:cTn id="19" presetID="42" presetClass="exit" presetSubtype="0" fill="hold" nodeType="withEffect">
                                  <p:stCondLst>
                                    <p:cond delay="1250"/>
                                  </p:stCondLst>
                                  <p:childTnLst>
                                    <p:animEffect transition="out" filter="fade">
                                      <p:cBhvr>
                                        <p:cTn id="20" dur="250"/>
                                        <p:tgtEl>
                                          <p:spTgt spid="25"/>
                                        </p:tgtEl>
                                      </p:cBhvr>
                                    </p:animEffect>
                                    <p:anim calcmode="lin" valueType="num">
                                      <p:cBhvr>
                                        <p:cTn id="21" dur="250"/>
                                        <p:tgtEl>
                                          <p:spTgt spid="25"/>
                                        </p:tgtEl>
                                        <p:attrNameLst>
                                          <p:attrName>ppt_x</p:attrName>
                                        </p:attrNameLst>
                                      </p:cBhvr>
                                      <p:tavLst>
                                        <p:tav tm="0">
                                          <p:val>
                                            <p:strVal val="ppt_x"/>
                                          </p:val>
                                        </p:tav>
                                        <p:tav tm="100000">
                                          <p:val>
                                            <p:strVal val="ppt_x"/>
                                          </p:val>
                                        </p:tav>
                                      </p:tavLst>
                                    </p:anim>
                                    <p:anim calcmode="lin" valueType="num">
                                      <p:cBhvr>
                                        <p:cTn id="22" dur="250"/>
                                        <p:tgtEl>
                                          <p:spTgt spid="25"/>
                                        </p:tgtEl>
                                        <p:attrNameLst>
                                          <p:attrName>ppt_y</p:attrName>
                                        </p:attrNameLst>
                                      </p:cBhvr>
                                      <p:tavLst>
                                        <p:tav tm="0">
                                          <p:val>
                                            <p:strVal val="ppt_y"/>
                                          </p:val>
                                        </p:tav>
                                        <p:tav tm="100000">
                                          <p:val>
                                            <p:strVal val="ppt_y+.1"/>
                                          </p:val>
                                        </p:tav>
                                      </p:tavLst>
                                    </p:anim>
                                    <p:set>
                                      <p:cBhvr>
                                        <p:cTn id="23" dur="1" fill="hold">
                                          <p:stCondLst>
                                            <p:cond delay="249"/>
                                          </p:stCondLst>
                                        </p:cTn>
                                        <p:tgtEl>
                                          <p:spTgt spid="25"/>
                                        </p:tgtEl>
                                        <p:attrNameLst>
                                          <p:attrName>style.visibility</p:attrName>
                                        </p:attrNameLst>
                                      </p:cBhvr>
                                      <p:to>
                                        <p:strVal val="hidden"/>
                                      </p:to>
                                    </p:set>
                                  </p:childTnLst>
                                </p:cTn>
                              </p:par>
                              <p:par>
                                <p:cTn id="24" presetID="1" presetClass="exit" presetSubtype="0" fill="hold" nodeType="withEffect">
                                  <p:stCondLst>
                                    <p:cond delay="1250"/>
                                  </p:stCondLst>
                                  <p:childTnLst>
                                    <p:set>
                                      <p:cBhvr>
                                        <p:cTn id="25" dur="1" fill="hold">
                                          <p:stCondLst>
                                            <p:cond delay="0"/>
                                          </p:stCondLst>
                                        </p:cTn>
                                        <p:tgtEl>
                                          <p:spTgt spid="2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DEE01725-E80E-4B6A-8213-A54D7C6AA124}"/>
              </a:ext>
            </a:extLst>
          </p:cNvPr>
          <p:cNvPicPr>
            <a:picLocks noChangeAspect="1"/>
          </p:cNvPicPr>
          <p:nvPr/>
        </p:nvPicPr>
        <p:blipFill>
          <a:blip r:embed="rId3"/>
          <a:stretch>
            <a:fillRect/>
          </a:stretch>
        </p:blipFill>
        <p:spPr>
          <a:xfrm>
            <a:off x="0" y="27214"/>
            <a:ext cx="12192000" cy="6803571"/>
          </a:xfrm>
          <a:prstGeom prst="rect">
            <a:avLst/>
          </a:prstGeom>
        </p:spPr>
      </p:pic>
      <p:pic>
        <p:nvPicPr>
          <p:cNvPr id="21" name="Picture 20">
            <a:extLst>
              <a:ext uri="{FF2B5EF4-FFF2-40B4-BE49-F238E27FC236}">
                <a16:creationId xmlns:a16="http://schemas.microsoft.com/office/drawing/2014/main" id="{B6E6A62A-1512-4888-BD39-4A30DF1E260A}"/>
              </a:ext>
            </a:extLst>
          </p:cNvPr>
          <p:cNvPicPr>
            <a:picLocks noChangeAspect="1"/>
          </p:cNvPicPr>
          <p:nvPr/>
        </p:nvPicPr>
        <p:blipFill>
          <a:blip r:embed="rId4"/>
          <a:stretch>
            <a:fillRect/>
          </a:stretch>
        </p:blipFill>
        <p:spPr>
          <a:xfrm>
            <a:off x="5016461" y="-240079"/>
            <a:ext cx="3816427" cy="1127858"/>
          </a:xfrm>
          <a:prstGeom prst="rect">
            <a:avLst/>
          </a:prstGeom>
        </p:spPr>
      </p:pic>
      <p:sp>
        <p:nvSpPr>
          <p:cNvPr id="22" name="TextBox 21">
            <a:extLst>
              <a:ext uri="{FF2B5EF4-FFF2-40B4-BE49-F238E27FC236}">
                <a16:creationId xmlns:a16="http://schemas.microsoft.com/office/drawing/2014/main" id="{40FA6237-15A7-4D84-8902-EF95C55E7045}"/>
              </a:ext>
            </a:extLst>
          </p:cNvPr>
          <p:cNvSpPr txBox="1"/>
          <p:nvPr/>
        </p:nvSpPr>
        <p:spPr>
          <a:xfrm>
            <a:off x="6400800" y="609600"/>
            <a:ext cx="131445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Trích</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p:txBody>
      </p:sp>
      <p:sp>
        <p:nvSpPr>
          <p:cNvPr id="23" name="TextBox 22">
            <a:extLst>
              <a:ext uri="{FF2B5EF4-FFF2-40B4-BE49-F238E27FC236}">
                <a16:creationId xmlns:a16="http://schemas.microsoft.com/office/drawing/2014/main" id="{98564678-71F1-4020-9BD1-C3F5B1070B18}"/>
              </a:ext>
            </a:extLst>
          </p:cNvPr>
          <p:cNvSpPr txBox="1"/>
          <p:nvPr/>
        </p:nvSpPr>
        <p:spPr>
          <a:xfrm>
            <a:off x="2352675" y="228600"/>
            <a:ext cx="3171825" cy="34163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Tôi yêu em tôi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Nó cười rúc rích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Mỗi khi tôi đùa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Nó vui, nó thích.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r>
            <a:br>
              <a:rPr kumimoji="0" lang="vi-VN" sz="24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br>
            <a:r>
              <a:rPr kumimoji="0" lang="vi-VN" sz="24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Mắt nó đen ngời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Trong veo như nước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Miệng nó tươi hồng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Nói như khướu hót.</a:t>
            </a:r>
          </a:p>
        </p:txBody>
      </p:sp>
      <p:sp>
        <p:nvSpPr>
          <p:cNvPr id="24" name="TextBox 23">
            <a:extLst>
              <a:ext uri="{FF2B5EF4-FFF2-40B4-BE49-F238E27FC236}">
                <a16:creationId xmlns:a16="http://schemas.microsoft.com/office/drawing/2014/main" id="{D4D16F0E-92D9-421E-98AE-9D59D68A2322}"/>
              </a:ext>
            </a:extLst>
          </p:cNvPr>
          <p:cNvSpPr txBox="1"/>
          <p:nvPr/>
        </p:nvSpPr>
        <p:spPr>
          <a:xfrm>
            <a:off x="6391275" y="1647825"/>
            <a:ext cx="3438525" cy="34163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Hoa lan, hoa lí</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Nó nhặt cài đầu</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Hương thơm theo nó</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Sân trước vườn sau.</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r>
            <a:br>
              <a:rPr kumimoji="0" lang="vi-VN" sz="24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br>
            <a:r>
              <a:rPr kumimoji="0" lang="en-US" sz="2400" b="1"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Tôi</a:t>
            </a:r>
            <a:r>
              <a:rPr kumimoji="0" lang="en-US" sz="24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đi</a:t>
            </a:r>
            <a:r>
              <a:rPr kumimoji="0" lang="en-US" sz="24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đâu</a:t>
            </a:r>
            <a:r>
              <a:rPr kumimoji="0" lang="en-US" sz="24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lâu</a:t>
            </a:r>
            <a:endParaRPr kumimoji="0" lang="en-US" sz="24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Nó</a:t>
            </a:r>
            <a:r>
              <a:rPr kumimoji="0" lang="en-US" sz="24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mong</a:t>
            </a:r>
            <a:r>
              <a:rPr kumimoji="0" lang="en-US" sz="24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nó</a:t>
            </a:r>
            <a:r>
              <a:rPr kumimoji="0" lang="en-US" sz="24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nhắc</a:t>
            </a:r>
            <a:endParaRPr kumimoji="0" lang="en-US" sz="24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Nó</a:t>
            </a:r>
            <a:r>
              <a:rPr kumimoji="0" lang="en-US" sz="24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nấp</a:t>
            </a:r>
            <a:r>
              <a:rPr kumimoji="0" lang="en-US" sz="24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sau</a:t>
            </a:r>
            <a:r>
              <a:rPr kumimoji="0" lang="en-US" sz="24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cây</a:t>
            </a:r>
            <a:endParaRPr kumimoji="0" lang="en-US" sz="24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Òa</a:t>
            </a:r>
            <a:r>
              <a:rPr kumimoji="0" lang="en-US" sz="24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ra</a:t>
            </a:r>
            <a:r>
              <a:rPr kumimoji="0" lang="en-US" sz="24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ôm</a:t>
            </a:r>
            <a:r>
              <a:rPr kumimoji="0" lang="en-US" sz="24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chặt</a:t>
            </a:r>
            <a:r>
              <a:rPr kumimoji="0" lang="en-US" sz="24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p:txBody>
      </p:sp>
      <p:sp>
        <p:nvSpPr>
          <p:cNvPr id="25" name="Rectangle: Rounded Corners 24">
            <a:extLst>
              <a:ext uri="{FF2B5EF4-FFF2-40B4-BE49-F238E27FC236}">
                <a16:creationId xmlns:a16="http://schemas.microsoft.com/office/drawing/2014/main" id="{E8CB3629-09AC-41C6-81AC-8CBB00D97292}"/>
              </a:ext>
            </a:extLst>
          </p:cNvPr>
          <p:cNvSpPr/>
          <p:nvPr/>
        </p:nvSpPr>
        <p:spPr>
          <a:xfrm>
            <a:off x="9496425" y="2752725"/>
            <a:ext cx="2581275" cy="4105275"/>
          </a:xfrm>
          <a:prstGeom prst="roundRect">
            <a:avLst/>
          </a:prstGeom>
          <a:solidFill>
            <a:schemeClr val="bg1"/>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26" name="TextBox 25">
            <a:extLst>
              <a:ext uri="{FF2B5EF4-FFF2-40B4-BE49-F238E27FC236}">
                <a16:creationId xmlns:a16="http://schemas.microsoft.com/office/drawing/2014/main" id="{25BA927C-DF42-42E4-ABFE-14B7B0ED8A97}"/>
              </a:ext>
            </a:extLst>
          </p:cNvPr>
          <p:cNvSpPr txBox="1"/>
          <p:nvPr/>
        </p:nvSpPr>
        <p:spPr>
          <a:xfrm>
            <a:off x="9429750" y="2899410"/>
            <a:ext cx="3067051" cy="378565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Nó thích vẽ lắm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Vẽ thỏ có đôi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Nó sợ thỏ một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Không có bạn chơi.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r>
            <a:br>
              <a:rPr kumimoji="0" lang="vi-VN" sz="2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br>
            <a:r>
              <a:rPr kumimoji="0" lang="vi-VN" sz="2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Kìa, tiếng nó đấy!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Đang ở trường về</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Cùng bạn bắt bướm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Cười dưới hàng tre….</a:t>
            </a:r>
            <a:endParaRPr kumimoji="0" lang="en-US" sz="2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Phạm</a:t>
            </a:r>
            <a:r>
              <a:rPr kumimoji="0" lang="en-US" sz="2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Hổ</a:t>
            </a:r>
            <a:r>
              <a:rPr kumimoji="0" lang="en-US" sz="2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endParaRPr kumimoji="0" lang="vi-VN" sz="2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405992680"/>
      </p:ext>
    </p:extLst>
  </p:cSld>
  <p:clrMapOvr>
    <a:masterClrMapping/>
  </p:clrMapOvr>
  <p:transition spd="slow">
    <p:wipe/>
  </p:transition>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ABB5C9"/>
        </a:solidFill>
        <a:effectLst/>
      </p:bgPr>
    </p:bg>
    <p:spTree>
      <p:nvGrpSpPr>
        <p:cNvPr id="1" name=""/>
        <p:cNvGrpSpPr/>
        <p:nvPr/>
      </p:nvGrpSpPr>
      <p:grpSpPr>
        <a:xfrm>
          <a:off x="0" y="0"/>
          <a:ext cx="0" cy="0"/>
          <a:chOff x="0" y="0"/>
          <a:chExt cx="0" cy="0"/>
        </a:xfrm>
      </p:grpSpPr>
      <p:sp>
        <p:nvSpPr>
          <p:cNvPr id="7" name="矩形: 圆角 6">
            <a:extLst>
              <a:ext uri="{FF2B5EF4-FFF2-40B4-BE49-F238E27FC236}">
                <a16:creationId xmlns:a16="http://schemas.microsoft.com/office/drawing/2014/main" id="{0BDEA54F-F54D-497F-A4E6-22B02EDE9712}"/>
              </a:ext>
            </a:extLst>
          </p:cNvPr>
          <p:cNvSpPr/>
          <p:nvPr/>
        </p:nvSpPr>
        <p:spPr>
          <a:xfrm>
            <a:off x="711200" y="534454"/>
            <a:ext cx="10769600" cy="5789093"/>
          </a:xfrm>
          <a:prstGeom prst="roundRect">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6" name="图片 5">
            <a:extLst>
              <a:ext uri="{FF2B5EF4-FFF2-40B4-BE49-F238E27FC236}">
                <a16:creationId xmlns:a16="http://schemas.microsoft.com/office/drawing/2014/main" id="{D7822A52-AF8A-4896-BE45-02CF05C724E8}"/>
              </a:ext>
            </a:extLst>
          </p:cNvPr>
          <p:cNvPicPr>
            <a:picLocks noChangeAspect="1"/>
          </p:cNvPicPr>
          <p:nvPr/>
        </p:nvPicPr>
        <p:blipFill>
          <a:blip r:embed="rId3"/>
          <a:stretch>
            <a:fillRect/>
          </a:stretch>
        </p:blipFill>
        <p:spPr>
          <a:xfrm>
            <a:off x="6257730" y="1608667"/>
            <a:ext cx="5223070" cy="4714879"/>
          </a:xfrm>
          <a:prstGeom prst="rect">
            <a:avLst/>
          </a:prstGeom>
        </p:spPr>
      </p:pic>
      <p:pic>
        <p:nvPicPr>
          <p:cNvPr id="14" name="Picture 13">
            <a:extLst>
              <a:ext uri="{FF2B5EF4-FFF2-40B4-BE49-F238E27FC236}">
                <a16:creationId xmlns:a16="http://schemas.microsoft.com/office/drawing/2014/main" id="{87C67D38-75DD-443D-A555-9EF94775F940}"/>
              </a:ext>
            </a:extLst>
          </p:cNvPr>
          <p:cNvPicPr>
            <a:picLocks noChangeAspect="1"/>
          </p:cNvPicPr>
          <p:nvPr/>
        </p:nvPicPr>
        <p:blipFill>
          <a:blip r:embed="rId4"/>
          <a:stretch>
            <a:fillRect/>
          </a:stretch>
        </p:blipFill>
        <p:spPr>
          <a:xfrm>
            <a:off x="833245" y="1794196"/>
            <a:ext cx="6545016" cy="2501580"/>
          </a:xfrm>
          <a:prstGeom prst="rect">
            <a:avLst/>
          </a:prstGeom>
        </p:spPr>
      </p:pic>
    </p:spTree>
    <p:extLst>
      <p:ext uri="{BB962C8B-B14F-4D97-AF65-F5344CB8AC3E}">
        <p14:creationId xmlns:p14="http://schemas.microsoft.com/office/powerpoint/2010/main" val="43535307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ABB5C9"/>
        </a:solidFill>
        <a:effectLst/>
      </p:bgPr>
    </p:bg>
    <p:spTree>
      <p:nvGrpSpPr>
        <p:cNvPr id="1" name=""/>
        <p:cNvGrpSpPr/>
        <p:nvPr/>
      </p:nvGrpSpPr>
      <p:grpSpPr>
        <a:xfrm>
          <a:off x="0" y="0"/>
          <a:ext cx="0" cy="0"/>
          <a:chOff x="0" y="0"/>
          <a:chExt cx="0" cy="0"/>
        </a:xfrm>
      </p:grpSpPr>
      <p:sp>
        <p:nvSpPr>
          <p:cNvPr id="4" name="矩形: 圆角 3">
            <a:extLst>
              <a:ext uri="{FF2B5EF4-FFF2-40B4-BE49-F238E27FC236}">
                <a16:creationId xmlns:a16="http://schemas.microsoft.com/office/drawing/2014/main" id="{4C46A30C-E484-46B9-B632-A945EDF1378A}"/>
              </a:ext>
            </a:extLst>
          </p:cNvPr>
          <p:cNvSpPr/>
          <p:nvPr/>
        </p:nvSpPr>
        <p:spPr>
          <a:xfrm>
            <a:off x="711200" y="534454"/>
            <a:ext cx="10769600" cy="5789093"/>
          </a:xfrm>
          <a:prstGeom prst="roundRect">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2" name="Picture 1">
            <a:extLst>
              <a:ext uri="{FF2B5EF4-FFF2-40B4-BE49-F238E27FC236}">
                <a16:creationId xmlns:a16="http://schemas.microsoft.com/office/drawing/2014/main" id="{491F0F06-62C6-4199-A56D-36BCF588CCDB}"/>
              </a:ext>
            </a:extLst>
          </p:cNvPr>
          <p:cNvPicPr>
            <a:picLocks noChangeAspect="1"/>
          </p:cNvPicPr>
          <p:nvPr/>
        </p:nvPicPr>
        <p:blipFill>
          <a:blip r:embed="rId3"/>
          <a:stretch>
            <a:fillRect/>
          </a:stretch>
        </p:blipFill>
        <p:spPr>
          <a:xfrm>
            <a:off x="2428938" y="837975"/>
            <a:ext cx="7334124" cy="5182049"/>
          </a:xfrm>
          <a:prstGeom prst="rect">
            <a:avLst/>
          </a:prstGeom>
        </p:spPr>
      </p:pic>
    </p:spTree>
    <p:extLst>
      <p:ext uri="{BB962C8B-B14F-4D97-AF65-F5344CB8AC3E}">
        <p14:creationId xmlns:p14="http://schemas.microsoft.com/office/powerpoint/2010/main" val="234605050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ABB5C9"/>
        </a:solidFill>
        <a:effectLst/>
      </p:bgPr>
    </p:bg>
    <p:spTree>
      <p:nvGrpSpPr>
        <p:cNvPr id="1" name=""/>
        <p:cNvGrpSpPr/>
        <p:nvPr/>
      </p:nvGrpSpPr>
      <p:grpSpPr>
        <a:xfrm>
          <a:off x="0" y="0"/>
          <a:ext cx="0" cy="0"/>
          <a:chOff x="0" y="0"/>
          <a:chExt cx="0" cy="0"/>
        </a:xfrm>
      </p:grpSpPr>
      <p:sp>
        <p:nvSpPr>
          <p:cNvPr id="4" name="矩形: 圆角 3">
            <a:extLst>
              <a:ext uri="{FF2B5EF4-FFF2-40B4-BE49-F238E27FC236}">
                <a16:creationId xmlns:a16="http://schemas.microsoft.com/office/drawing/2014/main" id="{4C46A30C-E484-46B9-B632-A945EDF1378A}"/>
              </a:ext>
            </a:extLst>
          </p:cNvPr>
          <p:cNvSpPr/>
          <p:nvPr/>
        </p:nvSpPr>
        <p:spPr>
          <a:xfrm>
            <a:off x="419100" y="295276"/>
            <a:ext cx="11239500" cy="6267450"/>
          </a:xfrm>
          <a:prstGeom prst="roundRect">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25" name="Picture 24">
            <a:extLst>
              <a:ext uri="{FF2B5EF4-FFF2-40B4-BE49-F238E27FC236}">
                <a16:creationId xmlns:a16="http://schemas.microsoft.com/office/drawing/2014/main" id="{DABC1ED6-3E60-4FB9-8AA3-57134EA6C12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27389" y="3307446"/>
            <a:ext cx="2403828" cy="3172265"/>
          </a:xfrm>
          <a:prstGeom prst="rect">
            <a:avLst/>
          </a:prstGeom>
        </p:spPr>
      </p:pic>
      <p:grpSp>
        <p:nvGrpSpPr>
          <p:cNvPr id="26" name="Group 25">
            <a:extLst>
              <a:ext uri="{FF2B5EF4-FFF2-40B4-BE49-F238E27FC236}">
                <a16:creationId xmlns:a16="http://schemas.microsoft.com/office/drawing/2014/main" id="{A67C8BD3-3ECA-44A5-8E70-97D23D8EE5F4}"/>
              </a:ext>
            </a:extLst>
          </p:cNvPr>
          <p:cNvGrpSpPr/>
          <p:nvPr/>
        </p:nvGrpSpPr>
        <p:grpSpPr>
          <a:xfrm>
            <a:off x="762599" y="378289"/>
            <a:ext cx="10333408" cy="3954393"/>
            <a:chOff x="786659" y="435458"/>
            <a:chExt cx="10333408" cy="3954393"/>
          </a:xfrm>
        </p:grpSpPr>
        <p:grpSp>
          <p:nvGrpSpPr>
            <p:cNvPr id="27" name="Group 26">
              <a:extLst>
                <a:ext uri="{FF2B5EF4-FFF2-40B4-BE49-F238E27FC236}">
                  <a16:creationId xmlns:a16="http://schemas.microsoft.com/office/drawing/2014/main" id="{54E5CE15-825A-403A-862F-B2F057E84934}"/>
                </a:ext>
              </a:extLst>
            </p:cNvPr>
            <p:cNvGrpSpPr/>
            <p:nvPr/>
          </p:nvGrpSpPr>
          <p:grpSpPr>
            <a:xfrm>
              <a:off x="786659" y="2424091"/>
              <a:ext cx="3046467" cy="1965760"/>
              <a:chOff x="705587" y="2554858"/>
              <a:chExt cx="3152141" cy="1876089"/>
            </a:xfrm>
          </p:grpSpPr>
          <p:pic>
            <p:nvPicPr>
              <p:cNvPr id="34" name="Picture 33">
                <a:extLst>
                  <a:ext uri="{FF2B5EF4-FFF2-40B4-BE49-F238E27FC236}">
                    <a16:creationId xmlns:a16="http://schemas.microsoft.com/office/drawing/2014/main" id="{C4A4007C-0B5F-46C1-9B9C-7741A23C38FF}"/>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705587" y="2554858"/>
                <a:ext cx="3152141" cy="1876089"/>
              </a:xfrm>
              <a:prstGeom prst="rect">
                <a:avLst/>
              </a:prstGeom>
            </p:spPr>
          </p:pic>
          <p:sp>
            <p:nvSpPr>
              <p:cNvPr id="35" name="TextBox 34">
                <a:extLst>
                  <a:ext uri="{FF2B5EF4-FFF2-40B4-BE49-F238E27FC236}">
                    <a16:creationId xmlns:a16="http://schemas.microsoft.com/office/drawing/2014/main" id="{8B750BBD-C70A-406D-A400-8B4BF47234C4}"/>
                  </a:ext>
                </a:extLst>
              </p:cNvPr>
              <p:cNvSpPr txBox="1"/>
              <p:nvPr/>
            </p:nvSpPr>
            <p:spPr>
              <a:xfrm>
                <a:off x="832493" y="3054830"/>
                <a:ext cx="2890604" cy="822463"/>
              </a:xfrm>
              <a:prstGeom prst="rect">
                <a:avLst/>
              </a:prstGeom>
              <a:noFill/>
            </p:spPr>
            <p:txBody>
              <a:bodyPr wrap="square" rtlCol="0">
                <a:spAutoFit/>
              </a:bodyPr>
              <a:lstStyle/>
              <a:p>
                <a:pPr algn="ctr" defTabSz="457200"/>
                <a:r>
                  <a:rPr lang="en-US" sz="50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MẮT DÕI </a:t>
                </a:r>
              </a:p>
            </p:txBody>
          </p:sp>
        </p:grpSp>
        <p:grpSp>
          <p:nvGrpSpPr>
            <p:cNvPr id="28" name="Group 27">
              <a:extLst>
                <a:ext uri="{FF2B5EF4-FFF2-40B4-BE49-F238E27FC236}">
                  <a16:creationId xmlns:a16="http://schemas.microsoft.com/office/drawing/2014/main" id="{B8DF4A8A-5249-46D0-B851-B60B2C8FFAF3}"/>
                </a:ext>
              </a:extLst>
            </p:cNvPr>
            <p:cNvGrpSpPr/>
            <p:nvPr/>
          </p:nvGrpSpPr>
          <p:grpSpPr>
            <a:xfrm>
              <a:off x="4203175" y="435458"/>
              <a:ext cx="3626506" cy="1988633"/>
              <a:chOff x="4112621" y="566225"/>
              <a:chExt cx="3752300" cy="1897918"/>
            </a:xfrm>
          </p:grpSpPr>
          <p:pic>
            <p:nvPicPr>
              <p:cNvPr id="32" name="Picture 31">
                <a:extLst>
                  <a:ext uri="{FF2B5EF4-FFF2-40B4-BE49-F238E27FC236}">
                    <a16:creationId xmlns:a16="http://schemas.microsoft.com/office/drawing/2014/main" id="{B104DC4F-8611-4614-AA81-9A8797AB4B85}"/>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4112621" y="566225"/>
                <a:ext cx="3752300" cy="1897918"/>
              </a:xfrm>
              <a:prstGeom prst="rect">
                <a:avLst/>
              </a:prstGeom>
            </p:spPr>
          </p:pic>
          <p:sp>
            <p:nvSpPr>
              <p:cNvPr id="33" name="TextBox 32">
                <a:extLst>
                  <a:ext uri="{FF2B5EF4-FFF2-40B4-BE49-F238E27FC236}">
                    <a16:creationId xmlns:a16="http://schemas.microsoft.com/office/drawing/2014/main" id="{3FAA489B-3BDB-4B25-922A-A8E5C0EFACAF}"/>
                  </a:ext>
                </a:extLst>
              </p:cNvPr>
              <p:cNvSpPr txBox="1"/>
              <p:nvPr/>
            </p:nvSpPr>
            <p:spPr>
              <a:xfrm>
                <a:off x="4650696" y="983617"/>
                <a:ext cx="2890604" cy="822463"/>
              </a:xfrm>
              <a:prstGeom prst="rect">
                <a:avLst/>
              </a:prstGeom>
              <a:noFill/>
            </p:spPr>
            <p:txBody>
              <a:bodyPr wrap="square" rtlCol="0">
                <a:spAutoFit/>
              </a:bodyPr>
              <a:lstStyle/>
              <a:p>
                <a:pPr algn="ctr" defTabSz="457200"/>
                <a:r>
                  <a:rPr lang="en-US" sz="50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TAI NGHE</a:t>
                </a:r>
              </a:p>
            </p:txBody>
          </p:sp>
        </p:grpSp>
        <p:grpSp>
          <p:nvGrpSpPr>
            <p:cNvPr id="29" name="Group 28">
              <a:extLst>
                <a:ext uri="{FF2B5EF4-FFF2-40B4-BE49-F238E27FC236}">
                  <a16:creationId xmlns:a16="http://schemas.microsoft.com/office/drawing/2014/main" id="{D4AF27AD-B861-4324-A76E-D40AAD235790}"/>
                </a:ext>
              </a:extLst>
            </p:cNvPr>
            <p:cNvGrpSpPr/>
            <p:nvPr/>
          </p:nvGrpSpPr>
          <p:grpSpPr>
            <a:xfrm>
              <a:off x="8196251" y="2424091"/>
              <a:ext cx="2923816" cy="1965760"/>
              <a:chOff x="8116216" y="2554859"/>
              <a:chExt cx="3025235" cy="1876089"/>
            </a:xfrm>
          </p:grpSpPr>
          <p:pic>
            <p:nvPicPr>
              <p:cNvPr id="30" name="Picture 29">
                <a:extLst>
                  <a:ext uri="{FF2B5EF4-FFF2-40B4-BE49-F238E27FC236}">
                    <a16:creationId xmlns:a16="http://schemas.microsoft.com/office/drawing/2014/main" id="{01D4FE0F-46A5-4144-A43A-5A4797B09306}"/>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8116216" y="2554859"/>
                <a:ext cx="2890603" cy="1876089"/>
              </a:xfrm>
              <a:prstGeom prst="rect">
                <a:avLst/>
              </a:prstGeom>
            </p:spPr>
          </p:pic>
          <p:sp>
            <p:nvSpPr>
              <p:cNvPr id="31" name="TextBox 30">
                <a:extLst>
                  <a:ext uri="{FF2B5EF4-FFF2-40B4-BE49-F238E27FC236}">
                    <a16:creationId xmlns:a16="http://schemas.microsoft.com/office/drawing/2014/main" id="{85B27C75-5441-49C3-B45B-D979755EDA49}"/>
                  </a:ext>
                </a:extLst>
              </p:cNvPr>
              <p:cNvSpPr txBox="1"/>
              <p:nvPr/>
            </p:nvSpPr>
            <p:spPr>
              <a:xfrm>
                <a:off x="8250847" y="3074093"/>
                <a:ext cx="2890604" cy="822463"/>
              </a:xfrm>
              <a:prstGeom prst="rect">
                <a:avLst/>
              </a:prstGeom>
              <a:noFill/>
            </p:spPr>
            <p:txBody>
              <a:bodyPr wrap="square" rtlCol="0">
                <a:spAutoFit/>
              </a:bodyPr>
              <a:lstStyle/>
              <a:p>
                <a:pPr algn="ctr" defTabSz="457200"/>
                <a:r>
                  <a:rPr lang="en-US" sz="50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TAY DÒ</a:t>
                </a:r>
              </a:p>
            </p:txBody>
          </p:sp>
        </p:grpSp>
      </p:grpSp>
    </p:spTree>
    <p:extLst>
      <p:ext uri="{BB962C8B-B14F-4D97-AF65-F5344CB8AC3E}">
        <p14:creationId xmlns:p14="http://schemas.microsoft.com/office/powerpoint/2010/main" val="188908589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DEE01725-E80E-4B6A-8213-A54D7C6AA124}"/>
              </a:ext>
            </a:extLst>
          </p:cNvPr>
          <p:cNvPicPr>
            <a:picLocks noChangeAspect="1"/>
          </p:cNvPicPr>
          <p:nvPr/>
        </p:nvPicPr>
        <p:blipFill>
          <a:blip r:embed="rId3"/>
          <a:stretch>
            <a:fillRect/>
          </a:stretch>
        </p:blipFill>
        <p:spPr>
          <a:xfrm>
            <a:off x="0" y="27214"/>
            <a:ext cx="12192000" cy="6803571"/>
          </a:xfrm>
          <a:prstGeom prst="rect">
            <a:avLst/>
          </a:prstGeom>
        </p:spPr>
      </p:pic>
      <p:pic>
        <p:nvPicPr>
          <p:cNvPr id="21" name="Picture 20">
            <a:extLst>
              <a:ext uri="{FF2B5EF4-FFF2-40B4-BE49-F238E27FC236}">
                <a16:creationId xmlns:a16="http://schemas.microsoft.com/office/drawing/2014/main" id="{B6E6A62A-1512-4888-BD39-4A30DF1E260A}"/>
              </a:ext>
            </a:extLst>
          </p:cNvPr>
          <p:cNvPicPr>
            <a:picLocks noChangeAspect="1"/>
          </p:cNvPicPr>
          <p:nvPr/>
        </p:nvPicPr>
        <p:blipFill>
          <a:blip r:embed="rId4"/>
          <a:stretch>
            <a:fillRect/>
          </a:stretch>
        </p:blipFill>
        <p:spPr>
          <a:xfrm>
            <a:off x="5016461" y="-240079"/>
            <a:ext cx="3816427" cy="1127858"/>
          </a:xfrm>
          <a:prstGeom prst="rect">
            <a:avLst/>
          </a:prstGeom>
        </p:spPr>
      </p:pic>
      <p:sp>
        <p:nvSpPr>
          <p:cNvPr id="22" name="TextBox 21">
            <a:extLst>
              <a:ext uri="{FF2B5EF4-FFF2-40B4-BE49-F238E27FC236}">
                <a16:creationId xmlns:a16="http://schemas.microsoft.com/office/drawing/2014/main" id="{40FA6237-15A7-4D84-8902-EF95C55E7045}"/>
              </a:ext>
            </a:extLst>
          </p:cNvPr>
          <p:cNvSpPr txBox="1"/>
          <p:nvPr/>
        </p:nvSpPr>
        <p:spPr>
          <a:xfrm>
            <a:off x="6400800" y="609600"/>
            <a:ext cx="1314450" cy="461665"/>
          </a:xfrm>
          <a:prstGeom prst="rect">
            <a:avLst/>
          </a:prstGeom>
          <a:noFill/>
        </p:spPr>
        <p:txBody>
          <a:bodyPr wrap="square" rtlCol="0">
            <a:spAutoFit/>
          </a:bodyPr>
          <a:lstStyle/>
          <a:p>
            <a:r>
              <a:rPr lang="en-US" sz="2400" dirty="0">
                <a:latin typeface="Arial-Rounded" panose="020B0500000000000000" pitchFamily="34" charset="0"/>
                <a:ea typeface="Arial-Rounded" panose="020B0500000000000000" pitchFamily="34" charset="0"/>
                <a:cs typeface="Arial-Rounded" panose="020B0500000000000000" pitchFamily="34" charset="0"/>
              </a:rPr>
              <a:t>(</a:t>
            </a:r>
            <a:r>
              <a:rPr lang="en-US" sz="2400" dirty="0" err="1">
                <a:latin typeface="Arial-Rounded" panose="020B0500000000000000" pitchFamily="34" charset="0"/>
                <a:ea typeface="Arial-Rounded" panose="020B0500000000000000" pitchFamily="34" charset="0"/>
                <a:cs typeface="Arial-Rounded" panose="020B0500000000000000" pitchFamily="34" charset="0"/>
              </a:rPr>
              <a:t>Trích</a:t>
            </a:r>
            <a:r>
              <a:rPr lang="en-US" sz="2400" dirty="0">
                <a:latin typeface="Arial-Rounded" panose="020B0500000000000000" pitchFamily="34" charset="0"/>
                <a:ea typeface="Arial-Rounded" panose="020B0500000000000000" pitchFamily="34" charset="0"/>
                <a:cs typeface="Arial-Rounded" panose="020B0500000000000000" pitchFamily="34" charset="0"/>
              </a:rPr>
              <a:t>)</a:t>
            </a:r>
          </a:p>
        </p:txBody>
      </p:sp>
      <p:sp>
        <p:nvSpPr>
          <p:cNvPr id="23" name="TextBox 22">
            <a:extLst>
              <a:ext uri="{FF2B5EF4-FFF2-40B4-BE49-F238E27FC236}">
                <a16:creationId xmlns:a16="http://schemas.microsoft.com/office/drawing/2014/main" id="{98564678-71F1-4020-9BD1-C3F5B1070B18}"/>
              </a:ext>
            </a:extLst>
          </p:cNvPr>
          <p:cNvSpPr txBox="1"/>
          <p:nvPr/>
        </p:nvSpPr>
        <p:spPr>
          <a:xfrm>
            <a:off x="2352675" y="228600"/>
            <a:ext cx="3171825" cy="3416320"/>
          </a:xfrm>
          <a:prstGeom prst="rect">
            <a:avLst/>
          </a:prstGeom>
          <a:noFill/>
        </p:spPr>
        <p:txBody>
          <a:bodyPr wrap="square" rtlCol="0">
            <a:spAutoFit/>
          </a:bodyPr>
          <a:lstStyle/>
          <a:p>
            <a:pPr algn="l"/>
            <a:r>
              <a:rPr lang="vi-VN" sz="24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Tôi yêu em tôi</a:t>
            </a:r>
          </a:p>
          <a:p>
            <a:pPr algn="l"/>
            <a:r>
              <a:rPr lang="vi-VN" sz="24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Nó cười rúc rích</a:t>
            </a:r>
          </a:p>
          <a:p>
            <a:pPr algn="l"/>
            <a:r>
              <a:rPr lang="vi-VN" sz="24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Mỗi khi tôi đùa</a:t>
            </a:r>
          </a:p>
          <a:p>
            <a:pPr algn="l"/>
            <a:r>
              <a:rPr lang="vi-VN" sz="24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Nó vui, nó thích.</a:t>
            </a:r>
          </a:p>
          <a:p>
            <a:pPr algn="l"/>
            <a:r>
              <a:rPr lang="vi-VN" sz="24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r>
            <a:br>
              <a:rPr lang="vi-VN" sz="24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br>
            <a:r>
              <a:rPr lang="vi-VN" sz="24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Mắt nó đen ngời</a:t>
            </a:r>
          </a:p>
          <a:p>
            <a:pPr algn="l"/>
            <a:r>
              <a:rPr lang="vi-VN" sz="24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Trong veo như nước</a:t>
            </a:r>
          </a:p>
          <a:p>
            <a:pPr algn="l"/>
            <a:r>
              <a:rPr lang="vi-VN" sz="24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Miệng nó tươi hồng</a:t>
            </a:r>
          </a:p>
          <a:p>
            <a:pPr algn="l"/>
            <a:r>
              <a:rPr lang="vi-VN" sz="24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Nói như khướu hót.</a:t>
            </a:r>
          </a:p>
        </p:txBody>
      </p:sp>
      <p:sp>
        <p:nvSpPr>
          <p:cNvPr id="24" name="TextBox 23">
            <a:extLst>
              <a:ext uri="{FF2B5EF4-FFF2-40B4-BE49-F238E27FC236}">
                <a16:creationId xmlns:a16="http://schemas.microsoft.com/office/drawing/2014/main" id="{D4D16F0E-92D9-421E-98AE-9D59D68A2322}"/>
              </a:ext>
            </a:extLst>
          </p:cNvPr>
          <p:cNvSpPr txBox="1"/>
          <p:nvPr/>
        </p:nvSpPr>
        <p:spPr>
          <a:xfrm>
            <a:off x="6391275" y="1647825"/>
            <a:ext cx="3438525" cy="3416320"/>
          </a:xfrm>
          <a:prstGeom prst="rect">
            <a:avLst/>
          </a:prstGeom>
          <a:noFill/>
        </p:spPr>
        <p:txBody>
          <a:bodyPr wrap="square" rtlCol="0">
            <a:spAutoFit/>
          </a:bodyPr>
          <a:lstStyle/>
          <a:p>
            <a:pPr algn="l"/>
            <a:r>
              <a:rPr lang="vi-VN" sz="24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Hoa lan, hoa lí</a:t>
            </a:r>
          </a:p>
          <a:p>
            <a:pPr algn="l"/>
            <a:r>
              <a:rPr lang="vi-VN" sz="24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Nó nhặt cài đầu</a:t>
            </a:r>
          </a:p>
          <a:p>
            <a:pPr algn="l"/>
            <a:r>
              <a:rPr lang="vi-VN" sz="24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Hương thơm theo nó</a:t>
            </a:r>
          </a:p>
          <a:p>
            <a:pPr algn="l"/>
            <a:r>
              <a:rPr lang="vi-VN" sz="24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Sân trước vườn sau.</a:t>
            </a:r>
          </a:p>
          <a:p>
            <a:pPr algn="l"/>
            <a:r>
              <a:rPr lang="vi-VN" sz="24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r>
            <a:br>
              <a:rPr lang="vi-VN" sz="24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br>
            <a:r>
              <a:rPr lang="en-US" sz="2400" b="1"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Tôi</a:t>
            </a:r>
            <a:r>
              <a:rPr lang="en-US" sz="24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đi</a:t>
            </a:r>
            <a:r>
              <a:rPr lang="en-US" sz="24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đâu</a:t>
            </a:r>
            <a:r>
              <a:rPr lang="en-US" sz="24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lâu</a:t>
            </a:r>
            <a:endParaRPr lang="en-US" sz="24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endParaRPr>
          </a:p>
          <a:p>
            <a:pPr algn="l"/>
            <a:r>
              <a:rPr lang="en-US" sz="2400" b="1"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Nó</a:t>
            </a:r>
            <a:r>
              <a:rPr lang="en-US" sz="24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mong</a:t>
            </a:r>
            <a:r>
              <a:rPr lang="en-US" sz="24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nó</a:t>
            </a:r>
            <a:r>
              <a:rPr lang="en-US" sz="24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nhắc</a:t>
            </a:r>
            <a:endParaRPr lang="en-US" sz="24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endParaRPr>
          </a:p>
          <a:p>
            <a:pPr algn="l"/>
            <a:r>
              <a:rPr lang="en-US" sz="2400" b="1"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Nó</a:t>
            </a:r>
            <a:r>
              <a:rPr lang="en-US" sz="24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nấp</a:t>
            </a:r>
            <a:r>
              <a:rPr lang="en-US" sz="24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sau</a:t>
            </a:r>
            <a:r>
              <a:rPr lang="en-US" sz="24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cây</a:t>
            </a:r>
            <a:endParaRPr lang="en-US" sz="24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endParaRPr>
          </a:p>
          <a:p>
            <a:pPr algn="l"/>
            <a:r>
              <a:rPr lang="en-US" sz="2400" b="1"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Òa</a:t>
            </a:r>
            <a:r>
              <a:rPr lang="en-US" sz="24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ra</a:t>
            </a:r>
            <a:r>
              <a:rPr lang="en-US" sz="24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ôm</a:t>
            </a:r>
            <a:r>
              <a:rPr lang="en-US" sz="24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chặt</a:t>
            </a:r>
            <a:r>
              <a:rPr lang="en-US" sz="24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a:t>
            </a:r>
          </a:p>
        </p:txBody>
      </p:sp>
      <p:sp>
        <p:nvSpPr>
          <p:cNvPr id="25" name="Rectangle: Rounded Corners 24">
            <a:extLst>
              <a:ext uri="{FF2B5EF4-FFF2-40B4-BE49-F238E27FC236}">
                <a16:creationId xmlns:a16="http://schemas.microsoft.com/office/drawing/2014/main" id="{E8CB3629-09AC-41C6-81AC-8CBB00D97292}"/>
              </a:ext>
            </a:extLst>
          </p:cNvPr>
          <p:cNvSpPr/>
          <p:nvPr/>
        </p:nvSpPr>
        <p:spPr>
          <a:xfrm>
            <a:off x="9496425" y="2752725"/>
            <a:ext cx="2581275" cy="4105275"/>
          </a:xfrm>
          <a:prstGeom prst="roundRect">
            <a:avLst/>
          </a:prstGeom>
          <a:solidFill>
            <a:schemeClr val="bg1"/>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6" name="TextBox 25">
            <a:extLst>
              <a:ext uri="{FF2B5EF4-FFF2-40B4-BE49-F238E27FC236}">
                <a16:creationId xmlns:a16="http://schemas.microsoft.com/office/drawing/2014/main" id="{25BA927C-DF42-42E4-ABFE-14B7B0ED8A97}"/>
              </a:ext>
            </a:extLst>
          </p:cNvPr>
          <p:cNvSpPr txBox="1"/>
          <p:nvPr/>
        </p:nvSpPr>
        <p:spPr>
          <a:xfrm>
            <a:off x="9429750" y="2899410"/>
            <a:ext cx="3067051" cy="3785652"/>
          </a:xfrm>
          <a:prstGeom prst="rect">
            <a:avLst/>
          </a:prstGeom>
          <a:noFill/>
        </p:spPr>
        <p:txBody>
          <a:bodyPr wrap="square" rtlCol="0">
            <a:spAutoFit/>
          </a:bodyPr>
          <a:lstStyle/>
          <a:p>
            <a:r>
              <a:rPr lang="vi-VN" sz="2400" b="1" dirty="0">
                <a:latin typeface="Arial-Rounded" panose="020B0500000000000000" pitchFamily="34" charset="0"/>
                <a:ea typeface="Arial-Rounded" panose="020B0500000000000000" pitchFamily="34" charset="0"/>
                <a:cs typeface="Arial-Rounded" panose="020B0500000000000000" pitchFamily="34" charset="0"/>
              </a:rPr>
              <a:t>Nó thích vẽ lắm</a:t>
            </a:r>
          </a:p>
          <a:p>
            <a:r>
              <a:rPr lang="vi-VN" sz="2400" b="1" dirty="0">
                <a:latin typeface="Arial-Rounded" panose="020B0500000000000000" pitchFamily="34" charset="0"/>
                <a:ea typeface="Arial-Rounded" panose="020B0500000000000000" pitchFamily="34" charset="0"/>
                <a:cs typeface="Arial-Rounded" panose="020B0500000000000000" pitchFamily="34" charset="0"/>
              </a:rPr>
              <a:t>Vẽ thỏ có đôi</a:t>
            </a:r>
          </a:p>
          <a:p>
            <a:r>
              <a:rPr lang="vi-VN" sz="2400" b="1" dirty="0">
                <a:latin typeface="Arial-Rounded" panose="020B0500000000000000" pitchFamily="34" charset="0"/>
                <a:ea typeface="Arial-Rounded" panose="020B0500000000000000" pitchFamily="34" charset="0"/>
                <a:cs typeface="Arial-Rounded" panose="020B0500000000000000" pitchFamily="34" charset="0"/>
              </a:rPr>
              <a:t>Nó sợ thỏ một</a:t>
            </a:r>
          </a:p>
          <a:p>
            <a:r>
              <a:rPr lang="vi-VN" sz="2400" b="1" dirty="0">
                <a:latin typeface="Arial-Rounded" panose="020B0500000000000000" pitchFamily="34" charset="0"/>
                <a:ea typeface="Arial-Rounded" panose="020B0500000000000000" pitchFamily="34" charset="0"/>
                <a:cs typeface="Arial-Rounded" panose="020B0500000000000000" pitchFamily="34" charset="0"/>
              </a:rPr>
              <a:t>Không có bạn chơi.</a:t>
            </a:r>
          </a:p>
          <a:p>
            <a:r>
              <a:rPr lang="vi-VN" sz="2400" b="1" dirty="0">
                <a:latin typeface="Arial-Rounded" panose="020B0500000000000000" pitchFamily="34" charset="0"/>
                <a:ea typeface="Arial-Rounded" panose="020B0500000000000000" pitchFamily="34" charset="0"/>
                <a:cs typeface="Arial-Rounded" panose="020B0500000000000000" pitchFamily="34" charset="0"/>
              </a:rPr>
              <a:t/>
            </a:r>
            <a:br>
              <a:rPr lang="vi-VN" sz="2400" b="1" dirty="0">
                <a:latin typeface="Arial-Rounded" panose="020B0500000000000000" pitchFamily="34" charset="0"/>
                <a:ea typeface="Arial-Rounded" panose="020B0500000000000000" pitchFamily="34" charset="0"/>
                <a:cs typeface="Arial-Rounded" panose="020B0500000000000000" pitchFamily="34" charset="0"/>
              </a:rPr>
            </a:br>
            <a:r>
              <a:rPr lang="vi-VN" sz="2400" b="1" dirty="0">
                <a:latin typeface="Arial-Rounded" panose="020B0500000000000000" pitchFamily="34" charset="0"/>
                <a:ea typeface="Arial-Rounded" panose="020B0500000000000000" pitchFamily="34" charset="0"/>
                <a:cs typeface="Arial-Rounded" panose="020B0500000000000000" pitchFamily="34" charset="0"/>
              </a:rPr>
              <a:t>Kìa, tiếng nó đấy!</a:t>
            </a:r>
          </a:p>
          <a:p>
            <a:r>
              <a:rPr lang="vi-VN" sz="2400" b="1" dirty="0">
                <a:latin typeface="Arial-Rounded" panose="020B0500000000000000" pitchFamily="34" charset="0"/>
                <a:ea typeface="Arial-Rounded" panose="020B0500000000000000" pitchFamily="34" charset="0"/>
                <a:cs typeface="Arial-Rounded" panose="020B0500000000000000" pitchFamily="34" charset="0"/>
              </a:rPr>
              <a:t>Đang ở trường về</a:t>
            </a:r>
          </a:p>
          <a:p>
            <a:r>
              <a:rPr lang="vi-VN" sz="2400" b="1" dirty="0">
                <a:latin typeface="Arial-Rounded" panose="020B0500000000000000" pitchFamily="34" charset="0"/>
                <a:ea typeface="Arial-Rounded" panose="020B0500000000000000" pitchFamily="34" charset="0"/>
                <a:cs typeface="Arial-Rounded" panose="020B0500000000000000" pitchFamily="34" charset="0"/>
              </a:rPr>
              <a:t>Cùng bạn bắt bướm</a:t>
            </a:r>
          </a:p>
          <a:p>
            <a:r>
              <a:rPr lang="vi-VN" sz="2400" b="1" dirty="0">
                <a:latin typeface="Arial-Rounded" panose="020B0500000000000000" pitchFamily="34" charset="0"/>
                <a:ea typeface="Arial-Rounded" panose="020B0500000000000000" pitchFamily="34" charset="0"/>
                <a:cs typeface="Arial-Rounded" panose="020B0500000000000000" pitchFamily="34" charset="0"/>
              </a:rPr>
              <a:t>Cười dưới hàng tre….</a:t>
            </a:r>
            <a:endParaRPr lang="en-US" sz="2400" b="1" dirty="0">
              <a:latin typeface="Arial-Rounded" panose="020B0500000000000000" pitchFamily="34" charset="0"/>
              <a:ea typeface="Arial-Rounded" panose="020B0500000000000000" pitchFamily="34" charset="0"/>
              <a:cs typeface="Arial-Rounded" panose="020B0500000000000000" pitchFamily="34" charset="0"/>
            </a:endParaRPr>
          </a:p>
          <a:p>
            <a:r>
              <a:rPr lang="en-US" sz="2400" b="1" dirty="0">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latin typeface="Arial-Rounded" panose="020B0500000000000000" pitchFamily="34" charset="0"/>
                <a:ea typeface="Arial-Rounded" panose="020B0500000000000000" pitchFamily="34" charset="0"/>
                <a:cs typeface="Arial-Rounded" panose="020B0500000000000000" pitchFamily="34" charset="0"/>
              </a:rPr>
              <a:t>Phạm</a:t>
            </a:r>
            <a:r>
              <a:rPr lang="en-US" sz="2400" b="1" dirty="0">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latin typeface="Arial-Rounded" panose="020B0500000000000000" pitchFamily="34" charset="0"/>
                <a:ea typeface="Arial-Rounded" panose="020B0500000000000000" pitchFamily="34" charset="0"/>
                <a:cs typeface="Arial-Rounded" panose="020B0500000000000000" pitchFamily="34" charset="0"/>
              </a:rPr>
              <a:t>Hổ</a:t>
            </a:r>
            <a:r>
              <a:rPr lang="en-US" sz="2400" b="1" dirty="0">
                <a:latin typeface="Arial-Rounded" panose="020B0500000000000000" pitchFamily="34" charset="0"/>
                <a:ea typeface="Arial-Rounded" panose="020B0500000000000000" pitchFamily="34" charset="0"/>
                <a:cs typeface="Arial-Rounded" panose="020B0500000000000000" pitchFamily="34" charset="0"/>
              </a:rPr>
              <a:t>)</a:t>
            </a:r>
            <a:endParaRPr lang="vi-VN" sz="2400" b="1" dirty="0">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3849655983"/>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ppt_x"/>
                                          </p:val>
                                        </p:tav>
                                        <p:tav tm="100000">
                                          <p:val>
                                            <p:strVal val="#ppt_x"/>
                                          </p:val>
                                        </p:tav>
                                      </p:tavLst>
                                    </p:anim>
                                    <p:anim calcmode="lin" valueType="num">
                                      <p:cBhvr additive="base">
                                        <p:cTn id="12" dur="500" fill="hold"/>
                                        <p:tgtEl>
                                          <p:spTgt spid="2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fill="hold"/>
                                        <p:tgtEl>
                                          <p:spTgt spid="23"/>
                                        </p:tgtEl>
                                        <p:attrNameLst>
                                          <p:attrName>ppt_x</p:attrName>
                                        </p:attrNameLst>
                                      </p:cBhvr>
                                      <p:tavLst>
                                        <p:tav tm="0">
                                          <p:val>
                                            <p:strVal val="#ppt_x"/>
                                          </p:val>
                                        </p:tav>
                                        <p:tav tm="100000">
                                          <p:val>
                                            <p:strVal val="#ppt_x"/>
                                          </p:val>
                                        </p:tav>
                                      </p:tavLst>
                                    </p:anim>
                                    <p:anim calcmode="lin" valueType="num">
                                      <p:cBhvr additive="base">
                                        <p:cTn id="16" dur="500" fill="hold"/>
                                        <p:tgtEl>
                                          <p:spTgt spid="2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500" fill="hold"/>
                                        <p:tgtEl>
                                          <p:spTgt spid="24"/>
                                        </p:tgtEl>
                                        <p:attrNameLst>
                                          <p:attrName>ppt_x</p:attrName>
                                        </p:attrNameLst>
                                      </p:cBhvr>
                                      <p:tavLst>
                                        <p:tav tm="0">
                                          <p:val>
                                            <p:strVal val="#ppt_x"/>
                                          </p:val>
                                        </p:tav>
                                        <p:tav tm="100000">
                                          <p:val>
                                            <p:strVal val="#ppt_x"/>
                                          </p:val>
                                        </p:tav>
                                      </p:tavLst>
                                    </p:anim>
                                    <p:anim calcmode="lin" valueType="num">
                                      <p:cBhvr additive="base">
                                        <p:cTn id="20" dur="500" fill="hold"/>
                                        <p:tgtEl>
                                          <p:spTgt spid="2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ppt_x"/>
                                          </p:val>
                                        </p:tav>
                                        <p:tav tm="100000">
                                          <p:val>
                                            <p:strVal val="#ppt_x"/>
                                          </p:val>
                                        </p:tav>
                                      </p:tavLst>
                                    </p:anim>
                                    <p:anim calcmode="lin" valueType="num">
                                      <p:cBhvr additive="base">
                                        <p:cTn id="28"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animBg="1"/>
      <p:bldP spid="2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ABB5C9"/>
        </a:solidFill>
        <a:effectLst/>
      </p:bgPr>
    </p:bg>
    <p:spTree>
      <p:nvGrpSpPr>
        <p:cNvPr id="1" name=""/>
        <p:cNvGrpSpPr/>
        <p:nvPr/>
      </p:nvGrpSpPr>
      <p:grpSpPr>
        <a:xfrm>
          <a:off x="0" y="0"/>
          <a:ext cx="0" cy="0"/>
          <a:chOff x="0" y="0"/>
          <a:chExt cx="0" cy="0"/>
        </a:xfrm>
      </p:grpSpPr>
      <p:pic>
        <p:nvPicPr>
          <p:cNvPr id="20" name="图片 1">
            <a:extLst>
              <a:ext uri="{FF2B5EF4-FFF2-40B4-BE49-F238E27FC236}">
                <a16:creationId xmlns:a16="http://schemas.microsoft.com/office/drawing/2014/main" id="{5C8A1FC4-DB65-4567-B53E-B6B46062CAD2}"/>
              </a:ext>
            </a:extLst>
          </p:cNvPr>
          <p:cNvPicPr>
            <a:picLocks noChangeAspect="1"/>
          </p:cNvPicPr>
          <p:nvPr/>
        </p:nvPicPr>
        <p:blipFill rotWithShape="1">
          <a:blip r:embed="rId3">
            <a:extLst>
              <a:ext uri="{28A0092B-C50C-407E-A947-70E740481C1C}">
                <a14:useLocalDpi xmlns:a14="http://schemas.microsoft.com/office/drawing/2010/main" val="0"/>
              </a:ext>
            </a:extLst>
          </a:blip>
          <a:srcRect t="47824" b="28551"/>
          <a:stretch/>
        </p:blipFill>
        <p:spPr>
          <a:xfrm>
            <a:off x="20" y="10"/>
            <a:ext cx="12191980" cy="6857990"/>
          </a:xfrm>
          <a:prstGeom prst="rect">
            <a:avLst/>
          </a:prstGeom>
        </p:spPr>
      </p:pic>
      <p:grpSp>
        <p:nvGrpSpPr>
          <p:cNvPr id="24" name="Group 23">
            <a:extLst>
              <a:ext uri="{FF2B5EF4-FFF2-40B4-BE49-F238E27FC236}">
                <a16:creationId xmlns:a16="http://schemas.microsoft.com/office/drawing/2014/main" id="{D6721985-97C7-4B00-A263-9FFE0CFEE4FF}"/>
              </a:ext>
            </a:extLst>
          </p:cNvPr>
          <p:cNvGrpSpPr/>
          <p:nvPr/>
        </p:nvGrpSpPr>
        <p:grpSpPr>
          <a:xfrm>
            <a:off x="4184082" y="1557451"/>
            <a:ext cx="3792573" cy="1672516"/>
            <a:chOff x="2157098" y="2221349"/>
            <a:chExt cx="3866191" cy="1860883"/>
          </a:xfrm>
        </p:grpSpPr>
        <p:sp>
          <p:nvSpPr>
            <p:cNvPr id="25" name="Freeform: Shape 24">
              <a:extLst>
                <a:ext uri="{FF2B5EF4-FFF2-40B4-BE49-F238E27FC236}">
                  <a16:creationId xmlns:a16="http://schemas.microsoft.com/office/drawing/2014/main" id="{463C8866-7D75-4228-BAE2-E116CA9C15C3}"/>
                </a:ext>
              </a:extLst>
            </p:cNvPr>
            <p:cNvSpPr/>
            <p:nvPr/>
          </p:nvSpPr>
          <p:spPr>
            <a:xfrm>
              <a:off x="2315329" y="2221349"/>
              <a:ext cx="3250548" cy="1860883"/>
            </a:xfrm>
            <a:custGeom>
              <a:avLst/>
              <a:gdLst>
                <a:gd name="connsiteX0" fmla="*/ 1954709 w 3973596"/>
                <a:gd name="connsiteY0" fmla="*/ 0 h 1801466"/>
                <a:gd name="connsiteX1" fmla="*/ 2537121 w 3973596"/>
                <a:gd name="connsiteY1" fmla="*/ 309666 h 1801466"/>
                <a:gd name="connsiteX2" fmla="*/ 2596640 w 3973596"/>
                <a:gd name="connsiteY2" fmla="*/ 419321 h 1801466"/>
                <a:gd name="connsiteX3" fmla="*/ 2602905 w 3973596"/>
                <a:gd name="connsiteY3" fmla="*/ 411727 h 1801466"/>
                <a:gd name="connsiteX4" fmla="*/ 2879048 w 3973596"/>
                <a:gd name="connsiteY4" fmla="*/ 297345 h 1801466"/>
                <a:gd name="connsiteX5" fmla="*/ 3261639 w 3973596"/>
                <a:gd name="connsiteY5" fmla="*/ 609166 h 1801466"/>
                <a:gd name="connsiteX6" fmla="*/ 3268062 w 3973596"/>
                <a:gd name="connsiteY6" fmla="*/ 672885 h 1801466"/>
                <a:gd name="connsiteX7" fmla="*/ 3316027 w 3973596"/>
                <a:gd name="connsiteY7" fmla="*/ 662260 h 1801466"/>
                <a:gd name="connsiteX8" fmla="*/ 3426322 w 3973596"/>
                <a:gd name="connsiteY8" fmla="*/ 654326 h 1801466"/>
                <a:gd name="connsiteX9" fmla="*/ 3973596 w 3973596"/>
                <a:gd name="connsiteY9" fmla="*/ 1044851 h 1801466"/>
                <a:gd name="connsiteX10" fmla="*/ 3426322 w 3973596"/>
                <a:gd name="connsiteY10" fmla="*/ 1435376 h 1801466"/>
                <a:gd name="connsiteX11" fmla="*/ 3120336 w 3973596"/>
                <a:gd name="connsiteY11" fmla="*/ 1368681 h 1801466"/>
                <a:gd name="connsiteX12" fmla="*/ 3065917 w 3973596"/>
                <a:gd name="connsiteY12" fmla="*/ 1336641 h 1801466"/>
                <a:gd name="connsiteX13" fmla="*/ 3060829 w 3973596"/>
                <a:gd name="connsiteY13" fmla="*/ 1370354 h 1801466"/>
                <a:gd name="connsiteX14" fmla="*/ 2351125 w 3973596"/>
                <a:gd name="connsiteY14" fmla="*/ 1756740 h 1801466"/>
                <a:gd name="connsiteX15" fmla="*/ 1731580 w 3973596"/>
                <a:gd name="connsiteY15" fmla="*/ 1523755 h 1801466"/>
                <a:gd name="connsiteX16" fmla="*/ 1724686 w 3973596"/>
                <a:gd name="connsiteY16" fmla="*/ 1514481 h 1801466"/>
                <a:gd name="connsiteX17" fmla="*/ 1712498 w 3973596"/>
                <a:gd name="connsiteY17" fmla="*/ 1549293 h 1801466"/>
                <a:gd name="connsiteX18" fmla="*/ 1283400 w 3973596"/>
                <a:gd name="connsiteY18" fmla="*/ 1801466 h 1801466"/>
                <a:gd name="connsiteX19" fmla="*/ 827167 w 3973596"/>
                <a:gd name="connsiteY19" fmla="*/ 1471790 h 1801466"/>
                <a:gd name="connsiteX20" fmla="*/ 823474 w 3973596"/>
                <a:gd name="connsiteY20" fmla="*/ 1439308 h 1801466"/>
                <a:gd name="connsiteX21" fmla="*/ 794990 w 3973596"/>
                <a:gd name="connsiteY21" fmla="*/ 1465281 h 1801466"/>
                <a:gd name="connsiteX22" fmla="*/ 465694 w 3973596"/>
                <a:gd name="connsiteY22" fmla="*/ 1567897 h 1801466"/>
                <a:gd name="connsiteX23" fmla="*/ 0 w 3973596"/>
                <a:gd name="connsiteY23" fmla="*/ 1217542 h 1801466"/>
                <a:gd name="connsiteX24" fmla="*/ 465694 w 3973596"/>
                <a:gd name="connsiteY24" fmla="*/ 867187 h 1801466"/>
                <a:gd name="connsiteX25" fmla="*/ 646963 w 3973596"/>
                <a:gd name="connsiteY25" fmla="*/ 894720 h 1801466"/>
                <a:gd name="connsiteX26" fmla="*/ 692529 w 3973596"/>
                <a:gd name="connsiteY26" fmla="*/ 913327 h 1801466"/>
                <a:gd name="connsiteX27" fmla="*/ 679602 w 3973596"/>
                <a:gd name="connsiteY27" fmla="*/ 851452 h 1801466"/>
                <a:gd name="connsiteX28" fmla="*/ 1042166 w 3973596"/>
                <a:gd name="connsiteY28" fmla="*/ 501097 h 1801466"/>
                <a:gd name="connsiteX29" fmla="*/ 1244879 w 3973596"/>
                <a:gd name="connsiteY29" fmla="*/ 560932 h 1801466"/>
                <a:gd name="connsiteX30" fmla="*/ 1264986 w 3973596"/>
                <a:gd name="connsiteY30" fmla="*/ 576963 h 1801466"/>
                <a:gd name="connsiteX31" fmla="*/ 1266614 w 3973596"/>
                <a:gd name="connsiteY31" fmla="*/ 560814 h 1801466"/>
                <a:gd name="connsiteX32" fmla="*/ 1954709 w 3973596"/>
                <a:gd name="connsiteY32" fmla="*/ 0 h 1801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973596" h="1801466">
                  <a:moveTo>
                    <a:pt x="1954709" y="0"/>
                  </a:moveTo>
                  <a:cubicBezTo>
                    <a:pt x="2197150" y="0"/>
                    <a:pt x="2410901" y="122836"/>
                    <a:pt x="2537121" y="309666"/>
                  </a:cubicBezTo>
                  <a:lnTo>
                    <a:pt x="2596640" y="419321"/>
                  </a:lnTo>
                  <a:lnTo>
                    <a:pt x="2602905" y="411727"/>
                  </a:lnTo>
                  <a:cubicBezTo>
                    <a:pt x="2673576" y="341056"/>
                    <a:pt x="2771208" y="297345"/>
                    <a:pt x="2879048" y="297345"/>
                  </a:cubicBezTo>
                  <a:cubicBezTo>
                    <a:pt x="3067769" y="297345"/>
                    <a:pt x="3225224" y="431210"/>
                    <a:pt x="3261639" y="609166"/>
                  </a:cubicBezTo>
                  <a:lnTo>
                    <a:pt x="3268062" y="672885"/>
                  </a:lnTo>
                  <a:lnTo>
                    <a:pt x="3316027" y="662260"/>
                  </a:lnTo>
                  <a:cubicBezTo>
                    <a:pt x="3351654" y="657058"/>
                    <a:pt x="3388541" y="654326"/>
                    <a:pt x="3426322" y="654326"/>
                  </a:cubicBezTo>
                  <a:cubicBezTo>
                    <a:pt x="3728573" y="654326"/>
                    <a:pt x="3973596" y="829170"/>
                    <a:pt x="3973596" y="1044851"/>
                  </a:cubicBezTo>
                  <a:cubicBezTo>
                    <a:pt x="3973596" y="1260532"/>
                    <a:pt x="3728573" y="1435376"/>
                    <a:pt x="3426322" y="1435376"/>
                  </a:cubicBezTo>
                  <a:cubicBezTo>
                    <a:pt x="3312978" y="1435376"/>
                    <a:pt x="3207682" y="1410789"/>
                    <a:pt x="3120336" y="1368681"/>
                  </a:cubicBezTo>
                  <a:lnTo>
                    <a:pt x="3065917" y="1336641"/>
                  </a:lnTo>
                  <a:lnTo>
                    <a:pt x="3060829" y="1370354"/>
                  </a:lnTo>
                  <a:cubicBezTo>
                    <a:pt x="2993280" y="1590864"/>
                    <a:pt x="2701201" y="1756740"/>
                    <a:pt x="2351125" y="1756740"/>
                  </a:cubicBezTo>
                  <a:cubicBezTo>
                    <a:pt x="2088568" y="1756740"/>
                    <a:pt x="1858635" y="1663435"/>
                    <a:pt x="1731580" y="1523755"/>
                  </a:cubicBezTo>
                  <a:lnTo>
                    <a:pt x="1724686" y="1514481"/>
                  </a:lnTo>
                  <a:lnTo>
                    <a:pt x="1712498" y="1549293"/>
                  </a:lnTo>
                  <a:cubicBezTo>
                    <a:pt x="1641801" y="1697485"/>
                    <a:pt x="1476297" y="1801466"/>
                    <a:pt x="1283400" y="1801466"/>
                  </a:cubicBezTo>
                  <a:cubicBezTo>
                    <a:pt x="1058354" y="1801466"/>
                    <a:pt x="870591" y="1659936"/>
                    <a:pt x="827167" y="1471790"/>
                  </a:cubicBezTo>
                  <a:lnTo>
                    <a:pt x="823474" y="1439308"/>
                  </a:lnTo>
                  <a:lnTo>
                    <a:pt x="794990" y="1465281"/>
                  </a:lnTo>
                  <a:cubicBezTo>
                    <a:pt x="710716" y="1528682"/>
                    <a:pt x="594292" y="1567897"/>
                    <a:pt x="465694" y="1567897"/>
                  </a:cubicBezTo>
                  <a:cubicBezTo>
                    <a:pt x="208498" y="1567897"/>
                    <a:pt x="0" y="1411038"/>
                    <a:pt x="0" y="1217542"/>
                  </a:cubicBezTo>
                  <a:cubicBezTo>
                    <a:pt x="0" y="1024046"/>
                    <a:pt x="208498" y="867187"/>
                    <a:pt x="465694" y="867187"/>
                  </a:cubicBezTo>
                  <a:cubicBezTo>
                    <a:pt x="529993" y="867187"/>
                    <a:pt x="591248" y="876991"/>
                    <a:pt x="646963" y="894720"/>
                  </a:cubicBezTo>
                  <a:lnTo>
                    <a:pt x="692529" y="913327"/>
                  </a:lnTo>
                  <a:lnTo>
                    <a:pt x="679602" y="851452"/>
                  </a:lnTo>
                  <a:cubicBezTo>
                    <a:pt x="679602" y="657956"/>
                    <a:pt x="841927" y="501097"/>
                    <a:pt x="1042166" y="501097"/>
                  </a:cubicBezTo>
                  <a:cubicBezTo>
                    <a:pt x="1117256" y="501097"/>
                    <a:pt x="1187014" y="523155"/>
                    <a:pt x="1244879" y="560932"/>
                  </a:cubicBezTo>
                  <a:lnTo>
                    <a:pt x="1264986" y="576963"/>
                  </a:lnTo>
                  <a:lnTo>
                    <a:pt x="1266614" y="560814"/>
                  </a:lnTo>
                  <a:cubicBezTo>
                    <a:pt x="1332107" y="240759"/>
                    <a:pt x="1615292" y="0"/>
                    <a:pt x="1954709" y="0"/>
                  </a:cubicBezTo>
                  <a:close/>
                </a:path>
              </a:pathLst>
            </a:custGeom>
            <a:solidFill>
              <a:schemeClr val="accent3">
                <a:lumMod val="20000"/>
                <a:lumOff val="8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1219170">
                <a:buClr>
                  <a:srgbClr val="000000"/>
                </a:buClr>
              </a:pPr>
              <a:endParaRPr lang="id-ID" sz="4000" b="1" kern="0">
                <a:solidFill>
                  <a:srgbClr val="FFFFFF"/>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26" name="TextBox 25">
              <a:extLst>
                <a:ext uri="{FF2B5EF4-FFF2-40B4-BE49-F238E27FC236}">
                  <a16:creationId xmlns:a16="http://schemas.microsoft.com/office/drawing/2014/main" id="{836ADE0A-2419-4E61-A7E0-4AE8B5B834F3}"/>
                </a:ext>
              </a:extLst>
            </p:cNvPr>
            <p:cNvSpPr txBox="1"/>
            <p:nvPr/>
          </p:nvSpPr>
          <p:spPr>
            <a:xfrm>
              <a:off x="2157098" y="2726568"/>
              <a:ext cx="3866191" cy="1107531"/>
            </a:xfrm>
            <a:prstGeom prst="flowChartTerminator">
              <a:avLst/>
            </a:prstGeom>
            <a:noFill/>
            <a:ln>
              <a:noFill/>
            </a:ln>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pPr algn="ctr" defTabSz="1219170">
                <a:buClr>
                  <a:srgbClr val="000000"/>
                </a:buClr>
              </a:pPr>
              <a:r>
                <a:rPr lang="en-US" sz="4000" b="1" kern="0" dirty="0" err="1">
                  <a:solidFill>
                    <a:srgbClr val="6351CA">
                      <a:lumMod val="50000"/>
                    </a:srgbClr>
                  </a:solidFill>
                  <a:latin typeface="Arial-Rounded" panose="020B0500000000000000" pitchFamily="34" charset="0"/>
                  <a:ea typeface="Arial-Rounded" panose="020B0500000000000000" pitchFamily="34" charset="0"/>
                  <a:cs typeface="Arial-Rounded" panose="020B0500000000000000" pitchFamily="34" charset="0"/>
                  <a:sym typeface="Arial"/>
                </a:rPr>
                <a:t>khướu</a:t>
              </a:r>
              <a:r>
                <a:rPr lang="en-US" sz="4000" b="1" kern="0" dirty="0">
                  <a:solidFill>
                    <a:srgbClr val="6351CA">
                      <a:lumMod val="50000"/>
                    </a:srgbClr>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4000" b="1" kern="0" dirty="0" err="1">
                  <a:solidFill>
                    <a:srgbClr val="6351CA">
                      <a:lumMod val="50000"/>
                    </a:srgbClr>
                  </a:solidFill>
                  <a:latin typeface="Arial-Rounded" panose="020B0500000000000000" pitchFamily="34" charset="0"/>
                  <a:ea typeface="Arial-Rounded" panose="020B0500000000000000" pitchFamily="34" charset="0"/>
                  <a:cs typeface="Arial-Rounded" panose="020B0500000000000000" pitchFamily="34" charset="0"/>
                  <a:sym typeface="Arial"/>
                </a:rPr>
                <a:t>hót</a:t>
              </a:r>
              <a:endParaRPr lang="vi-VN" sz="4000" b="1" kern="0" dirty="0">
                <a:solidFill>
                  <a:srgbClr val="6351CA">
                    <a:lumMod val="50000"/>
                  </a:srgbClr>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grpSp>
      <p:grpSp>
        <p:nvGrpSpPr>
          <p:cNvPr id="30" name="Group 29">
            <a:extLst>
              <a:ext uri="{FF2B5EF4-FFF2-40B4-BE49-F238E27FC236}">
                <a16:creationId xmlns:a16="http://schemas.microsoft.com/office/drawing/2014/main" id="{17F62EB9-2CA3-4840-A592-8A1D422C9801}"/>
              </a:ext>
            </a:extLst>
          </p:cNvPr>
          <p:cNvGrpSpPr/>
          <p:nvPr/>
        </p:nvGrpSpPr>
        <p:grpSpPr>
          <a:xfrm>
            <a:off x="7439259" y="1542755"/>
            <a:ext cx="4667016" cy="1672516"/>
            <a:chOff x="1968578" y="2221349"/>
            <a:chExt cx="3866191" cy="1860883"/>
          </a:xfrm>
        </p:grpSpPr>
        <p:sp>
          <p:nvSpPr>
            <p:cNvPr id="31" name="Freeform: Shape 30">
              <a:extLst>
                <a:ext uri="{FF2B5EF4-FFF2-40B4-BE49-F238E27FC236}">
                  <a16:creationId xmlns:a16="http://schemas.microsoft.com/office/drawing/2014/main" id="{DB20C396-A804-41EF-BEA4-FE09539C4AB0}"/>
                </a:ext>
              </a:extLst>
            </p:cNvPr>
            <p:cNvSpPr/>
            <p:nvPr/>
          </p:nvSpPr>
          <p:spPr>
            <a:xfrm>
              <a:off x="2315329" y="2221349"/>
              <a:ext cx="3250548" cy="1860883"/>
            </a:xfrm>
            <a:custGeom>
              <a:avLst/>
              <a:gdLst>
                <a:gd name="connsiteX0" fmla="*/ 1954709 w 3973596"/>
                <a:gd name="connsiteY0" fmla="*/ 0 h 1801466"/>
                <a:gd name="connsiteX1" fmla="*/ 2537121 w 3973596"/>
                <a:gd name="connsiteY1" fmla="*/ 309666 h 1801466"/>
                <a:gd name="connsiteX2" fmla="*/ 2596640 w 3973596"/>
                <a:gd name="connsiteY2" fmla="*/ 419321 h 1801466"/>
                <a:gd name="connsiteX3" fmla="*/ 2602905 w 3973596"/>
                <a:gd name="connsiteY3" fmla="*/ 411727 h 1801466"/>
                <a:gd name="connsiteX4" fmla="*/ 2879048 w 3973596"/>
                <a:gd name="connsiteY4" fmla="*/ 297345 h 1801466"/>
                <a:gd name="connsiteX5" fmla="*/ 3261639 w 3973596"/>
                <a:gd name="connsiteY5" fmla="*/ 609166 h 1801466"/>
                <a:gd name="connsiteX6" fmla="*/ 3268062 w 3973596"/>
                <a:gd name="connsiteY6" fmla="*/ 672885 h 1801466"/>
                <a:gd name="connsiteX7" fmla="*/ 3316027 w 3973596"/>
                <a:gd name="connsiteY7" fmla="*/ 662260 h 1801466"/>
                <a:gd name="connsiteX8" fmla="*/ 3426322 w 3973596"/>
                <a:gd name="connsiteY8" fmla="*/ 654326 h 1801466"/>
                <a:gd name="connsiteX9" fmla="*/ 3973596 w 3973596"/>
                <a:gd name="connsiteY9" fmla="*/ 1044851 h 1801466"/>
                <a:gd name="connsiteX10" fmla="*/ 3426322 w 3973596"/>
                <a:gd name="connsiteY10" fmla="*/ 1435376 h 1801466"/>
                <a:gd name="connsiteX11" fmla="*/ 3120336 w 3973596"/>
                <a:gd name="connsiteY11" fmla="*/ 1368681 h 1801466"/>
                <a:gd name="connsiteX12" fmla="*/ 3065917 w 3973596"/>
                <a:gd name="connsiteY12" fmla="*/ 1336641 h 1801466"/>
                <a:gd name="connsiteX13" fmla="*/ 3060829 w 3973596"/>
                <a:gd name="connsiteY13" fmla="*/ 1370354 h 1801466"/>
                <a:gd name="connsiteX14" fmla="*/ 2351125 w 3973596"/>
                <a:gd name="connsiteY14" fmla="*/ 1756740 h 1801466"/>
                <a:gd name="connsiteX15" fmla="*/ 1731580 w 3973596"/>
                <a:gd name="connsiteY15" fmla="*/ 1523755 h 1801466"/>
                <a:gd name="connsiteX16" fmla="*/ 1724686 w 3973596"/>
                <a:gd name="connsiteY16" fmla="*/ 1514481 h 1801466"/>
                <a:gd name="connsiteX17" fmla="*/ 1712498 w 3973596"/>
                <a:gd name="connsiteY17" fmla="*/ 1549293 h 1801466"/>
                <a:gd name="connsiteX18" fmla="*/ 1283400 w 3973596"/>
                <a:gd name="connsiteY18" fmla="*/ 1801466 h 1801466"/>
                <a:gd name="connsiteX19" fmla="*/ 827167 w 3973596"/>
                <a:gd name="connsiteY19" fmla="*/ 1471790 h 1801466"/>
                <a:gd name="connsiteX20" fmla="*/ 823474 w 3973596"/>
                <a:gd name="connsiteY20" fmla="*/ 1439308 h 1801466"/>
                <a:gd name="connsiteX21" fmla="*/ 794990 w 3973596"/>
                <a:gd name="connsiteY21" fmla="*/ 1465281 h 1801466"/>
                <a:gd name="connsiteX22" fmla="*/ 465694 w 3973596"/>
                <a:gd name="connsiteY22" fmla="*/ 1567897 h 1801466"/>
                <a:gd name="connsiteX23" fmla="*/ 0 w 3973596"/>
                <a:gd name="connsiteY23" fmla="*/ 1217542 h 1801466"/>
                <a:gd name="connsiteX24" fmla="*/ 465694 w 3973596"/>
                <a:gd name="connsiteY24" fmla="*/ 867187 h 1801466"/>
                <a:gd name="connsiteX25" fmla="*/ 646963 w 3973596"/>
                <a:gd name="connsiteY25" fmla="*/ 894720 h 1801466"/>
                <a:gd name="connsiteX26" fmla="*/ 692529 w 3973596"/>
                <a:gd name="connsiteY26" fmla="*/ 913327 h 1801466"/>
                <a:gd name="connsiteX27" fmla="*/ 679602 w 3973596"/>
                <a:gd name="connsiteY27" fmla="*/ 851452 h 1801466"/>
                <a:gd name="connsiteX28" fmla="*/ 1042166 w 3973596"/>
                <a:gd name="connsiteY28" fmla="*/ 501097 h 1801466"/>
                <a:gd name="connsiteX29" fmla="*/ 1244879 w 3973596"/>
                <a:gd name="connsiteY29" fmla="*/ 560932 h 1801466"/>
                <a:gd name="connsiteX30" fmla="*/ 1264986 w 3973596"/>
                <a:gd name="connsiteY30" fmla="*/ 576963 h 1801466"/>
                <a:gd name="connsiteX31" fmla="*/ 1266614 w 3973596"/>
                <a:gd name="connsiteY31" fmla="*/ 560814 h 1801466"/>
                <a:gd name="connsiteX32" fmla="*/ 1954709 w 3973596"/>
                <a:gd name="connsiteY32" fmla="*/ 0 h 1801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973596" h="1801466">
                  <a:moveTo>
                    <a:pt x="1954709" y="0"/>
                  </a:moveTo>
                  <a:cubicBezTo>
                    <a:pt x="2197150" y="0"/>
                    <a:pt x="2410901" y="122836"/>
                    <a:pt x="2537121" y="309666"/>
                  </a:cubicBezTo>
                  <a:lnTo>
                    <a:pt x="2596640" y="419321"/>
                  </a:lnTo>
                  <a:lnTo>
                    <a:pt x="2602905" y="411727"/>
                  </a:lnTo>
                  <a:cubicBezTo>
                    <a:pt x="2673576" y="341056"/>
                    <a:pt x="2771208" y="297345"/>
                    <a:pt x="2879048" y="297345"/>
                  </a:cubicBezTo>
                  <a:cubicBezTo>
                    <a:pt x="3067769" y="297345"/>
                    <a:pt x="3225224" y="431210"/>
                    <a:pt x="3261639" y="609166"/>
                  </a:cubicBezTo>
                  <a:lnTo>
                    <a:pt x="3268062" y="672885"/>
                  </a:lnTo>
                  <a:lnTo>
                    <a:pt x="3316027" y="662260"/>
                  </a:lnTo>
                  <a:cubicBezTo>
                    <a:pt x="3351654" y="657058"/>
                    <a:pt x="3388541" y="654326"/>
                    <a:pt x="3426322" y="654326"/>
                  </a:cubicBezTo>
                  <a:cubicBezTo>
                    <a:pt x="3728573" y="654326"/>
                    <a:pt x="3973596" y="829170"/>
                    <a:pt x="3973596" y="1044851"/>
                  </a:cubicBezTo>
                  <a:cubicBezTo>
                    <a:pt x="3973596" y="1260532"/>
                    <a:pt x="3728573" y="1435376"/>
                    <a:pt x="3426322" y="1435376"/>
                  </a:cubicBezTo>
                  <a:cubicBezTo>
                    <a:pt x="3312978" y="1435376"/>
                    <a:pt x="3207682" y="1410789"/>
                    <a:pt x="3120336" y="1368681"/>
                  </a:cubicBezTo>
                  <a:lnTo>
                    <a:pt x="3065917" y="1336641"/>
                  </a:lnTo>
                  <a:lnTo>
                    <a:pt x="3060829" y="1370354"/>
                  </a:lnTo>
                  <a:cubicBezTo>
                    <a:pt x="2993280" y="1590864"/>
                    <a:pt x="2701201" y="1756740"/>
                    <a:pt x="2351125" y="1756740"/>
                  </a:cubicBezTo>
                  <a:cubicBezTo>
                    <a:pt x="2088568" y="1756740"/>
                    <a:pt x="1858635" y="1663435"/>
                    <a:pt x="1731580" y="1523755"/>
                  </a:cubicBezTo>
                  <a:lnTo>
                    <a:pt x="1724686" y="1514481"/>
                  </a:lnTo>
                  <a:lnTo>
                    <a:pt x="1712498" y="1549293"/>
                  </a:lnTo>
                  <a:cubicBezTo>
                    <a:pt x="1641801" y="1697485"/>
                    <a:pt x="1476297" y="1801466"/>
                    <a:pt x="1283400" y="1801466"/>
                  </a:cubicBezTo>
                  <a:cubicBezTo>
                    <a:pt x="1058354" y="1801466"/>
                    <a:pt x="870591" y="1659936"/>
                    <a:pt x="827167" y="1471790"/>
                  </a:cubicBezTo>
                  <a:lnTo>
                    <a:pt x="823474" y="1439308"/>
                  </a:lnTo>
                  <a:lnTo>
                    <a:pt x="794990" y="1465281"/>
                  </a:lnTo>
                  <a:cubicBezTo>
                    <a:pt x="710716" y="1528682"/>
                    <a:pt x="594292" y="1567897"/>
                    <a:pt x="465694" y="1567897"/>
                  </a:cubicBezTo>
                  <a:cubicBezTo>
                    <a:pt x="208498" y="1567897"/>
                    <a:pt x="0" y="1411038"/>
                    <a:pt x="0" y="1217542"/>
                  </a:cubicBezTo>
                  <a:cubicBezTo>
                    <a:pt x="0" y="1024046"/>
                    <a:pt x="208498" y="867187"/>
                    <a:pt x="465694" y="867187"/>
                  </a:cubicBezTo>
                  <a:cubicBezTo>
                    <a:pt x="529993" y="867187"/>
                    <a:pt x="591248" y="876991"/>
                    <a:pt x="646963" y="894720"/>
                  </a:cubicBezTo>
                  <a:lnTo>
                    <a:pt x="692529" y="913327"/>
                  </a:lnTo>
                  <a:lnTo>
                    <a:pt x="679602" y="851452"/>
                  </a:lnTo>
                  <a:cubicBezTo>
                    <a:pt x="679602" y="657956"/>
                    <a:pt x="841927" y="501097"/>
                    <a:pt x="1042166" y="501097"/>
                  </a:cubicBezTo>
                  <a:cubicBezTo>
                    <a:pt x="1117256" y="501097"/>
                    <a:pt x="1187014" y="523155"/>
                    <a:pt x="1244879" y="560932"/>
                  </a:cubicBezTo>
                  <a:lnTo>
                    <a:pt x="1264986" y="576963"/>
                  </a:lnTo>
                  <a:lnTo>
                    <a:pt x="1266614" y="560814"/>
                  </a:lnTo>
                  <a:cubicBezTo>
                    <a:pt x="1332107" y="240759"/>
                    <a:pt x="1615292" y="0"/>
                    <a:pt x="1954709" y="0"/>
                  </a:cubicBezTo>
                  <a:close/>
                </a:path>
              </a:pathLst>
            </a:custGeom>
            <a:solidFill>
              <a:srgbClr val="FFFF66"/>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1219170">
                <a:buClr>
                  <a:srgbClr val="000000"/>
                </a:buClr>
              </a:pPr>
              <a:endParaRPr lang="id-ID" sz="4000" b="1" kern="0">
                <a:solidFill>
                  <a:srgbClr val="FFFFFF"/>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32" name="TextBox 31">
              <a:extLst>
                <a:ext uri="{FF2B5EF4-FFF2-40B4-BE49-F238E27FC236}">
                  <a16:creationId xmlns:a16="http://schemas.microsoft.com/office/drawing/2014/main" id="{D2C25077-BB7D-42B6-A217-A581AA5B2967}"/>
                </a:ext>
              </a:extLst>
            </p:cNvPr>
            <p:cNvSpPr txBox="1"/>
            <p:nvPr/>
          </p:nvSpPr>
          <p:spPr>
            <a:xfrm>
              <a:off x="1968578" y="2754012"/>
              <a:ext cx="3866191" cy="1107531"/>
            </a:xfrm>
            <a:prstGeom prst="flowChartTerminator">
              <a:avLst/>
            </a:prstGeom>
            <a:noFill/>
            <a:ln>
              <a:noFill/>
            </a:ln>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pPr algn="ctr" defTabSz="1219170">
                <a:buClr>
                  <a:srgbClr val="000000"/>
                </a:buClr>
              </a:pPr>
              <a:r>
                <a:rPr lang="en-US" sz="4000" b="1" kern="0" dirty="0" err="1">
                  <a:solidFill>
                    <a:srgbClr val="6351CA">
                      <a:lumMod val="50000"/>
                    </a:srgbClr>
                  </a:solidFill>
                  <a:latin typeface="Arial-Rounded" panose="020B0500000000000000" pitchFamily="34" charset="0"/>
                  <a:ea typeface="Arial-Rounded" panose="020B0500000000000000" pitchFamily="34" charset="0"/>
                  <a:cs typeface="Arial-Rounded" panose="020B0500000000000000" pitchFamily="34" charset="0"/>
                  <a:sym typeface="Arial"/>
                </a:rPr>
                <a:t>hoa</a:t>
              </a:r>
              <a:r>
                <a:rPr lang="en-US" sz="4000" b="1" kern="0" dirty="0">
                  <a:solidFill>
                    <a:srgbClr val="6351CA">
                      <a:lumMod val="50000"/>
                    </a:srgbClr>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4000" b="1" kern="0" dirty="0" err="1">
                  <a:solidFill>
                    <a:srgbClr val="6351CA">
                      <a:lumMod val="50000"/>
                    </a:srgbClr>
                  </a:solidFill>
                  <a:latin typeface="Arial-Rounded" panose="020B0500000000000000" pitchFamily="34" charset="0"/>
                  <a:ea typeface="Arial-Rounded" panose="020B0500000000000000" pitchFamily="34" charset="0"/>
                  <a:cs typeface="Arial-Rounded" panose="020B0500000000000000" pitchFamily="34" charset="0"/>
                  <a:sym typeface="Arial"/>
                </a:rPr>
                <a:t>lan</a:t>
              </a:r>
              <a:r>
                <a:rPr lang="en-US" sz="4000" b="1" kern="0" dirty="0">
                  <a:solidFill>
                    <a:srgbClr val="6351CA">
                      <a:lumMod val="50000"/>
                    </a:srgbClr>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4000" b="1" kern="0" dirty="0" err="1">
                  <a:solidFill>
                    <a:srgbClr val="6351CA">
                      <a:lumMod val="50000"/>
                    </a:srgbClr>
                  </a:solidFill>
                  <a:latin typeface="Arial-Rounded" panose="020B0500000000000000" pitchFamily="34" charset="0"/>
                  <a:ea typeface="Arial-Rounded" panose="020B0500000000000000" pitchFamily="34" charset="0"/>
                  <a:cs typeface="Arial-Rounded" panose="020B0500000000000000" pitchFamily="34" charset="0"/>
                  <a:sym typeface="Arial"/>
                </a:rPr>
                <a:t>hoa</a:t>
              </a:r>
              <a:r>
                <a:rPr lang="en-US" sz="4000" b="1" kern="0" dirty="0">
                  <a:solidFill>
                    <a:srgbClr val="6351CA">
                      <a:lumMod val="50000"/>
                    </a:srgbClr>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4000" b="1" kern="0" dirty="0" err="1">
                  <a:solidFill>
                    <a:srgbClr val="6351CA">
                      <a:lumMod val="50000"/>
                    </a:srgbClr>
                  </a:solidFill>
                  <a:latin typeface="Arial-Rounded" panose="020B0500000000000000" pitchFamily="34" charset="0"/>
                  <a:ea typeface="Arial-Rounded" panose="020B0500000000000000" pitchFamily="34" charset="0"/>
                  <a:cs typeface="Arial-Rounded" panose="020B0500000000000000" pitchFamily="34" charset="0"/>
                  <a:sym typeface="Arial"/>
                </a:rPr>
                <a:t>lí</a:t>
              </a:r>
              <a:endParaRPr lang="vi-VN" sz="4000" b="1" kern="0" dirty="0">
                <a:solidFill>
                  <a:srgbClr val="6351CA">
                    <a:lumMod val="50000"/>
                  </a:srgbClr>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grpSp>
      <p:grpSp>
        <p:nvGrpSpPr>
          <p:cNvPr id="36" name="Group 35">
            <a:extLst>
              <a:ext uri="{FF2B5EF4-FFF2-40B4-BE49-F238E27FC236}">
                <a16:creationId xmlns:a16="http://schemas.microsoft.com/office/drawing/2014/main" id="{B5CE7DEC-2B84-49C3-AA8F-EB19A1909908}"/>
              </a:ext>
            </a:extLst>
          </p:cNvPr>
          <p:cNvGrpSpPr/>
          <p:nvPr/>
        </p:nvGrpSpPr>
        <p:grpSpPr>
          <a:xfrm>
            <a:off x="693468" y="1611613"/>
            <a:ext cx="3792573" cy="1672516"/>
            <a:chOff x="2035835" y="2221349"/>
            <a:chExt cx="3866191" cy="1860883"/>
          </a:xfrm>
        </p:grpSpPr>
        <p:sp>
          <p:nvSpPr>
            <p:cNvPr id="37" name="Freeform: Shape 36">
              <a:extLst>
                <a:ext uri="{FF2B5EF4-FFF2-40B4-BE49-F238E27FC236}">
                  <a16:creationId xmlns:a16="http://schemas.microsoft.com/office/drawing/2014/main" id="{9F9F46E6-41FC-4575-8061-736E091721CF}"/>
                </a:ext>
              </a:extLst>
            </p:cNvPr>
            <p:cNvSpPr/>
            <p:nvPr/>
          </p:nvSpPr>
          <p:spPr>
            <a:xfrm>
              <a:off x="2315329" y="2221349"/>
              <a:ext cx="3250548" cy="1860883"/>
            </a:xfrm>
            <a:custGeom>
              <a:avLst/>
              <a:gdLst>
                <a:gd name="connsiteX0" fmla="*/ 1954709 w 3973596"/>
                <a:gd name="connsiteY0" fmla="*/ 0 h 1801466"/>
                <a:gd name="connsiteX1" fmla="*/ 2537121 w 3973596"/>
                <a:gd name="connsiteY1" fmla="*/ 309666 h 1801466"/>
                <a:gd name="connsiteX2" fmla="*/ 2596640 w 3973596"/>
                <a:gd name="connsiteY2" fmla="*/ 419321 h 1801466"/>
                <a:gd name="connsiteX3" fmla="*/ 2602905 w 3973596"/>
                <a:gd name="connsiteY3" fmla="*/ 411727 h 1801466"/>
                <a:gd name="connsiteX4" fmla="*/ 2879048 w 3973596"/>
                <a:gd name="connsiteY4" fmla="*/ 297345 h 1801466"/>
                <a:gd name="connsiteX5" fmla="*/ 3261639 w 3973596"/>
                <a:gd name="connsiteY5" fmla="*/ 609166 h 1801466"/>
                <a:gd name="connsiteX6" fmla="*/ 3268062 w 3973596"/>
                <a:gd name="connsiteY6" fmla="*/ 672885 h 1801466"/>
                <a:gd name="connsiteX7" fmla="*/ 3316027 w 3973596"/>
                <a:gd name="connsiteY7" fmla="*/ 662260 h 1801466"/>
                <a:gd name="connsiteX8" fmla="*/ 3426322 w 3973596"/>
                <a:gd name="connsiteY8" fmla="*/ 654326 h 1801466"/>
                <a:gd name="connsiteX9" fmla="*/ 3973596 w 3973596"/>
                <a:gd name="connsiteY9" fmla="*/ 1044851 h 1801466"/>
                <a:gd name="connsiteX10" fmla="*/ 3426322 w 3973596"/>
                <a:gd name="connsiteY10" fmla="*/ 1435376 h 1801466"/>
                <a:gd name="connsiteX11" fmla="*/ 3120336 w 3973596"/>
                <a:gd name="connsiteY11" fmla="*/ 1368681 h 1801466"/>
                <a:gd name="connsiteX12" fmla="*/ 3065917 w 3973596"/>
                <a:gd name="connsiteY12" fmla="*/ 1336641 h 1801466"/>
                <a:gd name="connsiteX13" fmla="*/ 3060829 w 3973596"/>
                <a:gd name="connsiteY13" fmla="*/ 1370354 h 1801466"/>
                <a:gd name="connsiteX14" fmla="*/ 2351125 w 3973596"/>
                <a:gd name="connsiteY14" fmla="*/ 1756740 h 1801466"/>
                <a:gd name="connsiteX15" fmla="*/ 1731580 w 3973596"/>
                <a:gd name="connsiteY15" fmla="*/ 1523755 h 1801466"/>
                <a:gd name="connsiteX16" fmla="*/ 1724686 w 3973596"/>
                <a:gd name="connsiteY16" fmla="*/ 1514481 h 1801466"/>
                <a:gd name="connsiteX17" fmla="*/ 1712498 w 3973596"/>
                <a:gd name="connsiteY17" fmla="*/ 1549293 h 1801466"/>
                <a:gd name="connsiteX18" fmla="*/ 1283400 w 3973596"/>
                <a:gd name="connsiteY18" fmla="*/ 1801466 h 1801466"/>
                <a:gd name="connsiteX19" fmla="*/ 827167 w 3973596"/>
                <a:gd name="connsiteY19" fmla="*/ 1471790 h 1801466"/>
                <a:gd name="connsiteX20" fmla="*/ 823474 w 3973596"/>
                <a:gd name="connsiteY20" fmla="*/ 1439308 h 1801466"/>
                <a:gd name="connsiteX21" fmla="*/ 794990 w 3973596"/>
                <a:gd name="connsiteY21" fmla="*/ 1465281 h 1801466"/>
                <a:gd name="connsiteX22" fmla="*/ 465694 w 3973596"/>
                <a:gd name="connsiteY22" fmla="*/ 1567897 h 1801466"/>
                <a:gd name="connsiteX23" fmla="*/ 0 w 3973596"/>
                <a:gd name="connsiteY23" fmla="*/ 1217542 h 1801466"/>
                <a:gd name="connsiteX24" fmla="*/ 465694 w 3973596"/>
                <a:gd name="connsiteY24" fmla="*/ 867187 h 1801466"/>
                <a:gd name="connsiteX25" fmla="*/ 646963 w 3973596"/>
                <a:gd name="connsiteY25" fmla="*/ 894720 h 1801466"/>
                <a:gd name="connsiteX26" fmla="*/ 692529 w 3973596"/>
                <a:gd name="connsiteY26" fmla="*/ 913327 h 1801466"/>
                <a:gd name="connsiteX27" fmla="*/ 679602 w 3973596"/>
                <a:gd name="connsiteY27" fmla="*/ 851452 h 1801466"/>
                <a:gd name="connsiteX28" fmla="*/ 1042166 w 3973596"/>
                <a:gd name="connsiteY28" fmla="*/ 501097 h 1801466"/>
                <a:gd name="connsiteX29" fmla="*/ 1244879 w 3973596"/>
                <a:gd name="connsiteY29" fmla="*/ 560932 h 1801466"/>
                <a:gd name="connsiteX30" fmla="*/ 1264986 w 3973596"/>
                <a:gd name="connsiteY30" fmla="*/ 576963 h 1801466"/>
                <a:gd name="connsiteX31" fmla="*/ 1266614 w 3973596"/>
                <a:gd name="connsiteY31" fmla="*/ 560814 h 1801466"/>
                <a:gd name="connsiteX32" fmla="*/ 1954709 w 3973596"/>
                <a:gd name="connsiteY32" fmla="*/ 0 h 1801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973596" h="1801466">
                  <a:moveTo>
                    <a:pt x="1954709" y="0"/>
                  </a:moveTo>
                  <a:cubicBezTo>
                    <a:pt x="2197150" y="0"/>
                    <a:pt x="2410901" y="122836"/>
                    <a:pt x="2537121" y="309666"/>
                  </a:cubicBezTo>
                  <a:lnTo>
                    <a:pt x="2596640" y="419321"/>
                  </a:lnTo>
                  <a:lnTo>
                    <a:pt x="2602905" y="411727"/>
                  </a:lnTo>
                  <a:cubicBezTo>
                    <a:pt x="2673576" y="341056"/>
                    <a:pt x="2771208" y="297345"/>
                    <a:pt x="2879048" y="297345"/>
                  </a:cubicBezTo>
                  <a:cubicBezTo>
                    <a:pt x="3067769" y="297345"/>
                    <a:pt x="3225224" y="431210"/>
                    <a:pt x="3261639" y="609166"/>
                  </a:cubicBezTo>
                  <a:lnTo>
                    <a:pt x="3268062" y="672885"/>
                  </a:lnTo>
                  <a:lnTo>
                    <a:pt x="3316027" y="662260"/>
                  </a:lnTo>
                  <a:cubicBezTo>
                    <a:pt x="3351654" y="657058"/>
                    <a:pt x="3388541" y="654326"/>
                    <a:pt x="3426322" y="654326"/>
                  </a:cubicBezTo>
                  <a:cubicBezTo>
                    <a:pt x="3728573" y="654326"/>
                    <a:pt x="3973596" y="829170"/>
                    <a:pt x="3973596" y="1044851"/>
                  </a:cubicBezTo>
                  <a:cubicBezTo>
                    <a:pt x="3973596" y="1260532"/>
                    <a:pt x="3728573" y="1435376"/>
                    <a:pt x="3426322" y="1435376"/>
                  </a:cubicBezTo>
                  <a:cubicBezTo>
                    <a:pt x="3312978" y="1435376"/>
                    <a:pt x="3207682" y="1410789"/>
                    <a:pt x="3120336" y="1368681"/>
                  </a:cubicBezTo>
                  <a:lnTo>
                    <a:pt x="3065917" y="1336641"/>
                  </a:lnTo>
                  <a:lnTo>
                    <a:pt x="3060829" y="1370354"/>
                  </a:lnTo>
                  <a:cubicBezTo>
                    <a:pt x="2993280" y="1590864"/>
                    <a:pt x="2701201" y="1756740"/>
                    <a:pt x="2351125" y="1756740"/>
                  </a:cubicBezTo>
                  <a:cubicBezTo>
                    <a:pt x="2088568" y="1756740"/>
                    <a:pt x="1858635" y="1663435"/>
                    <a:pt x="1731580" y="1523755"/>
                  </a:cubicBezTo>
                  <a:lnTo>
                    <a:pt x="1724686" y="1514481"/>
                  </a:lnTo>
                  <a:lnTo>
                    <a:pt x="1712498" y="1549293"/>
                  </a:lnTo>
                  <a:cubicBezTo>
                    <a:pt x="1641801" y="1697485"/>
                    <a:pt x="1476297" y="1801466"/>
                    <a:pt x="1283400" y="1801466"/>
                  </a:cubicBezTo>
                  <a:cubicBezTo>
                    <a:pt x="1058354" y="1801466"/>
                    <a:pt x="870591" y="1659936"/>
                    <a:pt x="827167" y="1471790"/>
                  </a:cubicBezTo>
                  <a:lnTo>
                    <a:pt x="823474" y="1439308"/>
                  </a:lnTo>
                  <a:lnTo>
                    <a:pt x="794990" y="1465281"/>
                  </a:lnTo>
                  <a:cubicBezTo>
                    <a:pt x="710716" y="1528682"/>
                    <a:pt x="594292" y="1567897"/>
                    <a:pt x="465694" y="1567897"/>
                  </a:cubicBezTo>
                  <a:cubicBezTo>
                    <a:pt x="208498" y="1567897"/>
                    <a:pt x="0" y="1411038"/>
                    <a:pt x="0" y="1217542"/>
                  </a:cubicBezTo>
                  <a:cubicBezTo>
                    <a:pt x="0" y="1024046"/>
                    <a:pt x="208498" y="867187"/>
                    <a:pt x="465694" y="867187"/>
                  </a:cubicBezTo>
                  <a:cubicBezTo>
                    <a:pt x="529993" y="867187"/>
                    <a:pt x="591248" y="876991"/>
                    <a:pt x="646963" y="894720"/>
                  </a:cubicBezTo>
                  <a:lnTo>
                    <a:pt x="692529" y="913327"/>
                  </a:lnTo>
                  <a:lnTo>
                    <a:pt x="679602" y="851452"/>
                  </a:lnTo>
                  <a:cubicBezTo>
                    <a:pt x="679602" y="657956"/>
                    <a:pt x="841927" y="501097"/>
                    <a:pt x="1042166" y="501097"/>
                  </a:cubicBezTo>
                  <a:cubicBezTo>
                    <a:pt x="1117256" y="501097"/>
                    <a:pt x="1187014" y="523155"/>
                    <a:pt x="1244879" y="560932"/>
                  </a:cubicBezTo>
                  <a:lnTo>
                    <a:pt x="1264986" y="576963"/>
                  </a:lnTo>
                  <a:lnTo>
                    <a:pt x="1266614" y="560814"/>
                  </a:lnTo>
                  <a:cubicBezTo>
                    <a:pt x="1332107" y="240759"/>
                    <a:pt x="1615292" y="0"/>
                    <a:pt x="1954709" y="0"/>
                  </a:cubicBezTo>
                  <a:close/>
                </a:path>
              </a:pathLst>
            </a:custGeom>
            <a:solidFill>
              <a:schemeClr val="accent6">
                <a:lumMod val="20000"/>
                <a:lumOff val="80000"/>
              </a:schemeClr>
            </a:solidFill>
            <a:ln>
              <a:solidFill>
                <a:srgbClr val="F369AC"/>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1219170">
                <a:buClr>
                  <a:srgbClr val="000000"/>
                </a:buClr>
              </a:pPr>
              <a:endParaRPr lang="id-ID" sz="4000" b="1" kern="0">
                <a:solidFill>
                  <a:srgbClr val="FFFFFF"/>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38" name="TextBox 37">
              <a:extLst>
                <a:ext uri="{FF2B5EF4-FFF2-40B4-BE49-F238E27FC236}">
                  <a16:creationId xmlns:a16="http://schemas.microsoft.com/office/drawing/2014/main" id="{40580742-018F-4C0C-974A-332EC3562857}"/>
                </a:ext>
              </a:extLst>
            </p:cNvPr>
            <p:cNvSpPr txBox="1"/>
            <p:nvPr/>
          </p:nvSpPr>
          <p:spPr>
            <a:xfrm>
              <a:off x="2035835" y="2781425"/>
              <a:ext cx="3866191" cy="1107531"/>
            </a:xfrm>
            <a:prstGeom prst="flowChartTerminator">
              <a:avLst/>
            </a:prstGeom>
            <a:noFill/>
            <a:ln>
              <a:noFill/>
            </a:ln>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pPr algn="ctr" defTabSz="1219170">
                <a:buClr>
                  <a:srgbClr val="000000"/>
                </a:buClr>
              </a:pPr>
              <a:r>
                <a:rPr lang="en-US" sz="4000" b="1" kern="0" dirty="0" err="1">
                  <a:solidFill>
                    <a:srgbClr val="6351CA">
                      <a:lumMod val="50000"/>
                    </a:srgbClr>
                  </a:solidFill>
                  <a:latin typeface="Arial-Rounded" panose="020B0500000000000000" pitchFamily="34" charset="0"/>
                  <a:ea typeface="Arial-Rounded" panose="020B0500000000000000" pitchFamily="34" charset="0"/>
                  <a:cs typeface="Arial-Rounded" panose="020B0500000000000000" pitchFamily="34" charset="0"/>
                  <a:sym typeface="Arial"/>
                </a:rPr>
                <a:t>rúc</a:t>
              </a:r>
              <a:r>
                <a:rPr lang="en-US" sz="4000" b="1" kern="0" dirty="0">
                  <a:solidFill>
                    <a:srgbClr val="6351CA">
                      <a:lumMod val="50000"/>
                    </a:srgbClr>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4000" b="1" kern="0" dirty="0" err="1">
                  <a:solidFill>
                    <a:srgbClr val="6351CA">
                      <a:lumMod val="50000"/>
                    </a:srgbClr>
                  </a:solidFill>
                  <a:latin typeface="Arial-Rounded" panose="020B0500000000000000" pitchFamily="34" charset="0"/>
                  <a:ea typeface="Arial-Rounded" panose="020B0500000000000000" pitchFamily="34" charset="0"/>
                  <a:cs typeface="Arial-Rounded" panose="020B0500000000000000" pitchFamily="34" charset="0"/>
                  <a:sym typeface="Arial"/>
                </a:rPr>
                <a:t>rích</a:t>
              </a:r>
              <a:endParaRPr lang="vi-VN" sz="4000" b="1" kern="0" dirty="0">
                <a:solidFill>
                  <a:srgbClr val="6351CA">
                    <a:lumMod val="50000"/>
                  </a:srgbClr>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grpSp>
      <p:pic>
        <p:nvPicPr>
          <p:cNvPr id="39" name="Picture 38">
            <a:extLst>
              <a:ext uri="{FF2B5EF4-FFF2-40B4-BE49-F238E27FC236}">
                <a16:creationId xmlns:a16="http://schemas.microsoft.com/office/drawing/2014/main" id="{FB5CA743-9EC6-4F03-9282-B36CE1E024B3}"/>
              </a:ext>
            </a:extLst>
          </p:cNvPr>
          <p:cNvPicPr>
            <a:picLocks noChangeAspect="1"/>
          </p:cNvPicPr>
          <p:nvPr/>
        </p:nvPicPr>
        <p:blipFill>
          <a:blip r:embed="rId4"/>
          <a:stretch>
            <a:fillRect/>
          </a:stretch>
        </p:blipFill>
        <p:spPr>
          <a:xfrm>
            <a:off x="1204561" y="178665"/>
            <a:ext cx="9102117" cy="1548518"/>
          </a:xfrm>
          <a:prstGeom prst="rect">
            <a:avLst/>
          </a:prstGeom>
        </p:spPr>
      </p:pic>
    </p:spTree>
    <p:extLst>
      <p:ext uri="{BB962C8B-B14F-4D97-AF65-F5344CB8AC3E}">
        <p14:creationId xmlns:p14="http://schemas.microsoft.com/office/powerpoint/2010/main" val="330763017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1000" fill="hold"/>
                                        <p:tgtEl>
                                          <p:spTgt spid="36"/>
                                        </p:tgtEl>
                                        <p:attrNameLst>
                                          <p:attrName>ppt_w</p:attrName>
                                        </p:attrNameLst>
                                      </p:cBhvr>
                                      <p:tavLst>
                                        <p:tav tm="0">
                                          <p:val>
                                            <p:strVal val="#ppt_w+.3"/>
                                          </p:val>
                                        </p:tav>
                                        <p:tav tm="100000">
                                          <p:val>
                                            <p:strVal val="#ppt_w"/>
                                          </p:val>
                                        </p:tav>
                                      </p:tavLst>
                                    </p:anim>
                                    <p:anim calcmode="lin" valueType="num">
                                      <p:cBhvr>
                                        <p:cTn id="8" dur="1000" fill="hold"/>
                                        <p:tgtEl>
                                          <p:spTgt spid="36"/>
                                        </p:tgtEl>
                                        <p:attrNameLst>
                                          <p:attrName>ppt_h</p:attrName>
                                        </p:attrNameLst>
                                      </p:cBhvr>
                                      <p:tavLst>
                                        <p:tav tm="0">
                                          <p:val>
                                            <p:strVal val="#ppt_h"/>
                                          </p:val>
                                        </p:tav>
                                        <p:tav tm="100000">
                                          <p:val>
                                            <p:strVal val="#ppt_h"/>
                                          </p:val>
                                        </p:tav>
                                      </p:tavLst>
                                    </p:anim>
                                    <p:animEffect transition="in" filter="fade">
                                      <p:cBhvr>
                                        <p:cTn id="9" dur="1000"/>
                                        <p:tgtEl>
                                          <p:spTgt spid="36"/>
                                        </p:tgtEl>
                                      </p:cBhvr>
                                    </p:animEffect>
                                  </p:childTnLst>
                                </p:cTn>
                              </p:par>
                              <p:par>
                                <p:cTn id="10" presetID="50" presetClass="entr" presetSubtype="0" decel="100000" fill="hold" nodeType="with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1000" fill="hold"/>
                                        <p:tgtEl>
                                          <p:spTgt spid="24"/>
                                        </p:tgtEl>
                                        <p:attrNameLst>
                                          <p:attrName>ppt_w</p:attrName>
                                        </p:attrNameLst>
                                      </p:cBhvr>
                                      <p:tavLst>
                                        <p:tav tm="0">
                                          <p:val>
                                            <p:strVal val="#ppt_w+.3"/>
                                          </p:val>
                                        </p:tav>
                                        <p:tav tm="100000">
                                          <p:val>
                                            <p:strVal val="#ppt_w"/>
                                          </p:val>
                                        </p:tav>
                                      </p:tavLst>
                                    </p:anim>
                                    <p:anim calcmode="lin" valueType="num">
                                      <p:cBhvr>
                                        <p:cTn id="13" dur="1000" fill="hold"/>
                                        <p:tgtEl>
                                          <p:spTgt spid="24"/>
                                        </p:tgtEl>
                                        <p:attrNameLst>
                                          <p:attrName>ppt_h</p:attrName>
                                        </p:attrNameLst>
                                      </p:cBhvr>
                                      <p:tavLst>
                                        <p:tav tm="0">
                                          <p:val>
                                            <p:strVal val="#ppt_h"/>
                                          </p:val>
                                        </p:tav>
                                        <p:tav tm="100000">
                                          <p:val>
                                            <p:strVal val="#ppt_h"/>
                                          </p:val>
                                        </p:tav>
                                      </p:tavLst>
                                    </p:anim>
                                    <p:animEffect transition="in" filter="fade">
                                      <p:cBhvr>
                                        <p:cTn id="14" dur="1000"/>
                                        <p:tgtEl>
                                          <p:spTgt spid="24"/>
                                        </p:tgtEl>
                                      </p:cBhvr>
                                    </p:animEffect>
                                  </p:childTnLst>
                                </p:cTn>
                              </p:par>
                              <p:par>
                                <p:cTn id="15" presetID="50" presetClass="entr" presetSubtype="0" decel="100000" fill="hold" nodeType="with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strVal val="#ppt_w+.3"/>
                                          </p:val>
                                        </p:tav>
                                        <p:tav tm="100000">
                                          <p:val>
                                            <p:strVal val="#ppt_w"/>
                                          </p:val>
                                        </p:tav>
                                      </p:tavLst>
                                    </p:anim>
                                    <p:anim calcmode="lin" valueType="num">
                                      <p:cBhvr>
                                        <p:cTn id="18" dur="1000" fill="hold"/>
                                        <p:tgtEl>
                                          <p:spTgt spid="30"/>
                                        </p:tgtEl>
                                        <p:attrNameLst>
                                          <p:attrName>ppt_h</p:attrName>
                                        </p:attrNameLst>
                                      </p:cBhvr>
                                      <p:tavLst>
                                        <p:tav tm="0">
                                          <p:val>
                                            <p:strVal val="#ppt_h"/>
                                          </p:val>
                                        </p:tav>
                                        <p:tav tm="100000">
                                          <p:val>
                                            <p:strVal val="#ppt_h"/>
                                          </p:val>
                                        </p:tav>
                                      </p:tavLst>
                                    </p:anim>
                                    <p:animEffect transition="in" filter="fade">
                                      <p:cBhvr>
                                        <p:cTn id="19"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ABB5C9"/>
        </a:solidFill>
        <a:effectLst/>
      </p:bgPr>
    </p:bg>
    <p:spTree>
      <p:nvGrpSpPr>
        <p:cNvPr id="1" name=""/>
        <p:cNvGrpSpPr/>
        <p:nvPr/>
      </p:nvGrpSpPr>
      <p:grpSpPr>
        <a:xfrm>
          <a:off x="0" y="0"/>
          <a:ext cx="0" cy="0"/>
          <a:chOff x="0" y="0"/>
          <a:chExt cx="0" cy="0"/>
        </a:xfrm>
      </p:grpSpPr>
      <p:pic>
        <p:nvPicPr>
          <p:cNvPr id="12" name="图片 1">
            <a:extLst>
              <a:ext uri="{FF2B5EF4-FFF2-40B4-BE49-F238E27FC236}">
                <a16:creationId xmlns:a16="http://schemas.microsoft.com/office/drawing/2014/main" id="{471C7D03-D74D-4D73-8727-790D5404613A}"/>
              </a:ext>
            </a:extLst>
          </p:cNvPr>
          <p:cNvPicPr>
            <a:picLocks noChangeAspect="1"/>
          </p:cNvPicPr>
          <p:nvPr/>
        </p:nvPicPr>
        <p:blipFill rotWithShape="1">
          <a:blip r:embed="rId3">
            <a:extLst>
              <a:ext uri="{28A0092B-C50C-407E-A947-70E740481C1C}">
                <a14:useLocalDpi xmlns:a14="http://schemas.microsoft.com/office/drawing/2010/main" val="0"/>
              </a:ext>
            </a:extLst>
          </a:blip>
          <a:srcRect t="47824" b="28551"/>
          <a:stretch/>
        </p:blipFill>
        <p:spPr>
          <a:xfrm>
            <a:off x="20" y="10"/>
            <a:ext cx="12191980" cy="6857990"/>
          </a:xfrm>
          <a:prstGeom prst="rect">
            <a:avLst/>
          </a:prstGeom>
        </p:spPr>
      </p:pic>
      <p:sp>
        <p:nvSpPr>
          <p:cNvPr id="13" name="TextBox 12">
            <a:extLst>
              <a:ext uri="{FF2B5EF4-FFF2-40B4-BE49-F238E27FC236}">
                <a16:creationId xmlns:a16="http://schemas.microsoft.com/office/drawing/2014/main" id="{89363590-59BB-4613-AAE4-2205B2E1E4EC}"/>
              </a:ext>
            </a:extLst>
          </p:cNvPr>
          <p:cNvSpPr txBox="1"/>
          <p:nvPr/>
        </p:nvSpPr>
        <p:spPr>
          <a:xfrm>
            <a:off x="674738" y="1652301"/>
            <a:ext cx="10842523" cy="4216539"/>
          </a:xfrm>
          <a:custGeom>
            <a:avLst/>
            <a:gdLst>
              <a:gd name="connsiteX0" fmla="*/ 0 w 10842523"/>
              <a:gd name="connsiteY0" fmla="*/ 0 h 4216539"/>
              <a:gd name="connsiteX1" fmla="*/ 10842523 w 10842523"/>
              <a:gd name="connsiteY1" fmla="*/ 0 h 4216539"/>
              <a:gd name="connsiteX2" fmla="*/ 10842523 w 10842523"/>
              <a:gd name="connsiteY2" fmla="*/ 4216539 h 4216539"/>
              <a:gd name="connsiteX3" fmla="*/ 0 w 10842523"/>
              <a:gd name="connsiteY3" fmla="*/ 4216539 h 4216539"/>
              <a:gd name="connsiteX4" fmla="*/ 0 w 10842523"/>
              <a:gd name="connsiteY4" fmla="*/ 0 h 42165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42523" h="4216539" fill="none" extrusionOk="0">
                <a:moveTo>
                  <a:pt x="0" y="0"/>
                </a:moveTo>
                <a:cubicBezTo>
                  <a:pt x="4222458" y="9338"/>
                  <a:pt x="9711719" y="118926"/>
                  <a:pt x="10842523" y="0"/>
                </a:cubicBezTo>
                <a:cubicBezTo>
                  <a:pt x="10845021" y="1465265"/>
                  <a:pt x="10760573" y="3599061"/>
                  <a:pt x="10842523" y="4216539"/>
                </a:cubicBezTo>
                <a:cubicBezTo>
                  <a:pt x="5879994" y="4291514"/>
                  <a:pt x="4847340" y="4346939"/>
                  <a:pt x="0" y="4216539"/>
                </a:cubicBezTo>
                <a:cubicBezTo>
                  <a:pt x="94029" y="3682701"/>
                  <a:pt x="57206" y="731936"/>
                  <a:pt x="0" y="0"/>
                </a:cubicBezTo>
                <a:close/>
              </a:path>
              <a:path w="10842523" h="4216539" stroke="0" extrusionOk="0">
                <a:moveTo>
                  <a:pt x="0" y="0"/>
                </a:moveTo>
                <a:cubicBezTo>
                  <a:pt x="2995517" y="-62486"/>
                  <a:pt x="9438015" y="158418"/>
                  <a:pt x="10842523" y="0"/>
                </a:cubicBezTo>
                <a:cubicBezTo>
                  <a:pt x="10685369" y="683868"/>
                  <a:pt x="10674295" y="3557000"/>
                  <a:pt x="10842523" y="4216539"/>
                </a:cubicBezTo>
                <a:cubicBezTo>
                  <a:pt x="6158838" y="4367012"/>
                  <a:pt x="4872556" y="4366253"/>
                  <a:pt x="0" y="4216539"/>
                </a:cubicBezTo>
                <a:cubicBezTo>
                  <a:pt x="26562" y="2462442"/>
                  <a:pt x="-135358" y="1711023"/>
                  <a:pt x="0" y="0"/>
                </a:cubicBezTo>
                <a:close/>
              </a:path>
            </a:pathLst>
          </a:custGeom>
          <a:solidFill>
            <a:srgbClr val="FFFFFF"/>
          </a:solidFill>
          <a:ln w="28575">
            <a:solidFill>
              <a:srgbClr val="FF0066"/>
            </a:solidFill>
            <a:extLst>
              <a:ext uri="{C807C97D-BFC1-408E-A445-0C87EB9F89A2}">
                <ask:lineSketchStyleProps xmlns:ask="http://schemas.microsoft.com/office/drawing/2018/sketchyshapes" xmlns="" sd="1795184779">
                  <a:prstGeom prst="rect">
                    <a:avLst/>
                  </a:prstGeom>
                  <ask:type>
                    <ask:lineSketchCurved/>
                  </ask:type>
                </ask:lineSketchStyleProps>
              </a:ext>
            </a:extLst>
          </a:ln>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en-US" sz="4400" b="0" i="0" dirty="0">
                <a:solidFill>
                  <a:srgbClr val="000000"/>
                </a:solidFill>
                <a:effectLst/>
                <a:latin typeface="Calibri" panose="020F0502020204030204" pitchFamily="34" charset="0"/>
                <a:cs typeface="Calibri" panose="020F0502020204030204" pitchFamily="34" charset="0"/>
              </a:rPr>
              <a:t>	</a:t>
            </a:r>
            <a:endParaRPr lang="en-US" sz="3200" dirty="0">
              <a:latin typeface="Calibri" panose="020F0502020204030204" pitchFamily="34" charset="0"/>
              <a:cs typeface="Calibri" panose="020F0502020204030204" pitchFamily="34" charset="0"/>
            </a:endParaRPr>
          </a:p>
          <a:p>
            <a:pPr algn="just"/>
            <a:endParaRPr lang="en-US" sz="3200" dirty="0">
              <a:latin typeface="Calibri" panose="020F0502020204030204" pitchFamily="34" charset="0"/>
              <a:cs typeface="Calibri" panose="020F0502020204030204" pitchFamily="34" charset="0"/>
            </a:endParaRPr>
          </a:p>
          <a:p>
            <a:pPr algn="just"/>
            <a:endParaRPr lang="en-US" sz="3200" dirty="0">
              <a:latin typeface="Calibri" panose="020F0502020204030204" pitchFamily="34" charset="0"/>
              <a:cs typeface="Calibri" panose="020F0502020204030204" pitchFamily="34" charset="0"/>
            </a:endParaRPr>
          </a:p>
          <a:p>
            <a:pPr algn="just"/>
            <a:endParaRPr lang="en-US" sz="3200" dirty="0">
              <a:latin typeface="Calibri" panose="020F0502020204030204" pitchFamily="34" charset="0"/>
              <a:cs typeface="Calibri" panose="020F0502020204030204" pitchFamily="34" charset="0"/>
            </a:endParaRPr>
          </a:p>
          <a:p>
            <a:pPr algn="just"/>
            <a:endParaRPr lang="en-US" sz="3200" dirty="0">
              <a:latin typeface="Calibri" panose="020F0502020204030204" pitchFamily="34" charset="0"/>
              <a:cs typeface="Calibri" panose="020F0502020204030204" pitchFamily="34" charset="0"/>
            </a:endParaRPr>
          </a:p>
          <a:p>
            <a:pPr algn="just"/>
            <a:endParaRPr lang="en-US" sz="3200" dirty="0">
              <a:latin typeface="Calibri" panose="020F0502020204030204" pitchFamily="34" charset="0"/>
              <a:cs typeface="Calibri" panose="020F0502020204030204" pitchFamily="34" charset="0"/>
            </a:endParaRPr>
          </a:p>
          <a:p>
            <a:pPr algn="just"/>
            <a:endParaRPr lang="en-US" sz="3200" dirty="0">
              <a:latin typeface="Calibri" panose="020F0502020204030204" pitchFamily="34" charset="0"/>
              <a:cs typeface="Calibri" panose="020F0502020204030204" pitchFamily="34" charset="0"/>
            </a:endParaRPr>
          </a:p>
          <a:p>
            <a:pPr algn="just"/>
            <a:endParaRPr lang="en-US" sz="3200" dirty="0">
              <a:latin typeface="Calibri" panose="020F0502020204030204" pitchFamily="34" charset="0"/>
              <a:cs typeface="Calibri" panose="020F0502020204030204" pitchFamily="34" charset="0"/>
            </a:endParaRPr>
          </a:p>
        </p:txBody>
      </p:sp>
      <p:pic>
        <p:nvPicPr>
          <p:cNvPr id="27" name="Picture 26">
            <a:extLst>
              <a:ext uri="{FF2B5EF4-FFF2-40B4-BE49-F238E27FC236}">
                <a16:creationId xmlns:a16="http://schemas.microsoft.com/office/drawing/2014/main" id="{E4974059-3ED3-46DC-A51A-563BDD51856F}"/>
              </a:ext>
            </a:extLst>
          </p:cNvPr>
          <p:cNvPicPr>
            <a:picLocks noChangeAspect="1"/>
          </p:cNvPicPr>
          <p:nvPr/>
        </p:nvPicPr>
        <p:blipFill>
          <a:blip r:embed="rId4"/>
          <a:stretch>
            <a:fillRect/>
          </a:stretch>
        </p:blipFill>
        <p:spPr>
          <a:xfrm>
            <a:off x="2400376" y="-203166"/>
            <a:ext cx="7029297" cy="2139881"/>
          </a:xfrm>
          <a:prstGeom prst="rect">
            <a:avLst/>
          </a:prstGeom>
        </p:spPr>
      </p:pic>
      <p:sp>
        <p:nvSpPr>
          <p:cNvPr id="29" name="TextBox 28">
            <a:extLst>
              <a:ext uri="{FF2B5EF4-FFF2-40B4-BE49-F238E27FC236}">
                <a16:creationId xmlns:a16="http://schemas.microsoft.com/office/drawing/2014/main" id="{763CA661-7E41-4E20-AD70-B60A9FB4B88B}"/>
              </a:ext>
            </a:extLst>
          </p:cNvPr>
          <p:cNvSpPr txBox="1"/>
          <p:nvPr/>
        </p:nvSpPr>
        <p:spPr>
          <a:xfrm>
            <a:off x="3743325" y="2009775"/>
            <a:ext cx="6153150" cy="3046988"/>
          </a:xfrm>
          <a:prstGeom prst="rect">
            <a:avLst/>
          </a:prstGeom>
          <a:noFill/>
        </p:spPr>
        <p:txBody>
          <a:bodyPr wrap="square" rtlCol="0">
            <a:spAutoFit/>
          </a:bodyPr>
          <a:lstStyle/>
          <a:p>
            <a:pPr algn="l"/>
            <a:r>
              <a:rPr lang="vi-VN" sz="48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Tôi yêu</a:t>
            </a:r>
            <a:r>
              <a:rPr lang="en-US" sz="4800" b="1" i="0"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a:t>
            </a:r>
            <a:r>
              <a:rPr lang="vi-VN" sz="48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em tôi</a:t>
            </a:r>
            <a:endParaRPr lang="en-US" sz="48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endParaRPr>
          </a:p>
          <a:p>
            <a:pPr algn="l"/>
            <a:r>
              <a:rPr lang="vi-VN" sz="48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Nó cười</a:t>
            </a:r>
            <a:r>
              <a:rPr lang="en-US" sz="4800" b="1" i="0"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a:t>
            </a:r>
            <a:r>
              <a:rPr lang="vi-VN" sz="48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rúc r</a:t>
            </a:r>
            <a:r>
              <a:rPr lang="en-US" sz="48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í</a:t>
            </a:r>
            <a:r>
              <a:rPr lang="vi-VN" sz="48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ch</a:t>
            </a:r>
          </a:p>
          <a:p>
            <a:pPr algn="l"/>
            <a:r>
              <a:rPr lang="vi-VN" sz="48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Mỗi khi</a:t>
            </a:r>
            <a:r>
              <a:rPr lang="en-US" sz="4800" b="1" i="0"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a:t>
            </a:r>
            <a:r>
              <a:rPr lang="vi-VN" sz="48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tôi đùa</a:t>
            </a:r>
          </a:p>
          <a:p>
            <a:pPr algn="l"/>
            <a:r>
              <a:rPr lang="vi-VN" sz="48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Nó vui, </a:t>
            </a:r>
            <a:r>
              <a:rPr lang="en-US" sz="4800" b="1" i="0"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a:t>
            </a:r>
            <a:r>
              <a:rPr lang="vi-VN" sz="48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nó thích.</a:t>
            </a:r>
          </a:p>
        </p:txBody>
      </p:sp>
    </p:spTree>
    <p:extLst>
      <p:ext uri="{BB962C8B-B14F-4D97-AF65-F5344CB8AC3E}">
        <p14:creationId xmlns:p14="http://schemas.microsoft.com/office/powerpoint/2010/main" val="63582222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9">
                                            <p:txEl>
                                              <p:pRg st="3" end="3"/>
                                            </p:txEl>
                                          </p:spTgt>
                                        </p:tgtEl>
                                        <p:attrNameLst>
                                          <p:attrName>style.visibility</p:attrName>
                                        </p:attrNameLst>
                                      </p:cBhvr>
                                      <p:to>
                                        <p:strVal val="visible"/>
                                      </p:to>
                                    </p:set>
                                    <p:animEffect transition="in" filter="wipe(down)">
                                      <p:cBhvr>
                                        <p:cTn id="7" dur="500"/>
                                        <p:tgtEl>
                                          <p:spTgt spid="2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DEE01725-E80E-4B6A-8213-A54D7C6AA124}"/>
              </a:ext>
            </a:extLst>
          </p:cNvPr>
          <p:cNvPicPr>
            <a:picLocks noChangeAspect="1"/>
          </p:cNvPicPr>
          <p:nvPr/>
        </p:nvPicPr>
        <p:blipFill>
          <a:blip r:embed="rId3"/>
          <a:stretch>
            <a:fillRect/>
          </a:stretch>
        </p:blipFill>
        <p:spPr>
          <a:xfrm>
            <a:off x="0" y="27214"/>
            <a:ext cx="12192000" cy="6803571"/>
          </a:xfrm>
          <a:prstGeom prst="rect">
            <a:avLst/>
          </a:prstGeom>
        </p:spPr>
      </p:pic>
      <p:pic>
        <p:nvPicPr>
          <p:cNvPr id="21" name="Picture 20">
            <a:extLst>
              <a:ext uri="{FF2B5EF4-FFF2-40B4-BE49-F238E27FC236}">
                <a16:creationId xmlns:a16="http://schemas.microsoft.com/office/drawing/2014/main" id="{B6E6A62A-1512-4888-BD39-4A30DF1E260A}"/>
              </a:ext>
            </a:extLst>
          </p:cNvPr>
          <p:cNvPicPr>
            <a:picLocks noChangeAspect="1"/>
          </p:cNvPicPr>
          <p:nvPr/>
        </p:nvPicPr>
        <p:blipFill>
          <a:blip r:embed="rId4"/>
          <a:stretch>
            <a:fillRect/>
          </a:stretch>
        </p:blipFill>
        <p:spPr>
          <a:xfrm>
            <a:off x="5016461" y="-240079"/>
            <a:ext cx="3816427" cy="1127858"/>
          </a:xfrm>
          <a:prstGeom prst="rect">
            <a:avLst/>
          </a:prstGeom>
        </p:spPr>
      </p:pic>
      <p:sp>
        <p:nvSpPr>
          <p:cNvPr id="22" name="TextBox 21">
            <a:extLst>
              <a:ext uri="{FF2B5EF4-FFF2-40B4-BE49-F238E27FC236}">
                <a16:creationId xmlns:a16="http://schemas.microsoft.com/office/drawing/2014/main" id="{40FA6237-15A7-4D84-8902-EF95C55E7045}"/>
              </a:ext>
            </a:extLst>
          </p:cNvPr>
          <p:cNvSpPr txBox="1"/>
          <p:nvPr/>
        </p:nvSpPr>
        <p:spPr>
          <a:xfrm>
            <a:off x="6400800" y="609600"/>
            <a:ext cx="131445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Trích</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p:txBody>
      </p:sp>
      <p:sp>
        <p:nvSpPr>
          <p:cNvPr id="23" name="TextBox 22">
            <a:extLst>
              <a:ext uri="{FF2B5EF4-FFF2-40B4-BE49-F238E27FC236}">
                <a16:creationId xmlns:a16="http://schemas.microsoft.com/office/drawing/2014/main" id="{98564678-71F1-4020-9BD1-C3F5B1070B18}"/>
              </a:ext>
            </a:extLst>
          </p:cNvPr>
          <p:cNvSpPr txBox="1"/>
          <p:nvPr/>
        </p:nvSpPr>
        <p:spPr>
          <a:xfrm>
            <a:off x="2352675" y="228600"/>
            <a:ext cx="3171825" cy="34163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Tôi yêu em tôi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Nó cười rúc rích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Mỗi khi tôi đùa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Nó vui, nó thích.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r>
            <a:br>
              <a:rPr kumimoji="0" lang="vi-VN" sz="24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br>
            <a:r>
              <a:rPr kumimoji="0" lang="vi-VN" sz="24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Mắt nó đen ngời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Trong veo như nước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Miệng nó tươi hồng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Nói như khướu hót.</a:t>
            </a:r>
          </a:p>
        </p:txBody>
      </p:sp>
      <p:sp>
        <p:nvSpPr>
          <p:cNvPr id="24" name="TextBox 23">
            <a:extLst>
              <a:ext uri="{FF2B5EF4-FFF2-40B4-BE49-F238E27FC236}">
                <a16:creationId xmlns:a16="http://schemas.microsoft.com/office/drawing/2014/main" id="{D4D16F0E-92D9-421E-98AE-9D59D68A2322}"/>
              </a:ext>
            </a:extLst>
          </p:cNvPr>
          <p:cNvSpPr txBox="1"/>
          <p:nvPr/>
        </p:nvSpPr>
        <p:spPr>
          <a:xfrm>
            <a:off x="6391275" y="1647825"/>
            <a:ext cx="3438525" cy="34163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Hoa lan, hoa lí</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Nó nhặt cài đầu</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Hương thơm theo nó</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Sân trước vườn sau.</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r>
            <a:br>
              <a:rPr kumimoji="0" lang="vi-VN" sz="24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br>
            <a:r>
              <a:rPr kumimoji="0" lang="en-US" sz="2400" b="1"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Tôi</a:t>
            </a:r>
            <a:r>
              <a:rPr kumimoji="0" lang="en-US" sz="24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đi</a:t>
            </a:r>
            <a:r>
              <a:rPr kumimoji="0" lang="en-US" sz="24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đâu</a:t>
            </a:r>
            <a:r>
              <a:rPr kumimoji="0" lang="en-US" sz="24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lâu</a:t>
            </a:r>
            <a:endParaRPr kumimoji="0" lang="en-US" sz="24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Nó</a:t>
            </a:r>
            <a:r>
              <a:rPr kumimoji="0" lang="en-US" sz="24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mong</a:t>
            </a:r>
            <a:r>
              <a:rPr kumimoji="0" lang="en-US" sz="24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nó</a:t>
            </a:r>
            <a:r>
              <a:rPr kumimoji="0" lang="en-US" sz="24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nhắc</a:t>
            </a:r>
            <a:endParaRPr kumimoji="0" lang="en-US" sz="24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Nó</a:t>
            </a:r>
            <a:r>
              <a:rPr kumimoji="0" lang="en-US" sz="24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nấp</a:t>
            </a:r>
            <a:r>
              <a:rPr kumimoji="0" lang="en-US" sz="24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sau</a:t>
            </a:r>
            <a:r>
              <a:rPr kumimoji="0" lang="en-US" sz="24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cây</a:t>
            </a:r>
            <a:endParaRPr kumimoji="0" lang="en-US" sz="24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Òa</a:t>
            </a:r>
            <a:r>
              <a:rPr kumimoji="0" lang="en-US" sz="24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ra</a:t>
            </a:r>
            <a:r>
              <a:rPr kumimoji="0" lang="en-US" sz="24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ôm</a:t>
            </a:r>
            <a:r>
              <a:rPr kumimoji="0" lang="en-US" sz="24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chặt</a:t>
            </a:r>
            <a:r>
              <a:rPr kumimoji="0" lang="en-US" sz="24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p:txBody>
      </p:sp>
      <p:sp>
        <p:nvSpPr>
          <p:cNvPr id="25" name="Rectangle: Rounded Corners 24">
            <a:extLst>
              <a:ext uri="{FF2B5EF4-FFF2-40B4-BE49-F238E27FC236}">
                <a16:creationId xmlns:a16="http://schemas.microsoft.com/office/drawing/2014/main" id="{E8CB3629-09AC-41C6-81AC-8CBB00D97292}"/>
              </a:ext>
            </a:extLst>
          </p:cNvPr>
          <p:cNvSpPr/>
          <p:nvPr/>
        </p:nvSpPr>
        <p:spPr>
          <a:xfrm>
            <a:off x="9496425" y="2752725"/>
            <a:ext cx="2581275" cy="4105275"/>
          </a:xfrm>
          <a:prstGeom prst="roundRect">
            <a:avLst/>
          </a:prstGeom>
          <a:solidFill>
            <a:schemeClr val="bg1"/>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26" name="TextBox 25">
            <a:extLst>
              <a:ext uri="{FF2B5EF4-FFF2-40B4-BE49-F238E27FC236}">
                <a16:creationId xmlns:a16="http://schemas.microsoft.com/office/drawing/2014/main" id="{25BA927C-DF42-42E4-ABFE-14B7B0ED8A97}"/>
              </a:ext>
            </a:extLst>
          </p:cNvPr>
          <p:cNvSpPr txBox="1"/>
          <p:nvPr/>
        </p:nvSpPr>
        <p:spPr>
          <a:xfrm>
            <a:off x="9429750" y="2899410"/>
            <a:ext cx="3067051" cy="378565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Nó thích vẽ lắm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Vẽ thỏ có đôi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Nó sợ thỏ một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Không có bạn chơi.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r>
            <a:br>
              <a:rPr kumimoji="0" lang="vi-VN" sz="2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br>
            <a:r>
              <a:rPr kumimoji="0" lang="vi-VN" sz="2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Kìa, tiếng nó đấy!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Đang ở trường về</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Cùng bạn bắt bướm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Cười dưới hàng tre….</a:t>
            </a:r>
            <a:endParaRPr kumimoji="0" lang="en-US" sz="2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Phạm</a:t>
            </a:r>
            <a:r>
              <a:rPr kumimoji="0" lang="en-US" sz="2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Hổ</a:t>
            </a:r>
            <a:r>
              <a:rPr kumimoji="0" lang="en-US" sz="2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endParaRPr kumimoji="0" lang="vi-VN" sz="2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2" name="Rectangle: Rounded Corners 31">
            <a:extLst>
              <a:ext uri="{FF2B5EF4-FFF2-40B4-BE49-F238E27FC236}">
                <a16:creationId xmlns:a16="http://schemas.microsoft.com/office/drawing/2014/main" id="{FE33393F-30EE-4EA3-A5E8-6185904EBF6A}"/>
              </a:ext>
            </a:extLst>
          </p:cNvPr>
          <p:cNvSpPr/>
          <p:nvPr/>
        </p:nvSpPr>
        <p:spPr>
          <a:xfrm>
            <a:off x="9011863" y="111355"/>
            <a:ext cx="2470732" cy="523220"/>
          </a:xfrm>
          <a:prstGeom prst="roundRect">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B050"/>
              </a:solidFill>
              <a:effectLst/>
              <a:uLnTx/>
              <a:uFillTx/>
              <a:latin typeface="Calibri"/>
              <a:ea typeface="+mn-ea"/>
              <a:cs typeface="+mn-cs"/>
            </a:endParaRPr>
          </a:p>
        </p:txBody>
      </p:sp>
      <p:sp>
        <p:nvSpPr>
          <p:cNvPr id="33" name="TextBox 32">
            <a:extLst>
              <a:ext uri="{FF2B5EF4-FFF2-40B4-BE49-F238E27FC236}">
                <a16:creationId xmlns:a16="http://schemas.microsoft.com/office/drawing/2014/main" id="{2FE8F401-D444-4A60-B91F-EC83EC93FB26}"/>
              </a:ext>
            </a:extLst>
          </p:cNvPr>
          <p:cNvSpPr txBox="1"/>
          <p:nvPr/>
        </p:nvSpPr>
        <p:spPr>
          <a:xfrm>
            <a:off x="8041414" y="103699"/>
            <a:ext cx="4351531"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a:ea typeface="+mn-ea"/>
                <a:cs typeface="+mn-cs"/>
              </a:rPr>
              <a:t>CHIA KHỔ</a:t>
            </a:r>
          </a:p>
        </p:txBody>
      </p:sp>
      <p:sp>
        <p:nvSpPr>
          <p:cNvPr id="13" name="Oval 12">
            <a:extLst>
              <a:ext uri="{FF2B5EF4-FFF2-40B4-BE49-F238E27FC236}">
                <a16:creationId xmlns:a16="http://schemas.microsoft.com/office/drawing/2014/main" id="{21D32740-B5E7-4A5E-849D-5F0F2FB65F28}"/>
              </a:ext>
            </a:extLst>
          </p:cNvPr>
          <p:cNvSpPr/>
          <p:nvPr/>
        </p:nvSpPr>
        <p:spPr>
          <a:xfrm>
            <a:off x="1842089" y="246589"/>
            <a:ext cx="527051" cy="527051"/>
          </a:xfrm>
          <a:prstGeom prst="ellipse">
            <a:avLst/>
          </a:prstGeom>
          <a:ln w="38100">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200" b="1" dirty="0">
                <a:solidFill>
                  <a:schemeClr val="bg1"/>
                </a:solidFill>
              </a:rPr>
              <a:t>1</a:t>
            </a:r>
          </a:p>
        </p:txBody>
      </p:sp>
      <p:sp>
        <p:nvSpPr>
          <p:cNvPr id="14" name="Oval 13">
            <a:extLst>
              <a:ext uri="{FF2B5EF4-FFF2-40B4-BE49-F238E27FC236}">
                <a16:creationId xmlns:a16="http://schemas.microsoft.com/office/drawing/2014/main" id="{EC6FFD01-A80F-4EE4-82EE-28E8E8B37032}"/>
              </a:ext>
            </a:extLst>
          </p:cNvPr>
          <p:cNvSpPr/>
          <p:nvPr/>
        </p:nvSpPr>
        <p:spPr>
          <a:xfrm>
            <a:off x="1842089" y="2142064"/>
            <a:ext cx="527051" cy="527051"/>
          </a:xfrm>
          <a:prstGeom prst="ellipse">
            <a:avLst/>
          </a:prstGeom>
          <a:ln w="38100">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200" b="1" dirty="0">
                <a:solidFill>
                  <a:schemeClr val="bg1"/>
                </a:solidFill>
              </a:rPr>
              <a:t>2</a:t>
            </a:r>
          </a:p>
        </p:txBody>
      </p:sp>
      <p:sp>
        <p:nvSpPr>
          <p:cNvPr id="15" name="Oval 14">
            <a:extLst>
              <a:ext uri="{FF2B5EF4-FFF2-40B4-BE49-F238E27FC236}">
                <a16:creationId xmlns:a16="http://schemas.microsoft.com/office/drawing/2014/main" id="{5F5947C5-307E-43EB-B49D-244F92B90A9F}"/>
              </a:ext>
            </a:extLst>
          </p:cNvPr>
          <p:cNvSpPr/>
          <p:nvPr/>
        </p:nvSpPr>
        <p:spPr>
          <a:xfrm>
            <a:off x="5899739" y="1713439"/>
            <a:ext cx="527051" cy="527051"/>
          </a:xfrm>
          <a:prstGeom prst="ellipse">
            <a:avLst/>
          </a:prstGeom>
          <a:ln w="38100">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200" b="1" dirty="0">
                <a:solidFill>
                  <a:schemeClr val="bg1"/>
                </a:solidFill>
              </a:rPr>
              <a:t>3</a:t>
            </a:r>
          </a:p>
        </p:txBody>
      </p:sp>
      <p:sp>
        <p:nvSpPr>
          <p:cNvPr id="16" name="Oval 15">
            <a:extLst>
              <a:ext uri="{FF2B5EF4-FFF2-40B4-BE49-F238E27FC236}">
                <a16:creationId xmlns:a16="http://schemas.microsoft.com/office/drawing/2014/main" id="{4A7E2903-F6B4-40AE-A781-41A0049E574F}"/>
              </a:ext>
            </a:extLst>
          </p:cNvPr>
          <p:cNvSpPr/>
          <p:nvPr/>
        </p:nvSpPr>
        <p:spPr>
          <a:xfrm>
            <a:off x="5937839" y="3494614"/>
            <a:ext cx="527051" cy="527051"/>
          </a:xfrm>
          <a:prstGeom prst="ellipse">
            <a:avLst/>
          </a:prstGeom>
          <a:ln w="38100">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200" b="1" dirty="0">
                <a:solidFill>
                  <a:schemeClr val="bg1"/>
                </a:solidFill>
              </a:rPr>
              <a:t>4</a:t>
            </a:r>
          </a:p>
        </p:txBody>
      </p:sp>
      <p:sp>
        <p:nvSpPr>
          <p:cNvPr id="17" name="Oval 16">
            <a:extLst>
              <a:ext uri="{FF2B5EF4-FFF2-40B4-BE49-F238E27FC236}">
                <a16:creationId xmlns:a16="http://schemas.microsoft.com/office/drawing/2014/main" id="{6B588A1B-6484-42A6-8D4F-E93C409D19B3}"/>
              </a:ext>
            </a:extLst>
          </p:cNvPr>
          <p:cNvSpPr/>
          <p:nvPr/>
        </p:nvSpPr>
        <p:spPr>
          <a:xfrm>
            <a:off x="8985839" y="2951689"/>
            <a:ext cx="527051" cy="527051"/>
          </a:xfrm>
          <a:prstGeom prst="ellipse">
            <a:avLst/>
          </a:prstGeom>
          <a:ln w="38100">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200" b="1" dirty="0">
                <a:solidFill>
                  <a:schemeClr val="bg1"/>
                </a:solidFill>
              </a:rPr>
              <a:t>5</a:t>
            </a:r>
          </a:p>
        </p:txBody>
      </p:sp>
      <p:sp>
        <p:nvSpPr>
          <p:cNvPr id="18" name="Oval 17">
            <a:extLst>
              <a:ext uri="{FF2B5EF4-FFF2-40B4-BE49-F238E27FC236}">
                <a16:creationId xmlns:a16="http://schemas.microsoft.com/office/drawing/2014/main" id="{F0B7D0CC-E305-4814-8E2B-393035DEEEDC}"/>
              </a:ext>
            </a:extLst>
          </p:cNvPr>
          <p:cNvSpPr/>
          <p:nvPr/>
        </p:nvSpPr>
        <p:spPr>
          <a:xfrm>
            <a:off x="8966789" y="4799539"/>
            <a:ext cx="527051" cy="527051"/>
          </a:xfrm>
          <a:prstGeom prst="ellipse">
            <a:avLst/>
          </a:prstGeom>
          <a:ln w="38100">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200" b="1" dirty="0">
                <a:solidFill>
                  <a:schemeClr val="bg1"/>
                </a:solidFill>
              </a:rPr>
              <a:t>6</a:t>
            </a:r>
          </a:p>
        </p:txBody>
      </p:sp>
    </p:spTree>
    <p:extLst>
      <p:ext uri="{BB962C8B-B14F-4D97-AF65-F5344CB8AC3E}">
        <p14:creationId xmlns:p14="http://schemas.microsoft.com/office/powerpoint/2010/main" val="30957543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down)">
                                      <p:cBhvr>
                                        <p:cTn id="7" dur="500"/>
                                        <p:tgtEl>
                                          <p:spTgt spid="3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wipe(down)">
                                      <p:cBhvr>
                                        <p:cTn id="10" dur="500"/>
                                        <p:tgtEl>
                                          <p:spTgt spid="32"/>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p:cTn id="22" dur="500" fill="hold"/>
                                        <p:tgtEl>
                                          <p:spTgt spid="14"/>
                                        </p:tgtEl>
                                        <p:attrNameLst>
                                          <p:attrName>ppt_w</p:attrName>
                                        </p:attrNameLst>
                                      </p:cBhvr>
                                      <p:tavLst>
                                        <p:tav tm="0">
                                          <p:val>
                                            <p:fltVal val="0"/>
                                          </p:val>
                                        </p:tav>
                                        <p:tav tm="100000">
                                          <p:val>
                                            <p:strVal val="#ppt_w"/>
                                          </p:val>
                                        </p:tav>
                                      </p:tavLst>
                                    </p:anim>
                                    <p:anim calcmode="lin" valueType="num">
                                      <p:cBhvr>
                                        <p:cTn id="23" dur="500" fill="hold"/>
                                        <p:tgtEl>
                                          <p:spTgt spid="14"/>
                                        </p:tgtEl>
                                        <p:attrNameLst>
                                          <p:attrName>ppt_h</p:attrName>
                                        </p:attrNameLst>
                                      </p:cBhvr>
                                      <p:tavLst>
                                        <p:tav tm="0">
                                          <p:val>
                                            <p:fltVal val="0"/>
                                          </p:val>
                                        </p:tav>
                                        <p:tav tm="100000">
                                          <p:val>
                                            <p:strVal val="#ppt_h"/>
                                          </p:val>
                                        </p:tav>
                                      </p:tavLst>
                                    </p:anim>
                                    <p:animEffect transition="in" filter="fade">
                                      <p:cBhvr>
                                        <p:cTn id="24" dur="5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p:cTn id="29" dur="500" fill="hold"/>
                                        <p:tgtEl>
                                          <p:spTgt spid="15"/>
                                        </p:tgtEl>
                                        <p:attrNameLst>
                                          <p:attrName>ppt_w</p:attrName>
                                        </p:attrNameLst>
                                      </p:cBhvr>
                                      <p:tavLst>
                                        <p:tav tm="0">
                                          <p:val>
                                            <p:fltVal val="0"/>
                                          </p:val>
                                        </p:tav>
                                        <p:tav tm="100000">
                                          <p:val>
                                            <p:strVal val="#ppt_w"/>
                                          </p:val>
                                        </p:tav>
                                      </p:tavLst>
                                    </p:anim>
                                    <p:anim calcmode="lin" valueType="num">
                                      <p:cBhvr>
                                        <p:cTn id="30" dur="500" fill="hold"/>
                                        <p:tgtEl>
                                          <p:spTgt spid="15"/>
                                        </p:tgtEl>
                                        <p:attrNameLst>
                                          <p:attrName>ppt_h</p:attrName>
                                        </p:attrNameLst>
                                      </p:cBhvr>
                                      <p:tavLst>
                                        <p:tav tm="0">
                                          <p:val>
                                            <p:fltVal val="0"/>
                                          </p:val>
                                        </p:tav>
                                        <p:tav tm="100000">
                                          <p:val>
                                            <p:strVal val="#ppt_h"/>
                                          </p:val>
                                        </p:tav>
                                      </p:tavLst>
                                    </p:anim>
                                    <p:animEffect transition="in" filter="fade">
                                      <p:cBhvr>
                                        <p:cTn id="31" dur="500"/>
                                        <p:tgtEl>
                                          <p:spTgt spid="15"/>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p:cTn id="36" dur="500" fill="hold"/>
                                        <p:tgtEl>
                                          <p:spTgt spid="16"/>
                                        </p:tgtEl>
                                        <p:attrNameLst>
                                          <p:attrName>ppt_w</p:attrName>
                                        </p:attrNameLst>
                                      </p:cBhvr>
                                      <p:tavLst>
                                        <p:tav tm="0">
                                          <p:val>
                                            <p:fltVal val="0"/>
                                          </p:val>
                                        </p:tav>
                                        <p:tav tm="100000">
                                          <p:val>
                                            <p:strVal val="#ppt_w"/>
                                          </p:val>
                                        </p:tav>
                                      </p:tavLst>
                                    </p:anim>
                                    <p:anim calcmode="lin" valueType="num">
                                      <p:cBhvr>
                                        <p:cTn id="37" dur="500" fill="hold"/>
                                        <p:tgtEl>
                                          <p:spTgt spid="16"/>
                                        </p:tgtEl>
                                        <p:attrNameLst>
                                          <p:attrName>ppt_h</p:attrName>
                                        </p:attrNameLst>
                                      </p:cBhvr>
                                      <p:tavLst>
                                        <p:tav tm="0">
                                          <p:val>
                                            <p:fltVal val="0"/>
                                          </p:val>
                                        </p:tav>
                                        <p:tav tm="100000">
                                          <p:val>
                                            <p:strVal val="#ppt_h"/>
                                          </p:val>
                                        </p:tav>
                                      </p:tavLst>
                                    </p:anim>
                                    <p:animEffect transition="in" filter="fade">
                                      <p:cBhvr>
                                        <p:cTn id="38" dur="500"/>
                                        <p:tgtEl>
                                          <p:spTgt spid="16"/>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grpId="0" nodeType="clickEffect">
                                  <p:stCondLst>
                                    <p:cond delay="0"/>
                                  </p:stCondLst>
                                  <p:childTnLst>
                                    <p:set>
                                      <p:cBhvr>
                                        <p:cTn id="49" dur="1" fill="hold">
                                          <p:stCondLst>
                                            <p:cond delay="0"/>
                                          </p:stCondLst>
                                        </p:cTn>
                                        <p:tgtEl>
                                          <p:spTgt spid="18"/>
                                        </p:tgtEl>
                                        <p:attrNameLst>
                                          <p:attrName>style.visibility</p:attrName>
                                        </p:attrNameLst>
                                      </p:cBhvr>
                                      <p:to>
                                        <p:strVal val="visible"/>
                                      </p:to>
                                    </p:set>
                                    <p:anim calcmode="lin" valueType="num">
                                      <p:cBhvr>
                                        <p:cTn id="50" dur="500" fill="hold"/>
                                        <p:tgtEl>
                                          <p:spTgt spid="18"/>
                                        </p:tgtEl>
                                        <p:attrNameLst>
                                          <p:attrName>ppt_w</p:attrName>
                                        </p:attrNameLst>
                                      </p:cBhvr>
                                      <p:tavLst>
                                        <p:tav tm="0">
                                          <p:val>
                                            <p:fltVal val="0"/>
                                          </p:val>
                                        </p:tav>
                                        <p:tav tm="100000">
                                          <p:val>
                                            <p:strVal val="#ppt_w"/>
                                          </p:val>
                                        </p:tav>
                                      </p:tavLst>
                                    </p:anim>
                                    <p:anim calcmode="lin" valueType="num">
                                      <p:cBhvr>
                                        <p:cTn id="51" dur="500" fill="hold"/>
                                        <p:tgtEl>
                                          <p:spTgt spid="18"/>
                                        </p:tgtEl>
                                        <p:attrNameLst>
                                          <p:attrName>ppt_h</p:attrName>
                                        </p:attrNameLst>
                                      </p:cBhvr>
                                      <p:tavLst>
                                        <p:tav tm="0">
                                          <p:val>
                                            <p:fltVal val="0"/>
                                          </p:val>
                                        </p:tav>
                                        <p:tav tm="100000">
                                          <p:val>
                                            <p:strVal val="#ppt_h"/>
                                          </p:val>
                                        </p:tav>
                                      </p:tavLst>
                                    </p:anim>
                                    <p:animEffect transition="in" filter="fade">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p:bldP spid="13" grpId="0" animBg="1"/>
      <p:bldP spid="14" grpId="0" animBg="1"/>
      <p:bldP spid="15" grpId="0" animBg="1"/>
      <p:bldP spid="16" grpId="0" animBg="1"/>
      <p:bldP spid="17" grpId="0" animBg="1"/>
      <p:bldP spid="1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ABB5C9"/>
        </a:solidFill>
        <a:effectLst/>
      </p:bgPr>
    </p:bg>
    <p:spTree>
      <p:nvGrpSpPr>
        <p:cNvPr id="1" name=""/>
        <p:cNvGrpSpPr/>
        <p:nvPr/>
      </p:nvGrpSpPr>
      <p:grpSpPr>
        <a:xfrm>
          <a:off x="0" y="0"/>
          <a:ext cx="0" cy="0"/>
          <a:chOff x="0" y="0"/>
          <a:chExt cx="0" cy="0"/>
        </a:xfrm>
      </p:grpSpPr>
      <p:sp>
        <p:nvSpPr>
          <p:cNvPr id="4" name="矩形: 圆角 3">
            <a:extLst>
              <a:ext uri="{FF2B5EF4-FFF2-40B4-BE49-F238E27FC236}">
                <a16:creationId xmlns:a16="http://schemas.microsoft.com/office/drawing/2014/main" id="{4C46A30C-E484-46B9-B632-A945EDF1378A}"/>
              </a:ext>
            </a:extLst>
          </p:cNvPr>
          <p:cNvSpPr/>
          <p:nvPr/>
        </p:nvSpPr>
        <p:spPr>
          <a:xfrm>
            <a:off x="711200" y="142876"/>
            <a:ext cx="10769600" cy="6180672"/>
          </a:xfrm>
          <a:prstGeom prst="roundRect">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nvGrpSpPr>
          <p:cNvPr id="20" name="Group 19">
            <a:extLst>
              <a:ext uri="{FF2B5EF4-FFF2-40B4-BE49-F238E27FC236}">
                <a16:creationId xmlns:a16="http://schemas.microsoft.com/office/drawing/2014/main" id="{C2A153F4-8670-4EB5-A7E1-1F92B10F3399}"/>
              </a:ext>
            </a:extLst>
          </p:cNvPr>
          <p:cNvGrpSpPr/>
          <p:nvPr/>
        </p:nvGrpSpPr>
        <p:grpSpPr>
          <a:xfrm>
            <a:off x="8266497" y="1888033"/>
            <a:ext cx="3704506" cy="2468880"/>
            <a:chOff x="9026330" y="1381655"/>
            <a:chExt cx="3704506" cy="2468880"/>
          </a:xfrm>
        </p:grpSpPr>
        <p:pic>
          <p:nvPicPr>
            <p:cNvPr id="21" name="Picture 20">
              <a:extLst>
                <a:ext uri="{FF2B5EF4-FFF2-40B4-BE49-F238E27FC236}">
                  <a16:creationId xmlns:a16="http://schemas.microsoft.com/office/drawing/2014/main" id="{4999C906-9C67-433C-82A4-D2EE2B8D7152}"/>
                </a:ext>
              </a:extLst>
            </p:cNvPr>
            <p:cNvPicPr>
              <a:picLocks noChangeAspect="1"/>
            </p:cNvPicPr>
            <p:nvPr/>
          </p:nvPicPr>
          <p:blipFill rotWithShape="1">
            <a:blip r:embed="rId4">
              <a:extLst>
                <a:ext uri="{28A0092B-C50C-407E-A947-70E740481C1C}">
                  <a14:useLocalDpi xmlns:a14="http://schemas.microsoft.com/office/drawing/2010/main" val="0"/>
                </a:ext>
              </a:extLst>
            </a:blip>
            <a:srcRect l="6796" t="8762" r="49126" b="61862"/>
            <a:stretch/>
          </p:blipFill>
          <p:spPr>
            <a:xfrm flipH="1">
              <a:off x="9026330" y="1381655"/>
              <a:ext cx="3704506" cy="2468880"/>
            </a:xfrm>
            <a:prstGeom prst="rect">
              <a:avLst/>
            </a:prstGeom>
          </p:spPr>
        </p:pic>
        <p:sp>
          <p:nvSpPr>
            <p:cNvPr id="22" name="TextBox 21">
              <a:extLst>
                <a:ext uri="{FF2B5EF4-FFF2-40B4-BE49-F238E27FC236}">
                  <a16:creationId xmlns:a16="http://schemas.microsoft.com/office/drawing/2014/main" id="{47F2A798-8EF5-4012-A03A-FBF0724E5403}"/>
                </a:ext>
              </a:extLst>
            </p:cNvPr>
            <p:cNvSpPr txBox="1"/>
            <p:nvPr/>
          </p:nvSpPr>
          <p:spPr>
            <a:xfrm rot="79912">
              <a:off x="9553494" y="2015039"/>
              <a:ext cx="2182515" cy="138499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FF0066"/>
                  </a:solidFill>
                  <a:uLnTx/>
                  <a:uFillTx/>
                  <a:latin typeface="Calibri" panose="020F0502020204030204" pitchFamily="34" charset="0"/>
                  <a:ea typeface="+mn-ea"/>
                  <a:cs typeface="Calibri" panose="020F0502020204030204" pitchFamily="34" charset="0"/>
                </a:rPr>
                <a:t>Giải nghĩa từ cùng nhau nếu có</a:t>
              </a:r>
              <a:endParaRPr kumimoji="0" lang="en-US" sz="2800" b="0" i="0" u="none" strike="noStrike" kern="1200" cap="none" spc="0" normalizeH="0" baseline="0" noProof="0" dirty="0">
                <a:ln>
                  <a:noFill/>
                </a:ln>
                <a:uLnTx/>
                <a:uFillTx/>
                <a:latin typeface="Calibri" panose="020F0502020204030204" pitchFamily="34" charset="0"/>
                <a:ea typeface="+mn-ea"/>
                <a:cs typeface="Calibri" panose="020F0502020204030204" pitchFamily="34" charset="0"/>
              </a:endParaRPr>
            </a:p>
          </p:txBody>
        </p:sp>
      </p:grpSp>
      <p:grpSp>
        <p:nvGrpSpPr>
          <p:cNvPr id="23" name="Group 22">
            <a:extLst>
              <a:ext uri="{FF2B5EF4-FFF2-40B4-BE49-F238E27FC236}">
                <a16:creationId xmlns:a16="http://schemas.microsoft.com/office/drawing/2014/main" id="{9B74342C-5BE2-4227-8211-B499448319C1}"/>
              </a:ext>
            </a:extLst>
          </p:cNvPr>
          <p:cNvGrpSpPr/>
          <p:nvPr/>
        </p:nvGrpSpPr>
        <p:grpSpPr>
          <a:xfrm>
            <a:off x="4413077" y="1200212"/>
            <a:ext cx="3672992" cy="2743200"/>
            <a:chOff x="4672461" y="1214043"/>
            <a:chExt cx="3672992" cy="2743200"/>
          </a:xfrm>
        </p:grpSpPr>
        <p:pic>
          <p:nvPicPr>
            <p:cNvPr id="24" name="Picture 23">
              <a:extLst>
                <a:ext uri="{FF2B5EF4-FFF2-40B4-BE49-F238E27FC236}">
                  <a16:creationId xmlns:a16="http://schemas.microsoft.com/office/drawing/2014/main" id="{0AE7E6BA-85BA-443F-95DE-5B03628FFAFA}"/>
                </a:ext>
              </a:extLst>
            </p:cNvPr>
            <p:cNvPicPr>
              <a:picLocks noChangeAspect="1"/>
            </p:cNvPicPr>
            <p:nvPr/>
          </p:nvPicPr>
          <p:blipFill rotWithShape="1">
            <a:blip r:embed="rId4">
              <a:extLst>
                <a:ext uri="{28A0092B-C50C-407E-A947-70E740481C1C}">
                  <a14:useLocalDpi xmlns:a14="http://schemas.microsoft.com/office/drawing/2010/main" val="0"/>
                </a:ext>
              </a:extLst>
            </a:blip>
            <a:srcRect l="50742" t="63119" r="10533" b="7958"/>
            <a:stretch/>
          </p:blipFill>
          <p:spPr>
            <a:xfrm flipH="1">
              <a:off x="4672461" y="1214043"/>
              <a:ext cx="3672992" cy="2743200"/>
            </a:xfrm>
            <a:prstGeom prst="rect">
              <a:avLst/>
            </a:prstGeom>
          </p:spPr>
        </p:pic>
        <p:sp>
          <p:nvSpPr>
            <p:cNvPr id="25" name="TextBox 24">
              <a:extLst>
                <a:ext uri="{FF2B5EF4-FFF2-40B4-BE49-F238E27FC236}">
                  <a16:creationId xmlns:a16="http://schemas.microsoft.com/office/drawing/2014/main" id="{3E38AF1F-1CCC-40DE-8B22-67F7933C0661}"/>
                </a:ext>
              </a:extLst>
            </p:cNvPr>
            <p:cNvSpPr txBox="1"/>
            <p:nvPr/>
          </p:nvSpPr>
          <p:spPr>
            <a:xfrm flipH="1">
              <a:off x="5178040" y="1787932"/>
              <a:ext cx="2767023" cy="95410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890696"/>
                  </a:solidFill>
                  <a:uLnTx/>
                  <a:uFillTx/>
                  <a:latin typeface="Calibri" panose="020F0502020204030204" pitchFamily="34" charset="0"/>
                  <a:ea typeface="+mn-ea"/>
                  <a:cs typeface="Calibri" panose="020F0502020204030204" pitchFamily="34" charset="0"/>
                </a:rPr>
                <a:t>Tất cả các thành viên đều đọc</a:t>
              </a:r>
              <a:endParaRPr kumimoji="0" lang="en-US" sz="2800" i="0" u="none" strike="noStrike" kern="1200" cap="none" spc="0" normalizeH="0" baseline="0" noProof="0" dirty="0">
                <a:ln>
                  <a:noFill/>
                </a:ln>
                <a:uLnTx/>
                <a:uFillTx/>
                <a:latin typeface="Calibri" panose="020F0502020204030204" pitchFamily="34" charset="0"/>
                <a:ea typeface="+mn-ea"/>
                <a:cs typeface="Calibri" panose="020F0502020204030204" pitchFamily="34" charset="0"/>
              </a:endParaRPr>
            </a:p>
          </p:txBody>
        </p:sp>
      </p:grpSp>
      <p:grpSp>
        <p:nvGrpSpPr>
          <p:cNvPr id="27" name="Group 26">
            <a:extLst>
              <a:ext uri="{FF2B5EF4-FFF2-40B4-BE49-F238E27FC236}">
                <a16:creationId xmlns:a16="http://schemas.microsoft.com/office/drawing/2014/main" id="{C8533D2F-63ED-4F41-82FB-63EC6F7A5C5D}"/>
              </a:ext>
            </a:extLst>
          </p:cNvPr>
          <p:cNvGrpSpPr/>
          <p:nvPr/>
        </p:nvGrpSpPr>
        <p:grpSpPr>
          <a:xfrm rot="10374921" flipV="1">
            <a:off x="889619" y="1571315"/>
            <a:ext cx="3550560" cy="2651760"/>
            <a:chOff x="1758356" y="1446550"/>
            <a:chExt cx="3550560" cy="2651760"/>
          </a:xfrm>
        </p:grpSpPr>
        <p:pic>
          <p:nvPicPr>
            <p:cNvPr id="28" name="Picture 27">
              <a:extLst>
                <a:ext uri="{FF2B5EF4-FFF2-40B4-BE49-F238E27FC236}">
                  <a16:creationId xmlns:a16="http://schemas.microsoft.com/office/drawing/2014/main" id="{15D2379D-24A5-4BA3-8515-FB9FD3369C0F}"/>
                </a:ext>
              </a:extLst>
            </p:cNvPr>
            <p:cNvPicPr>
              <a:picLocks noChangeAspect="1"/>
            </p:cNvPicPr>
            <p:nvPr/>
          </p:nvPicPr>
          <p:blipFill rotWithShape="1">
            <a:blip r:embed="rId4">
              <a:extLst>
                <a:ext uri="{28A0092B-C50C-407E-A947-70E740481C1C}">
                  <a14:useLocalDpi xmlns:a14="http://schemas.microsoft.com/office/drawing/2010/main" val="0"/>
                </a:ext>
              </a:extLst>
            </a:blip>
            <a:srcRect l="6796" t="49732" r="54479" b="21345"/>
            <a:stretch/>
          </p:blipFill>
          <p:spPr>
            <a:xfrm flipH="1">
              <a:off x="1758356" y="1446550"/>
              <a:ext cx="3550560" cy="2651760"/>
            </a:xfrm>
            <a:prstGeom prst="rect">
              <a:avLst/>
            </a:prstGeom>
          </p:spPr>
        </p:pic>
        <p:sp>
          <p:nvSpPr>
            <p:cNvPr id="29" name="TextBox 28">
              <a:extLst>
                <a:ext uri="{FF2B5EF4-FFF2-40B4-BE49-F238E27FC236}">
                  <a16:creationId xmlns:a16="http://schemas.microsoft.com/office/drawing/2014/main" id="{3A5132BD-DCC4-4D1B-82BE-BABA6129DE55}"/>
                </a:ext>
              </a:extLst>
            </p:cNvPr>
            <p:cNvSpPr txBox="1"/>
            <p:nvPr/>
          </p:nvSpPr>
          <p:spPr>
            <a:xfrm>
              <a:off x="2143481" y="2143723"/>
              <a:ext cx="2655803" cy="95410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8000"/>
                  </a:solidFill>
                  <a:uLnTx/>
                  <a:uFillTx/>
                  <a:latin typeface="Calibri" panose="020F0502020204030204" pitchFamily="34" charset="0"/>
                  <a:ea typeface="+mn-ea"/>
                  <a:cs typeface="Calibri" panose="020F0502020204030204" pitchFamily="34" charset="0"/>
                </a:rPr>
                <a:t>Phân công đọc theo đoạn</a:t>
              </a:r>
              <a:endParaRPr kumimoji="0" lang="en-US" sz="2800" i="0" u="none" strike="noStrike" kern="1200" cap="none" spc="0" normalizeH="0" baseline="0" noProof="0" dirty="0">
                <a:ln>
                  <a:noFill/>
                </a:ln>
                <a:uLnTx/>
                <a:uFillTx/>
                <a:latin typeface="Calibri" panose="020F0502020204030204" pitchFamily="34" charset="0"/>
                <a:ea typeface="+mn-ea"/>
                <a:cs typeface="Calibri" panose="020F0502020204030204" pitchFamily="34" charset="0"/>
              </a:endParaRPr>
            </a:p>
          </p:txBody>
        </p:sp>
      </p:grpSp>
      <p:pic>
        <p:nvPicPr>
          <p:cNvPr id="30" name="Picture 2" descr="Plants Animated Clipart: animated-gif-clipart-flowers-in-planter-pot-05c">
            <a:extLst>
              <a:ext uri="{FF2B5EF4-FFF2-40B4-BE49-F238E27FC236}">
                <a16:creationId xmlns:a16="http://schemas.microsoft.com/office/drawing/2014/main" id="{3EE0A657-1C7B-430B-9D65-1EB2E7955E9E}"/>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533130" y="4507689"/>
            <a:ext cx="3198029" cy="2468880"/>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 descr="Plants Animated Clipart: animated-gif-clipart-flowers-in-planter-pot-05c">
            <a:extLst>
              <a:ext uri="{FF2B5EF4-FFF2-40B4-BE49-F238E27FC236}">
                <a16:creationId xmlns:a16="http://schemas.microsoft.com/office/drawing/2014/main" id="{043F6CCD-1300-4315-9C06-115BB65B017E}"/>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flipH="1">
            <a:off x="9527102" y="4507689"/>
            <a:ext cx="3198029" cy="2468880"/>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31">
            <a:extLst>
              <a:ext uri="{FF2B5EF4-FFF2-40B4-BE49-F238E27FC236}">
                <a16:creationId xmlns:a16="http://schemas.microsoft.com/office/drawing/2014/main" id="{596FB7C6-3D72-4123-88FB-432FAD82BA1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29881" y="3644518"/>
            <a:ext cx="4661453" cy="3200400"/>
          </a:xfrm>
          <a:prstGeom prst="rect">
            <a:avLst/>
          </a:prstGeom>
        </p:spPr>
      </p:pic>
      <p:pic>
        <p:nvPicPr>
          <p:cNvPr id="33" name="Picture 32">
            <a:extLst>
              <a:ext uri="{FF2B5EF4-FFF2-40B4-BE49-F238E27FC236}">
                <a16:creationId xmlns:a16="http://schemas.microsoft.com/office/drawing/2014/main" id="{2118451C-7179-4787-85E7-C612A05D840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280590" y="276882"/>
            <a:ext cx="753704" cy="753704"/>
          </a:xfrm>
          <a:prstGeom prst="rect">
            <a:avLst/>
          </a:prstGeom>
        </p:spPr>
      </p:pic>
      <p:pic>
        <p:nvPicPr>
          <p:cNvPr id="3" name="Picture 2">
            <a:extLst>
              <a:ext uri="{FF2B5EF4-FFF2-40B4-BE49-F238E27FC236}">
                <a16:creationId xmlns:a16="http://schemas.microsoft.com/office/drawing/2014/main" id="{547DDAD7-F14D-49CE-8334-5BDB0D3AE987}"/>
              </a:ext>
            </a:extLst>
          </p:cNvPr>
          <p:cNvPicPr>
            <a:picLocks noChangeAspect="1"/>
          </p:cNvPicPr>
          <p:nvPr/>
        </p:nvPicPr>
        <p:blipFill>
          <a:blip r:embed="rId8"/>
          <a:stretch>
            <a:fillRect/>
          </a:stretch>
        </p:blipFill>
        <p:spPr>
          <a:xfrm>
            <a:off x="2758517" y="90615"/>
            <a:ext cx="6998815" cy="1457070"/>
          </a:xfrm>
          <a:prstGeom prst="rect">
            <a:avLst/>
          </a:prstGeom>
        </p:spPr>
      </p:pic>
    </p:spTree>
    <p:extLst>
      <p:ext uri="{BB962C8B-B14F-4D97-AF65-F5344CB8AC3E}">
        <p14:creationId xmlns:p14="http://schemas.microsoft.com/office/powerpoint/2010/main" val="159705587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900" decel="100000" fill="hold"/>
                                        <p:tgtEl>
                                          <p:spTgt spid="3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fade">
                                      <p:cBhvr>
                                        <p:cTn id="13" dur="1000"/>
                                        <p:tgtEl>
                                          <p:spTgt spid="31"/>
                                        </p:tgtEl>
                                      </p:cBhvr>
                                    </p:animEffect>
                                    <p:anim calcmode="lin" valueType="num">
                                      <p:cBhvr>
                                        <p:cTn id="14" dur="1000" fill="hold"/>
                                        <p:tgtEl>
                                          <p:spTgt spid="31"/>
                                        </p:tgtEl>
                                        <p:attrNameLst>
                                          <p:attrName>ppt_x</p:attrName>
                                        </p:attrNameLst>
                                      </p:cBhvr>
                                      <p:tavLst>
                                        <p:tav tm="0">
                                          <p:val>
                                            <p:strVal val="#ppt_x"/>
                                          </p:val>
                                        </p:tav>
                                        <p:tav tm="100000">
                                          <p:val>
                                            <p:strVal val="#ppt_x"/>
                                          </p:val>
                                        </p:tav>
                                      </p:tavLst>
                                    </p:anim>
                                    <p:anim calcmode="lin" valueType="num">
                                      <p:cBhvr>
                                        <p:cTn id="15" dur="900" decel="100000" fill="hold"/>
                                        <p:tgtEl>
                                          <p:spTgt spid="31"/>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nodeType="click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circle(in)">
                                      <p:cBhvr>
                                        <p:cTn id="21" dur="500"/>
                                        <p:tgtEl>
                                          <p:spTgt spid="27"/>
                                        </p:tgtEl>
                                      </p:cBhvr>
                                    </p:animEffect>
                                  </p:childTnLst>
                                  <p:subTnLst>
                                    <p:audio>
                                      <p:cMediaNode>
                                        <p:cTn display="0" masterRel="sameClick">
                                          <p:stCondLst>
                                            <p:cond evt="begin" delay="0">
                                              <p:tn val="19"/>
                                            </p:cond>
                                          </p:stCondLst>
                                          <p:endCondLst>
                                            <p:cond evt="onStopAudio" delay="0">
                                              <p:tgtEl>
                                                <p:sldTgt/>
                                              </p:tgtEl>
                                            </p:cond>
                                          </p:endCondLst>
                                        </p:cTn>
                                        <p:tgtEl>
                                          <p:sndTgt r:embed="rId3" name="Trò-chơi-chíu.wav"/>
                                        </p:tgtEl>
                                      </p:cMediaNode>
                                    </p:audio>
                                  </p:subTnLst>
                                </p:cTn>
                              </p:par>
                            </p:childTnLst>
                          </p:cTn>
                        </p:par>
                        <p:par>
                          <p:cTn id="22" fill="hold">
                            <p:stCondLst>
                              <p:cond delay="500"/>
                            </p:stCondLst>
                            <p:childTnLst>
                              <p:par>
                                <p:cTn id="23" presetID="6" presetClass="entr" presetSubtype="16" fill="hold" nodeType="afterEffect">
                                  <p:stCondLst>
                                    <p:cond delay="250"/>
                                  </p:stCondLst>
                                  <p:childTnLst>
                                    <p:set>
                                      <p:cBhvr>
                                        <p:cTn id="24" dur="1" fill="hold">
                                          <p:stCondLst>
                                            <p:cond delay="0"/>
                                          </p:stCondLst>
                                        </p:cTn>
                                        <p:tgtEl>
                                          <p:spTgt spid="23"/>
                                        </p:tgtEl>
                                        <p:attrNameLst>
                                          <p:attrName>style.visibility</p:attrName>
                                        </p:attrNameLst>
                                      </p:cBhvr>
                                      <p:to>
                                        <p:strVal val="visible"/>
                                      </p:to>
                                    </p:set>
                                    <p:animEffect transition="in" filter="circle(in)">
                                      <p:cBhvr>
                                        <p:cTn id="25" dur="500"/>
                                        <p:tgtEl>
                                          <p:spTgt spid="23"/>
                                        </p:tgtEl>
                                      </p:cBhvr>
                                    </p:animEffect>
                                  </p:childTnLst>
                                  <p:subTnLst>
                                    <p:audio>
                                      <p:cMediaNode>
                                        <p:cTn display="0" masterRel="sameClick">
                                          <p:stCondLst>
                                            <p:cond evt="begin" delay="0">
                                              <p:tn val="23"/>
                                            </p:cond>
                                          </p:stCondLst>
                                          <p:endCondLst>
                                            <p:cond evt="onStopAudio" delay="0">
                                              <p:tgtEl>
                                                <p:sldTgt/>
                                              </p:tgtEl>
                                            </p:cond>
                                          </p:endCondLst>
                                        </p:cTn>
                                        <p:tgtEl>
                                          <p:sndTgt r:embed="rId3" name="Trò-chơi-chíu.wav"/>
                                        </p:tgtEl>
                                      </p:cMediaNode>
                                    </p:audio>
                                  </p:subTnLst>
                                </p:cTn>
                              </p:par>
                            </p:childTnLst>
                          </p:cTn>
                        </p:par>
                        <p:par>
                          <p:cTn id="26" fill="hold">
                            <p:stCondLst>
                              <p:cond delay="1250"/>
                            </p:stCondLst>
                            <p:childTnLst>
                              <p:par>
                                <p:cTn id="27" presetID="6" presetClass="entr" presetSubtype="16" fill="hold" nodeType="afterEffect">
                                  <p:stCondLst>
                                    <p:cond delay="250"/>
                                  </p:stCondLst>
                                  <p:childTnLst>
                                    <p:set>
                                      <p:cBhvr>
                                        <p:cTn id="28" dur="1" fill="hold">
                                          <p:stCondLst>
                                            <p:cond delay="0"/>
                                          </p:stCondLst>
                                        </p:cTn>
                                        <p:tgtEl>
                                          <p:spTgt spid="20"/>
                                        </p:tgtEl>
                                        <p:attrNameLst>
                                          <p:attrName>style.visibility</p:attrName>
                                        </p:attrNameLst>
                                      </p:cBhvr>
                                      <p:to>
                                        <p:strVal val="visible"/>
                                      </p:to>
                                    </p:set>
                                    <p:animEffect transition="in" filter="circle(in)">
                                      <p:cBhvr>
                                        <p:cTn id="29" dur="500"/>
                                        <p:tgtEl>
                                          <p:spTgt spid="20"/>
                                        </p:tgtEl>
                                      </p:cBhvr>
                                    </p:animEffect>
                                  </p:childTnLst>
                                  <p:subTnLst>
                                    <p:audio>
                                      <p:cMediaNode>
                                        <p:cTn display="0" masterRel="sameClick">
                                          <p:stCondLst>
                                            <p:cond evt="begin" delay="0">
                                              <p:tn val="27"/>
                                            </p:cond>
                                          </p:stCondLst>
                                          <p:endCondLst>
                                            <p:cond evt="onStopAudio" delay="0">
                                              <p:tgtEl>
                                                <p:sldTgt/>
                                              </p:tgtEl>
                                            </p:cond>
                                          </p:endCondLst>
                                        </p:cTn>
                                        <p:tgtEl>
                                          <p:sndTgt r:embed="rId3" name="Trò-chơi-chíu.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PA" val="v4.0.0"/>
</p:tagLst>
</file>

<file path=ppt/tags/tag2.xml><?xml version="1.0" encoding="utf-8"?>
<p:tagLst xmlns:a="http://schemas.openxmlformats.org/drawingml/2006/main" xmlns:r="http://schemas.openxmlformats.org/officeDocument/2006/relationships" xmlns:p="http://schemas.openxmlformats.org/presentationml/2006/main">
  <p:tag name="PA" val="v4.0.0"/>
</p:tagLst>
</file>

<file path=ppt/tags/tag3.xml><?xml version="1.0" encoding="utf-8"?>
<p:tagLst xmlns:a="http://schemas.openxmlformats.org/drawingml/2006/main" xmlns:r="http://schemas.openxmlformats.org/officeDocument/2006/relationships" xmlns:p="http://schemas.openxmlformats.org/presentationml/2006/main">
  <p:tag name="PA" val="v4.0.0"/>
</p:tagLst>
</file>

<file path=ppt/tags/tag4.xml><?xml version="1.0" encoding="utf-8"?>
<p:tagLst xmlns:a="http://schemas.openxmlformats.org/drawingml/2006/main" xmlns:r="http://schemas.openxmlformats.org/officeDocument/2006/relationships" xmlns:p="http://schemas.openxmlformats.org/presentationml/2006/main">
  <p:tag name="PA" val="v4.0.0"/>
</p:tagLst>
</file>

<file path=ppt/tags/tag5.xml><?xml version="1.0" encoding="utf-8"?>
<p:tagLst xmlns:a="http://schemas.openxmlformats.org/drawingml/2006/main" xmlns:r="http://schemas.openxmlformats.org/officeDocument/2006/relationships" xmlns:p="http://schemas.openxmlformats.org/presentationml/2006/main">
  <p:tag name="PA" val="v4.0.0"/>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otalTime>280</TotalTime>
  <Words>811</Words>
  <Application>Microsoft Office PowerPoint</Application>
  <PresentationFormat>Widescreen</PresentationFormat>
  <Paragraphs>213</Paragraphs>
  <Slides>23</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微软雅黑</vt:lpstr>
      <vt:lpstr>Arial</vt:lpstr>
      <vt:lpstr>Arial-Rounded</vt:lpstr>
      <vt:lpstr>Calibri</vt:lpstr>
      <vt:lpstr>等线</vt:lpstr>
      <vt:lpstr>等线 Light</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ANH KHOA</cp:lastModifiedBy>
  <cp:revision>55</cp:revision>
  <dcterms:created xsi:type="dcterms:W3CDTF">2022-08-31T23:44:49Z</dcterms:created>
  <dcterms:modified xsi:type="dcterms:W3CDTF">2024-12-09T08:05:08Z</dcterms:modified>
</cp:coreProperties>
</file>