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355" r:id="rId3"/>
    <p:sldId id="284" r:id="rId4"/>
    <p:sldId id="280" r:id="rId5"/>
    <p:sldId id="296" r:id="rId6"/>
    <p:sldId id="334" r:id="rId7"/>
    <p:sldId id="335" r:id="rId8"/>
    <p:sldId id="281" r:id="rId9"/>
    <p:sldId id="337" r:id="rId10"/>
    <p:sldId id="338" r:id="rId11"/>
    <p:sldId id="339" r:id="rId12"/>
    <p:sldId id="341" r:id="rId13"/>
    <p:sldId id="282" r:id="rId14"/>
    <p:sldId id="344" r:id="rId15"/>
    <p:sldId id="356" r:id="rId16"/>
    <p:sldId id="323" r:id="rId17"/>
    <p:sldId id="357" r:id="rId18"/>
    <p:sldId id="299" r:id="rId19"/>
    <p:sldId id="348" r:id="rId20"/>
    <p:sldId id="283" r:id="rId21"/>
    <p:sldId id="324" r:id="rId22"/>
    <p:sldId id="291" r:id="rId23"/>
    <p:sldId id="441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41458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154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41008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83552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25393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4232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590511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89110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803273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76523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07201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10D82F0F-CCFF-5505-019B-849FAEE251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1495" y="105070"/>
            <a:ext cx="1365512" cy="1365512"/>
          </a:xfrm>
          <a:prstGeom prst="rect">
            <a:avLst/>
          </a:prstGeom>
        </p:spPr>
      </p:pic>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2024/2/14</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1416598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21.emf"/><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6.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21.emf"/><Relationship Id="rId10" Type="http://schemas.openxmlformats.org/officeDocument/2006/relationships/image" Target="../media/image49.png"/><Relationship Id="rId4" Type="http://schemas.openxmlformats.org/officeDocument/2006/relationships/image" Target="../media/image39.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8.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59.jpeg"/><Relationship Id="rId1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58.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image" Target="../media/image54.png"/><Relationship Id="rId11" Type="http://schemas.openxmlformats.org/officeDocument/2006/relationships/image" Target="../media/image57.jpeg"/><Relationship Id="rId5" Type="http://schemas.openxmlformats.org/officeDocument/2006/relationships/image" Target="../media/image26.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56.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4.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21.emf"/><Relationship Id="rId5" Type="http://schemas.openxmlformats.org/officeDocument/2006/relationships/image" Target="../media/image54.png"/><Relationship Id="rId10" Type="http://schemas.openxmlformats.org/officeDocument/2006/relationships/image" Target="../media/image69.png"/><Relationship Id="rId4" Type="http://schemas.openxmlformats.org/officeDocument/2006/relationships/image" Target="../media/image26.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5.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70.png"/><Relationship Id="rId5" Type="http://schemas.openxmlformats.org/officeDocument/2006/relationships/image" Target="../media/image21.emf"/><Relationship Id="rId4" Type="http://schemas.openxmlformats.org/officeDocument/2006/relationships/image" Target="../media/image54.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21.emf"/><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26.png"/><Relationship Id="rId7"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8.emf"/><Relationship Id="rId5" Type="http://schemas.openxmlformats.org/officeDocument/2006/relationships/image" Target="../media/image77.png"/><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84.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83.png"/><Relationship Id="rId2" Type="http://schemas.openxmlformats.org/officeDocument/2006/relationships/notesSlide" Target="../notesSlides/notesSlide18.xml"/><Relationship Id="rId16"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80.png"/><Relationship Id="rId15" Type="http://schemas.microsoft.com/office/2007/relationships/hdphoto" Target="../media/hdphoto2.wdp"/><Relationship Id="rId10" Type="http://schemas.openxmlformats.org/officeDocument/2006/relationships/image" Target="../media/image21.emf"/><Relationship Id="rId4" Type="http://schemas.openxmlformats.org/officeDocument/2006/relationships/audio" Target="../media/audio2.wav"/><Relationship Id="rId9" Type="http://schemas.openxmlformats.org/officeDocument/2006/relationships/image" Target="../media/image26.png"/><Relationship Id="rId14" Type="http://schemas.openxmlformats.org/officeDocument/2006/relationships/image" Target="../media/image81.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85.emf"/><Relationship Id="rId5" Type="http://schemas.openxmlformats.org/officeDocument/2006/relationships/image" Target="../media/image8.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slideLayout" Target="../slideLayouts/slideLayout11.xml"/><Relationship Id="rId7" Type="http://schemas.openxmlformats.org/officeDocument/2006/relationships/image" Target="../media/image8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8.emf"/><Relationship Id="rId7"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2.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90.png"/></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22.emf"/><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4.png"/><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30.png"/><Relationship Id="rId4" Type="http://schemas.openxmlformats.org/officeDocument/2006/relationships/image" Target="../media/image25.png"/><Relationship Id="rId9" Type="http://schemas.openxmlformats.org/officeDocument/2006/relationships/image" Target="../media/image26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1.emf"/><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1.emf"/><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17.png"/><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665</Words>
  <Application>Microsoft Office PowerPoint</Application>
  <PresentationFormat>Widescreen</PresentationFormat>
  <Paragraphs>150</Paragraphs>
  <Slides>22</Slides>
  <Notes>21</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22</vt:i4>
      </vt:variant>
    </vt:vector>
  </HeadingPairs>
  <TitlesOfParts>
    <vt:vector size="39" baseType="lpstr">
      <vt:lpstr>等线</vt:lpstr>
      <vt:lpstr>等线 Light</vt:lpstr>
      <vt:lpstr>DFPOP1-W9</vt:lpstr>
      <vt:lpstr>微软雅黑</vt:lpstr>
      <vt:lpstr>汉仪铸字木头人W</vt:lpstr>
      <vt:lpstr>#9Slide07 SVNErika Ormig</vt:lpstr>
      <vt:lpstr>Arial</vt:lpstr>
      <vt:lpstr>Calibri</vt:lpstr>
      <vt:lpstr>Calibri Light</vt:lpstr>
      <vt:lpstr>Cambria</vt:lpstr>
      <vt:lpstr>Cambria Math</vt:lpstr>
      <vt:lpstr>Times New Roman</vt:lpstr>
      <vt:lpstr>UTM Avo</vt:lpstr>
      <vt:lpstr>UTM Flamenco</vt:lpstr>
      <vt:lpstr>UTM Loko</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20</cp:revision>
  <dcterms:created xsi:type="dcterms:W3CDTF">2024-01-09T04:14:55Z</dcterms:created>
  <dcterms:modified xsi:type="dcterms:W3CDTF">2024-02-14T03:39:38Z</dcterms:modified>
</cp:coreProperties>
</file>