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99" r:id="rId2"/>
    <p:sldId id="279" r:id="rId3"/>
    <p:sldId id="280" r:id="rId4"/>
    <p:sldId id="281" r:id="rId5"/>
    <p:sldId id="300" r:id="rId6"/>
    <p:sldId id="282" r:id="rId7"/>
    <p:sldId id="283" r:id="rId8"/>
    <p:sldId id="284" r:id="rId9"/>
    <p:sldId id="301" r:id="rId10"/>
    <p:sldId id="285" r:id="rId11"/>
    <p:sldId id="286" r:id="rId12"/>
    <p:sldId id="287" r:id="rId13"/>
    <p:sldId id="302" r:id="rId14"/>
    <p:sldId id="288" r:id="rId15"/>
    <p:sldId id="289" r:id="rId16"/>
    <p:sldId id="290" r:id="rId17"/>
    <p:sldId id="291" r:id="rId18"/>
    <p:sldId id="292" r:id="rId19"/>
    <p:sldId id="293" r:id="rId20"/>
    <p:sldId id="298" r:id="rId21"/>
    <p:sldId id="303" r:id="rId22"/>
    <p:sldId id="295" r:id="rId23"/>
    <p:sldId id="296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NI-Meli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NI-Meli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NI-Meli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NI-Meli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NI-Meli" pitchFamily="2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NI-Meli" pitchFamily="2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NI-Meli" pitchFamily="2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NI-Meli" pitchFamily="2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NI-Meli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0C7F6"/>
    <a:srgbClr val="FFFFCC"/>
    <a:srgbClr val="000066"/>
    <a:srgbClr val="0066FF"/>
    <a:srgbClr val="66FFFF"/>
    <a:srgbClr val="FFFF66"/>
    <a:srgbClr val="47A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216" autoAdjust="0"/>
    <p:restoredTop sz="94660"/>
  </p:normalViewPr>
  <p:slideViewPr>
    <p:cSldViewPr>
      <p:cViewPr varScale="1">
        <p:scale>
          <a:sx n="38" d="100"/>
          <a:sy n="38" d="100"/>
        </p:scale>
        <p:origin x="-15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3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B23216C-B0C9-4BDE-947C-D8D6B9DFA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668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 advTm="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Tm="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Tm="0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Tm="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Tm="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Tm="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Tm="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Tm="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 advTm="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Tm="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Tm="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Tm="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13"/>
          <p:cNvSpPr txBox="1">
            <a:spLocks noChangeArrowheads="1"/>
          </p:cNvSpPr>
          <p:nvPr/>
        </p:nvSpPr>
        <p:spPr bwMode="auto">
          <a:xfrm>
            <a:off x="3962400" y="228600"/>
            <a:ext cx="13223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Meli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Meli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Meli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Meli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Meli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Meli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Meli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Meli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Meli" pitchFamily="2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b="1" smtClean="0">
                <a:solidFill>
                  <a:srgbClr val="000000"/>
                </a:solidFill>
              </a:rPr>
              <a:t>Toaùn </a:t>
            </a:r>
          </a:p>
        </p:txBody>
      </p:sp>
      <p:sp>
        <p:nvSpPr>
          <p:cNvPr id="1028" name="Text Box 16"/>
          <p:cNvSpPr txBox="1">
            <a:spLocks noChangeArrowheads="1"/>
          </p:cNvSpPr>
          <p:nvPr/>
        </p:nvSpPr>
        <p:spPr bwMode="auto">
          <a:xfrm>
            <a:off x="3340100" y="574675"/>
            <a:ext cx="23955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NI-Meli" pitchFamily="2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NI-Meli" pitchFamily="2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NI-Meli" pitchFamily="2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NI-Meli" pitchFamily="2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NI-Meli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Meli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Meli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Meli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I-Meli" pitchFamily="2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600" b="1" smtClean="0">
                <a:solidFill>
                  <a:srgbClr val="FF33CC"/>
                </a:solidFill>
              </a:rPr>
              <a:t>Pheùp chia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 advTm="0"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On%20tap%20phep%20chia%20%20lop%205.ppt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On%20tap%20phep%20chia%20%20lop%205.ppt" TargetMode="Externa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On%20tap%20phep%20chia%20%20lop%205.ppt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On%20tap%20phep%20chia%20%20lop%205.ppt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On%20tap%20phep%20chia%20%20lop%205.ppt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sunflowers_wave_hb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0"/>
            <a:ext cx="15240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6" descr="Book-09"/>
          <p:cNvPicPr>
            <a:picLocks noChangeAspect="1" noChangeArrowheads="1" noCrop="1"/>
          </p:cNvPicPr>
          <p:nvPr/>
        </p:nvPicPr>
        <p:blipFill>
          <a:blip r:embed="rId3">
            <a:lum bright="-12000" contrast="14000"/>
          </a:blip>
          <a:srcRect/>
          <a:stretch>
            <a:fillRect/>
          </a:stretch>
        </p:blipFill>
        <p:spPr bwMode="auto">
          <a:xfrm>
            <a:off x="7162800" y="36576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7" descr="SONNE000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981200" cy="184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8"/>
          <p:cNvSpPr>
            <a:spLocks noChangeArrowheads="1" noChangeShapeType="1" noTextEdit="1"/>
          </p:cNvSpPr>
          <p:nvPr/>
        </p:nvSpPr>
        <p:spPr bwMode="auto">
          <a:xfrm>
            <a:off x="2286000" y="2286000"/>
            <a:ext cx="5105400" cy="1600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b="1" kern="10" spc="-36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PHÉP CHIA</a:t>
            </a:r>
          </a:p>
        </p:txBody>
      </p:sp>
    </p:spTree>
  </p:cSld>
  <p:clrMapOvr>
    <a:masterClrMapping/>
  </p:clrMapOvr>
  <p:transition spd="med" advTm="0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90600" y="1371600"/>
            <a:ext cx="7620000" cy="70802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000" b="1" u="sng">
                <a:solidFill>
                  <a:srgbClr val="0066FF"/>
                </a:solidFill>
                <a:latin typeface="Arial" charset="0"/>
                <a:cs typeface="Arial" charset="0"/>
              </a:rPr>
              <a:t>Tính rồi thử lại theo mẫu: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6200" y="2117725"/>
            <a:ext cx="1390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000000"/>
                </a:solidFill>
                <a:latin typeface="Arial" charset="0"/>
                <a:cs typeface="Arial" charset="0"/>
              </a:rPr>
              <a:t>Mẫu :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87500" y="2146300"/>
            <a:ext cx="12112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000000"/>
                </a:solidFill>
                <a:latin typeface="Arial" charset="0"/>
                <a:cs typeface="Arial" charset="0"/>
              </a:rPr>
              <a:t>5832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-292100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-292100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-292100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430588" y="2143125"/>
            <a:ext cx="6969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3600" b="1">
                <a:solidFill>
                  <a:srgbClr val="000000"/>
                </a:solidFill>
                <a:latin typeface="Arial" charset="0"/>
                <a:cs typeface="Arial" charset="0"/>
              </a:rPr>
              <a:t>24</a:t>
            </a: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228600" y="1371600"/>
            <a:ext cx="685800" cy="685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66FF"/>
                </a:solidFill>
                <a:latin typeface="Arial" charset="0"/>
              </a:rPr>
              <a:t>1</a:t>
            </a: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2973388" y="2120900"/>
            <a:ext cx="3381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3600" b="1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1593850" y="2895600"/>
            <a:ext cx="985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5832</a:t>
            </a: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3027363" y="2895600"/>
            <a:ext cx="585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24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805113" y="3090863"/>
            <a:ext cx="1371600" cy="914400"/>
            <a:chOff x="576" y="2544"/>
            <a:chExt cx="576" cy="576"/>
          </a:xfrm>
        </p:grpSpPr>
        <p:sp>
          <p:nvSpPr>
            <p:cNvPr id="11311" name="Line 15"/>
            <p:cNvSpPr>
              <a:spLocks noChangeShapeType="1"/>
            </p:cNvSpPr>
            <p:nvPr/>
          </p:nvSpPr>
          <p:spPr bwMode="auto">
            <a:xfrm>
              <a:off x="576" y="2544"/>
              <a:ext cx="0" cy="576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Line 16"/>
            <p:cNvSpPr>
              <a:spLocks noChangeShapeType="1"/>
            </p:cNvSpPr>
            <p:nvPr/>
          </p:nvSpPr>
          <p:spPr bwMode="auto">
            <a:xfrm rot="5400000">
              <a:off x="863" y="2463"/>
              <a:ext cx="1" cy="576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2984500" y="3376613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3255963" y="337820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3546475" y="338455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2084388" y="3230563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1851025" y="3228975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1612900" y="321945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2084388" y="360045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1855788" y="3595688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68633" name="Text Box 25"/>
          <p:cNvSpPr txBox="1">
            <a:spLocks noChangeArrowheads="1"/>
          </p:cNvSpPr>
          <p:nvPr/>
        </p:nvSpPr>
        <p:spPr bwMode="auto">
          <a:xfrm>
            <a:off x="2312988" y="358140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68634" name="Text Box 26"/>
          <p:cNvSpPr txBox="1">
            <a:spLocks noChangeArrowheads="1"/>
          </p:cNvSpPr>
          <p:nvPr/>
        </p:nvSpPr>
        <p:spPr bwMode="auto">
          <a:xfrm>
            <a:off x="2332038" y="395605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68635" name="Text Box 27"/>
          <p:cNvSpPr txBox="1">
            <a:spLocks noChangeArrowheads="1"/>
          </p:cNvSpPr>
          <p:nvPr/>
        </p:nvSpPr>
        <p:spPr bwMode="auto">
          <a:xfrm>
            <a:off x="0" y="4572000"/>
            <a:ext cx="4575175" cy="12001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 b="1">
                <a:solidFill>
                  <a:srgbClr val="0066FF"/>
                </a:solidFill>
                <a:latin typeface="Arial" charset="0"/>
                <a:cs typeface="Arial" charset="0"/>
              </a:rPr>
              <a:t>Thử lại :     </a:t>
            </a:r>
          </a:p>
          <a:p>
            <a:pPr eaLnBrk="1" hangingPunct="1"/>
            <a:r>
              <a:rPr lang="en-US" sz="3600" b="1">
                <a:solidFill>
                  <a:srgbClr val="0066FF"/>
                </a:solidFill>
                <a:latin typeface="Arial" charset="0"/>
                <a:cs typeface="Arial" charset="0"/>
              </a:rPr>
              <a:t>243 x 24 = 5832</a:t>
            </a:r>
          </a:p>
        </p:txBody>
      </p:sp>
      <p:sp>
        <p:nvSpPr>
          <p:cNvPr id="68636" name="Text Box 28"/>
          <p:cNvSpPr txBox="1">
            <a:spLocks noChangeArrowheads="1"/>
          </p:cNvSpPr>
          <p:nvPr/>
        </p:nvSpPr>
        <p:spPr bwMode="auto">
          <a:xfrm>
            <a:off x="5607050" y="2133600"/>
            <a:ext cx="12112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000000"/>
                </a:solidFill>
                <a:latin typeface="Arial" charset="0"/>
                <a:cs typeface="Arial" charset="0"/>
              </a:rPr>
              <a:t>5837</a:t>
            </a:r>
          </a:p>
        </p:txBody>
      </p:sp>
      <p:sp>
        <p:nvSpPr>
          <p:cNvPr id="68637" name="Text Box 29"/>
          <p:cNvSpPr txBox="1">
            <a:spLocks noChangeArrowheads="1"/>
          </p:cNvSpPr>
          <p:nvPr/>
        </p:nvSpPr>
        <p:spPr bwMode="auto">
          <a:xfrm>
            <a:off x="7532688" y="2133600"/>
            <a:ext cx="6969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3600" b="1">
                <a:solidFill>
                  <a:srgbClr val="000000"/>
                </a:solidFill>
                <a:latin typeface="Arial" charset="0"/>
                <a:cs typeface="Arial" charset="0"/>
              </a:rPr>
              <a:t>24</a:t>
            </a:r>
          </a:p>
        </p:txBody>
      </p:sp>
      <p:sp>
        <p:nvSpPr>
          <p:cNvPr id="68638" name="Text Box 30"/>
          <p:cNvSpPr txBox="1">
            <a:spLocks noChangeArrowheads="1"/>
          </p:cNvSpPr>
          <p:nvPr/>
        </p:nvSpPr>
        <p:spPr bwMode="auto">
          <a:xfrm>
            <a:off x="7053263" y="2133600"/>
            <a:ext cx="3381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3600" b="1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68639" name="Text Box 31"/>
          <p:cNvSpPr txBox="1">
            <a:spLocks noChangeArrowheads="1"/>
          </p:cNvSpPr>
          <p:nvPr/>
        </p:nvSpPr>
        <p:spPr bwMode="auto">
          <a:xfrm>
            <a:off x="5715000" y="2971800"/>
            <a:ext cx="985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5837</a:t>
            </a:r>
          </a:p>
        </p:txBody>
      </p:sp>
      <p:sp>
        <p:nvSpPr>
          <p:cNvPr id="68640" name="Text Box 32"/>
          <p:cNvSpPr txBox="1">
            <a:spLocks noChangeArrowheads="1"/>
          </p:cNvSpPr>
          <p:nvPr/>
        </p:nvSpPr>
        <p:spPr bwMode="auto">
          <a:xfrm>
            <a:off x="7148513" y="2971800"/>
            <a:ext cx="585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24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6926263" y="3167063"/>
            <a:ext cx="1371600" cy="914400"/>
            <a:chOff x="576" y="2544"/>
            <a:chExt cx="576" cy="576"/>
          </a:xfrm>
        </p:grpSpPr>
        <p:sp>
          <p:nvSpPr>
            <p:cNvPr id="11309" name="Line 34"/>
            <p:cNvSpPr>
              <a:spLocks noChangeShapeType="1"/>
            </p:cNvSpPr>
            <p:nvPr/>
          </p:nvSpPr>
          <p:spPr bwMode="auto">
            <a:xfrm>
              <a:off x="576" y="2544"/>
              <a:ext cx="0" cy="576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0" name="Line 35"/>
            <p:cNvSpPr>
              <a:spLocks noChangeShapeType="1"/>
            </p:cNvSpPr>
            <p:nvPr/>
          </p:nvSpPr>
          <p:spPr bwMode="auto">
            <a:xfrm rot="5400000">
              <a:off x="863" y="2463"/>
              <a:ext cx="1" cy="576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44" name="Text Box 36"/>
          <p:cNvSpPr txBox="1">
            <a:spLocks noChangeArrowheads="1"/>
          </p:cNvSpPr>
          <p:nvPr/>
        </p:nvSpPr>
        <p:spPr bwMode="auto">
          <a:xfrm>
            <a:off x="7105650" y="3424238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68645" name="Text Box 37"/>
          <p:cNvSpPr txBox="1">
            <a:spLocks noChangeArrowheads="1"/>
          </p:cNvSpPr>
          <p:nvPr/>
        </p:nvSpPr>
        <p:spPr bwMode="auto">
          <a:xfrm>
            <a:off x="7377113" y="342900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68646" name="Text Box 38"/>
          <p:cNvSpPr txBox="1">
            <a:spLocks noChangeArrowheads="1"/>
          </p:cNvSpPr>
          <p:nvPr/>
        </p:nvSpPr>
        <p:spPr bwMode="auto">
          <a:xfrm>
            <a:off x="7667625" y="342900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68647" name="Text Box 39"/>
          <p:cNvSpPr txBox="1">
            <a:spLocks noChangeArrowheads="1"/>
          </p:cNvSpPr>
          <p:nvPr/>
        </p:nvSpPr>
        <p:spPr bwMode="auto">
          <a:xfrm>
            <a:off x="6205538" y="3306763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68648" name="Text Box 40"/>
          <p:cNvSpPr txBox="1">
            <a:spLocks noChangeArrowheads="1"/>
          </p:cNvSpPr>
          <p:nvPr/>
        </p:nvSpPr>
        <p:spPr bwMode="auto">
          <a:xfrm>
            <a:off x="5972175" y="3305175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68649" name="Text Box 41"/>
          <p:cNvSpPr txBox="1">
            <a:spLocks noChangeArrowheads="1"/>
          </p:cNvSpPr>
          <p:nvPr/>
        </p:nvSpPr>
        <p:spPr bwMode="auto">
          <a:xfrm>
            <a:off x="5734050" y="329565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68650" name="Text Box 42"/>
          <p:cNvSpPr txBox="1">
            <a:spLocks noChangeArrowheads="1"/>
          </p:cNvSpPr>
          <p:nvPr/>
        </p:nvSpPr>
        <p:spPr bwMode="auto">
          <a:xfrm>
            <a:off x="6205538" y="367665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68651" name="Text Box 43"/>
          <p:cNvSpPr txBox="1">
            <a:spLocks noChangeArrowheads="1"/>
          </p:cNvSpPr>
          <p:nvPr/>
        </p:nvSpPr>
        <p:spPr bwMode="auto">
          <a:xfrm>
            <a:off x="5976938" y="3671888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68652" name="Text Box 44"/>
          <p:cNvSpPr txBox="1">
            <a:spLocks noChangeArrowheads="1"/>
          </p:cNvSpPr>
          <p:nvPr/>
        </p:nvSpPr>
        <p:spPr bwMode="auto">
          <a:xfrm>
            <a:off x="6434138" y="365760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68653" name="Text Box 45"/>
          <p:cNvSpPr txBox="1">
            <a:spLocks noChangeArrowheads="1"/>
          </p:cNvSpPr>
          <p:nvPr/>
        </p:nvSpPr>
        <p:spPr bwMode="auto">
          <a:xfrm>
            <a:off x="6427788" y="403860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68654" name="Text Box 46"/>
          <p:cNvSpPr txBox="1">
            <a:spLocks noChangeArrowheads="1"/>
          </p:cNvSpPr>
          <p:nvPr/>
        </p:nvSpPr>
        <p:spPr bwMode="auto">
          <a:xfrm>
            <a:off x="4648200" y="4572000"/>
            <a:ext cx="4495800" cy="12001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 b="1">
                <a:solidFill>
                  <a:srgbClr val="0066FF"/>
                </a:solidFill>
                <a:latin typeface="Arial" charset="0"/>
                <a:cs typeface="Arial" charset="0"/>
              </a:rPr>
              <a:t>Thử lại : </a:t>
            </a:r>
          </a:p>
          <a:p>
            <a:pPr eaLnBrk="1" hangingPunct="1"/>
            <a:r>
              <a:rPr lang="en-US" sz="3600" b="1">
                <a:solidFill>
                  <a:srgbClr val="0066FF"/>
                </a:solidFill>
                <a:latin typeface="Arial" charset="0"/>
                <a:cs typeface="Arial" charset="0"/>
              </a:rPr>
              <a:t>243x24 + 5=5832</a:t>
            </a:r>
          </a:p>
        </p:txBody>
      </p:sp>
      <p:sp>
        <p:nvSpPr>
          <p:cNvPr id="68655" name="Text Box 47"/>
          <p:cNvSpPr txBox="1">
            <a:spLocks noChangeArrowheads="1"/>
          </p:cNvSpPr>
          <p:nvPr/>
        </p:nvSpPr>
        <p:spPr bwMode="auto">
          <a:xfrm>
            <a:off x="2074863" y="3948113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68656" name="Text Box 48"/>
          <p:cNvSpPr txBox="1">
            <a:spLocks noChangeArrowheads="1"/>
          </p:cNvSpPr>
          <p:nvPr/>
        </p:nvSpPr>
        <p:spPr bwMode="auto">
          <a:xfrm>
            <a:off x="6199188" y="403860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1308" name="Text Box 49"/>
          <p:cNvSpPr txBox="1"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FF66"/>
                </a:solidFill>
                <a:latin typeface="Arial" charset="0"/>
              </a:rPr>
              <a:t>Toán</a:t>
            </a:r>
            <a:r>
              <a:rPr lang="en-US" sz="4000" b="1">
                <a:solidFill>
                  <a:srgbClr val="FFFF66"/>
                </a:solidFill>
                <a:latin typeface="Arial" charset="0"/>
              </a:rPr>
              <a:t>:</a:t>
            </a:r>
            <a:r>
              <a:rPr lang="en-US" sz="2800" b="1">
                <a:solidFill>
                  <a:srgbClr val="FFFF66"/>
                </a:solidFill>
                <a:latin typeface="Arial" charset="0"/>
              </a:rPr>
              <a:t>             </a:t>
            </a:r>
            <a:r>
              <a:rPr lang="en-US" sz="4000" b="1">
                <a:solidFill>
                  <a:srgbClr val="FFFF66"/>
                </a:solidFill>
                <a:latin typeface="Arial" charset="0"/>
              </a:rPr>
              <a:t>Phép chia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500"/>
                                        <p:tgtEl>
                                          <p:spTgt spid="6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500"/>
                                        <p:tgtEl>
                                          <p:spTgt spid="6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5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500"/>
                                        <p:tgtEl>
                                          <p:spTgt spid="6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0" dur="500"/>
                                        <p:tgtEl>
                                          <p:spTgt spid="6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5" dur="500"/>
                                        <p:tgtEl>
                                          <p:spTgt spid="6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5" dur="500"/>
                                        <p:tgtEl>
                                          <p:spTgt spid="6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0" dur="500"/>
                                        <p:tgtEl>
                                          <p:spTgt spid="6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686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686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686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7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68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68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686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686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686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686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686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686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60"/>
                            </p:stCondLst>
                            <p:childTnLst>
                              <p:par>
                                <p:cTn id="9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7" dur="2000"/>
                                        <p:tgtEl>
                                          <p:spTgt spid="68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96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3460"/>
                            </p:stCondLst>
                            <p:childTnLst>
                              <p:par>
                                <p:cTn id="10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5" dur="2000"/>
                                        <p:tgtEl>
                                          <p:spTgt spid="6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460"/>
                            </p:stCondLst>
                            <p:childTnLst>
                              <p:par>
                                <p:cTn id="10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9" dur="2000"/>
                                        <p:tgtEl>
                                          <p:spTgt spid="6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7460"/>
                            </p:stCondLst>
                            <p:childTnLst>
                              <p:par>
                                <p:cTn id="11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3" dur="2000"/>
                                        <p:tgtEl>
                                          <p:spTgt spid="6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9460"/>
                            </p:stCondLst>
                            <p:childTnLst>
                              <p:par>
                                <p:cTn id="11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7" dur="2000"/>
                                        <p:tgtEl>
                                          <p:spTgt spid="6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1460"/>
                            </p:stCondLst>
                            <p:childTnLst>
                              <p:par>
                                <p:cTn id="11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1" dur="2000"/>
                                        <p:tgtEl>
                                          <p:spTgt spid="6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3460"/>
                            </p:stCondLst>
                            <p:childTnLst>
                              <p:par>
                                <p:cTn id="12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5" dur="2000"/>
                                        <p:tgtEl>
                                          <p:spTgt spid="6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5460"/>
                            </p:stCondLst>
                            <p:childTnLst>
                              <p:par>
                                <p:cTn id="12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9" dur="2000"/>
                                        <p:tgtEl>
                                          <p:spTgt spid="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7460"/>
                            </p:stCondLst>
                            <p:childTnLst>
                              <p:par>
                                <p:cTn id="13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3" dur="2000"/>
                                        <p:tgtEl>
                                          <p:spTgt spid="6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8" dur="2000"/>
                                        <p:tgtEl>
                                          <p:spTgt spid="6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3" dur="2000"/>
                                        <p:tgtEl>
                                          <p:spTgt spid="6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8" dur="2000"/>
                                        <p:tgtEl>
                                          <p:spTgt spid="6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3" dur="2000"/>
                                        <p:tgtEl>
                                          <p:spTgt spid="68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8" dur="80"/>
                                        <p:tgtEl>
                                          <p:spTgt spid="686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9" dur="80"/>
                                        <p:tgtEl>
                                          <p:spTgt spid="686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80"/>
                                        <p:tgtEl>
                                          <p:spTgt spid="686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0" grpId="0"/>
      <p:bldP spid="68621" grpId="0"/>
      <p:bldP spid="68625" grpId="0"/>
      <p:bldP spid="68626" grpId="0"/>
      <p:bldP spid="68627" grpId="0"/>
      <p:bldP spid="68628" grpId="0"/>
      <p:bldP spid="68629" grpId="0"/>
      <p:bldP spid="68630" grpId="0"/>
      <p:bldP spid="68631" grpId="0"/>
      <p:bldP spid="68632" grpId="0"/>
      <p:bldP spid="68633" grpId="0"/>
      <p:bldP spid="68634" grpId="0"/>
      <p:bldP spid="68635" grpId="0" animBg="1"/>
      <p:bldP spid="68636" grpId="0"/>
      <p:bldP spid="68637" grpId="0"/>
      <p:bldP spid="68638" grpId="0"/>
      <p:bldP spid="68639" grpId="0"/>
      <p:bldP spid="68640" grpId="0"/>
      <p:bldP spid="68644" grpId="0"/>
      <p:bldP spid="68645" grpId="0"/>
      <p:bldP spid="68646" grpId="0"/>
      <p:bldP spid="68647" grpId="0"/>
      <p:bldP spid="68648" grpId="0"/>
      <p:bldP spid="68649" grpId="0"/>
      <p:bldP spid="68650" grpId="0"/>
      <p:bldP spid="68651" grpId="0"/>
      <p:bldP spid="68652" grpId="0"/>
      <p:bldP spid="68653" grpId="0"/>
      <p:bldP spid="68654" grpId="0" animBg="1"/>
      <p:bldP spid="68655" grpId="0"/>
      <p:bldP spid="686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990600" y="1295400"/>
            <a:ext cx="8153400" cy="64611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 b="1" u="sng">
                <a:solidFill>
                  <a:srgbClr val="000066"/>
                </a:solidFill>
                <a:latin typeface="Arial" charset="0"/>
                <a:cs typeface="Arial" charset="0"/>
              </a:rPr>
              <a:t>Tính rồi thử lại theo mẫu: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3238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b="1">
                <a:latin typeface="Arial" charset="0"/>
                <a:cs typeface="Arial" charset="0"/>
              </a:rPr>
              <a:t>a) 8192  :  32</a:t>
            </a: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0" y="-292100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0" y="-292100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0" y="-292100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12295" name="Oval 9"/>
          <p:cNvSpPr>
            <a:spLocks noChangeArrowheads="1"/>
          </p:cNvSpPr>
          <p:nvPr/>
        </p:nvSpPr>
        <p:spPr bwMode="auto">
          <a:xfrm>
            <a:off x="152400" y="1295400"/>
            <a:ext cx="685800" cy="6858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66"/>
                </a:solidFill>
                <a:latin typeface="Arial" charset="0"/>
              </a:rPr>
              <a:t>1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1593850" y="2895600"/>
            <a:ext cx="985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8192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3027363" y="2895600"/>
            <a:ext cx="585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32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805113" y="3090863"/>
            <a:ext cx="1371600" cy="914400"/>
            <a:chOff x="576" y="2544"/>
            <a:chExt cx="576" cy="576"/>
          </a:xfrm>
        </p:grpSpPr>
        <p:sp>
          <p:nvSpPr>
            <p:cNvPr id="12330" name="Line 15"/>
            <p:cNvSpPr>
              <a:spLocks noChangeShapeType="1"/>
            </p:cNvSpPr>
            <p:nvPr/>
          </p:nvSpPr>
          <p:spPr bwMode="auto">
            <a:xfrm>
              <a:off x="576" y="2544"/>
              <a:ext cx="0" cy="576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1" name="Line 16"/>
            <p:cNvSpPr>
              <a:spLocks noChangeShapeType="1"/>
            </p:cNvSpPr>
            <p:nvPr/>
          </p:nvSpPr>
          <p:spPr bwMode="auto">
            <a:xfrm rot="5400000">
              <a:off x="863" y="2463"/>
              <a:ext cx="1" cy="576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2984500" y="3376613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3255963" y="337820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3546475" y="338455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2084388" y="3230563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1851025" y="3228975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1612900" y="321945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2084388" y="3597275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1855788" y="3595688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69657" name="Text Box 25"/>
          <p:cNvSpPr txBox="1">
            <a:spLocks noChangeArrowheads="1"/>
          </p:cNvSpPr>
          <p:nvPr/>
        </p:nvSpPr>
        <p:spPr bwMode="auto">
          <a:xfrm>
            <a:off x="2312988" y="358140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69658" name="Text Box 26"/>
          <p:cNvSpPr txBox="1">
            <a:spLocks noChangeArrowheads="1"/>
          </p:cNvSpPr>
          <p:nvPr/>
        </p:nvSpPr>
        <p:spPr bwMode="auto">
          <a:xfrm>
            <a:off x="2332038" y="395605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69659" name="Text Box 27"/>
          <p:cNvSpPr txBox="1">
            <a:spLocks noChangeArrowheads="1"/>
          </p:cNvSpPr>
          <p:nvPr/>
        </p:nvSpPr>
        <p:spPr bwMode="auto">
          <a:xfrm>
            <a:off x="76200" y="4632325"/>
            <a:ext cx="3532188" cy="12001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000066"/>
                </a:solidFill>
                <a:latin typeface="Arial" charset="0"/>
                <a:cs typeface="Arial" charset="0"/>
              </a:rPr>
              <a:t>Thử lại : </a:t>
            </a:r>
          </a:p>
          <a:p>
            <a:pPr eaLnBrk="1" hangingPunct="1"/>
            <a:r>
              <a:rPr lang="en-US" sz="3600" b="1">
                <a:solidFill>
                  <a:srgbClr val="000066"/>
                </a:solidFill>
                <a:latin typeface="Arial" charset="0"/>
                <a:cs typeface="Arial" charset="0"/>
              </a:rPr>
              <a:t>256 x 32 = 8192</a:t>
            </a:r>
          </a:p>
        </p:txBody>
      </p:sp>
      <p:sp>
        <p:nvSpPr>
          <p:cNvPr id="69660" name="Text Box 28"/>
          <p:cNvSpPr txBox="1">
            <a:spLocks noChangeArrowheads="1"/>
          </p:cNvSpPr>
          <p:nvPr/>
        </p:nvSpPr>
        <p:spPr bwMode="auto">
          <a:xfrm>
            <a:off x="5591175" y="1981200"/>
            <a:ext cx="2638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4000" b="1">
                <a:latin typeface="Arial" charset="0"/>
                <a:cs typeface="Arial" charset="0"/>
              </a:rPr>
              <a:t>15335 : 42</a:t>
            </a:r>
          </a:p>
        </p:txBody>
      </p:sp>
      <p:sp>
        <p:nvSpPr>
          <p:cNvPr id="69663" name="Text Box 31"/>
          <p:cNvSpPr txBox="1">
            <a:spLocks noChangeArrowheads="1"/>
          </p:cNvSpPr>
          <p:nvPr/>
        </p:nvSpPr>
        <p:spPr bwMode="auto">
          <a:xfrm>
            <a:off x="5627688" y="2971800"/>
            <a:ext cx="1185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15335</a:t>
            </a:r>
          </a:p>
        </p:txBody>
      </p:sp>
      <p:sp>
        <p:nvSpPr>
          <p:cNvPr id="69664" name="Text Box 32"/>
          <p:cNvSpPr txBox="1">
            <a:spLocks noChangeArrowheads="1"/>
          </p:cNvSpPr>
          <p:nvPr/>
        </p:nvSpPr>
        <p:spPr bwMode="auto">
          <a:xfrm>
            <a:off x="7148513" y="2971800"/>
            <a:ext cx="585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42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6926263" y="3167063"/>
            <a:ext cx="1371600" cy="914400"/>
            <a:chOff x="576" y="2544"/>
            <a:chExt cx="576" cy="576"/>
          </a:xfrm>
        </p:grpSpPr>
        <p:sp>
          <p:nvSpPr>
            <p:cNvPr id="12328" name="Line 34"/>
            <p:cNvSpPr>
              <a:spLocks noChangeShapeType="1"/>
            </p:cNvSpPr>
            <p:nvPr/>
          </p:nvSpPr>
          <p:spPr bwMode="auto">
            <a:xfrm>
              <a:off x="576" y="2544"/>
              <a:ext cx="0" cy="576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Line 35"/>
            <p:cNvSpPr>
              <a:spLocks noChangeShapeType="1"/>
            </p:cNvSpPr>
            <p:nvPr/>
          </p:nvSpPr>
          <p:spPr bwMode="auto">
            <a:xfrm rot="5400000">
              <a:off x="863" y="2463"/>
              <a:ext cx="1" cy="576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668" name="Text Box 36"/>
          <p:cNvSpPr txBox="1">
            <a:spLocks noChangeArrowheads="1"/>
          </p:cNvSpPr>
          <p:nvPr/>
        </p:nvSpPr>
        <p:spPr bwMode="auto">
          <a:xfrm>
            <a:off x="7105650" y="3424238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69669" name="Text Box 37"/>
          <p:cNvSpPr txBox="1">
            <a:spLocks noChangeArrowheads="1"/>
          </p:cNvSpPr>
          <p:nvPr/>
        </p:nvSpPr>
        <p:spPr bwMode="auto">
          <a:xfrm>
            <a:off x="7377113" y="342900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69670" name="Text Box 38"/>
          <p:cNvSpPr txBox="1">
            <a:spLocks noChangeArrowheads="1"/>
          </p:cNvSpPr>
          <p:nvPr/>
        </p:nvSpPr>
        <p:spPr bwMode="auto">
          <a:xfrm>
            <a:off x="7667625" y="342900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69671" name="Text Box 39"/>
          <p:cNvSpPr txBox="1">
            <a:spLocks noChangeArrowheads="1"/>
          </p:cNvSpPr>
          <p:nvPr/>
        </p:nvSpPr>
        <p:spPr bwMode="auto">
          <a:xfrm>
            <a:off x="6205538" y="3306763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69672" name="Text Box 40"/>
          <p:cNvSpPr txBox="1">
            <a:spLocks noChangeArrowheads="1"/>
          </p:cNvSpPr>
          <p:nvPr/>
        </p:nvSpPr>
        <p:spPr bwMode="auto">
          <a:xfrm>
            <a:off x="5972175" y="3305175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69673" name="Text Box 41"/>
          <p:cNvSpPr txBox="1">
            <a:spLocks noChangeArrowheads="1"/>
          </p:cNvSpPr>
          <p:nvPr/>
        </p:nvSpPr>
        <p:spPr bwMode="auto">
          <a:xfrm>
            <a:off x="5741988" y="3305175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69674" name="Text Box 42"/>
          <p:cNvSpPr txBox="1">
            <a:spLocks noChangeArrowheads="1"/>
          </p:cNvSpPr>
          <p:nvPr/>
        </p:nvSpPr>
        <p:spPr bwMode="auto">
          <a:xfrm>
            <a:off x="6205538" y="367665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69675" name="Text Box 43"/>
          <p:cNvSpPr txBox="1">
            <a:spLocks noChangeArrowheads="1"/>
          </p:cNvSpPr>
          <p:nvPr/>
        </p:nvSpPr>
        <p:spPr bwMode="auto">
          <a:xfrm>
            <a:off x="5976938" y="3671888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69676" name="Text Box 44"/>
          <p:cNvSpPr txBox="1">
            <a:spLocks noChangeArrowheads="1"/>
          </p:cNvSpPr>
          <p:nvPr/>
        </p:nvSpPr>
        <p:spPr bwMode="auto">
          <a:xfrm>
            <a:off x="6434138" y="369570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69677" name="Text Box 45"/>
          <p:cNvSpPr txBox="1">
            <a:spLocks noChangeArrowheads="1"/>
          </p:cNvSpPr>
          <p:nvPr/>
        </p:nvSpPr>
        <p:spPr bwMode="auto">
          <a:xfrm>
            <a:off x="6427788" y="403860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69678" name="Text Box 46"/>
          <p:cNvSpPr txBox="1">
            <a:spLocks noChangeArrowheads="1"/>
          </p:cNvSpPr>
          <p:nvPr/>
        </p:nvSpPr>
        <p:spPr bwMode="auto">
          <a:xfrm>
            <a:off x="4483100" y="4632325"/>
            <a:ext cx="4057650" cy="12001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000066"/>
                </a:solidFill>
                <a:latin typeface="Arial" charset="0"/>
                <a:cs typeface="Arial" charset="0"/>
              </a:rPr>
              <a:t>Thử lại : </a:t>
            </a:r>
          </a:p>
          <a:p>
            <a:pPr eaLnBrk="1" hangingPunct="1"/>
            <a:r>
              <a:rPr lang="en-US" sz="3600" b="1">
                <a:solidFill>
                  <a:srgbClr val="000066"/>
                </a:solidFill>
                <a:latin typeface="Arial" charset="0"/>
                <a:cs typeface="Arial" charset="0"/>
              </a:rPr>
              <a:t>365x42+5 = 15335</a:t>
            </a:r>
          </a:p>
        </p:txBody>
      </p:sp>
      <p:sp>
        <p:nvSpPr>
          <p:cNvPr id="69679" name="Text Box 47"/>
          <p:cNvSpPr txBox="1">
            <a:spLocks noChangeArrowheads="1"/>
          </p:cNvSpPr>
          <p:nvPr/>
        </p:nvSpPr>
        <p:spPr bwMode="auto">
          <a:xfrm>
            <a:off x="2074863" y="3948113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69680" name="Text Box 48"/>
          <p:cNvSpPr txBox="1">
            <a:spLocks noChangeArrowheads="1"/>
          </p:cNvSpPr>
          <p:nvPr/>
        </p:nvSpPr>
        <p:spPr bwMode="auto">
          <a:xfrm>
            <a:off x="6199188" y="403860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2327" name="Text Box 49"/>
          <p:cNvSpPr txBox="1"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FF66"/>
                </a:solidFill>
                <a:latin typeface="Arial" charset="0"/>
              </a:rPr>
              <a:t>Toán</a:t>
            </a:r>
            <a:r>
              <a:rPr lang="en-US" sz="4000" b="1">
                <a:solidFill>
                  <a:srgbClr val="FFFF66"/>
                </a:solidFill>
                <a:latin typeface="Arial" charset="0"/>
              </a:rPr>
              <a:t>:</a:t>
            </a:r>
            <a:r>
              <a:rPr lang="en-US" sz="2800" b="1">
                <a:solidFill>
                  <a:srgbClr val="FFFF66"/>
                </a:solidFill>
                <a:latin typeface="Arial" charset="0"/>
              </a:rPr>
              <a:t>             </a:t>
            </a:r>
            <a:r>
              <a:rPr lang="en-US" sz="4000" b="1">
                <a:solidFill>
                  <a:srgbClr val="FFFF66"/>
                </a:solidFill>
                <a:latin typeface="Arial" charset="0"/>
              </a:rPr>
              <a:t>Phép chia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5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500"/>
                                        <p:tgtEl>
                                          <p:spTgt spid="6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5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500"/>
                                        <p:tgtEl>
                                          <p:spTgt spid="6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0" dur="500"/>
                                        <p:tgtEl>
                                          <p:spTgt spid="6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5" dur="500"/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5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5" dur="500"/>
                                        <p:tgtEl>
                                          <p:spTgt spid="6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0" dur="500"/>
                                        <p:tgtEl>
                                          <p:spTgt spid="69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7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696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696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696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120"/>
                            </p:stCondLst>
                            <p:childTnLst>
                              <p:par>
                                <p:cTn id="8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7" dur="2000"/>
                                        <p:tgtEl>
                                          <p:spTgt spid="69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312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3620"/>
                            </p:stCondLst>
                            <p:childTnLst>
                              <p:par>
                                <p:cTn id="9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5" dur="2000"/>
                                        <p:tgtEl>
                                          <p:spTgt spid="6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620"/>
                            </p:stCondLst>
                            <p:childTnLst>
                              <p:par>
                                <p:cTn id="9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9" dur="2000"/>
                                        <p:tgtEl>
                                          <p:spTgt spid="6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7620"/>
                            </p:stCondLst>
                            <p:childTnLst>
                              <p:par>
                                <p:cTn id="10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3" dur="2000"/>
                                        <p:tgtEl>
                                          <p:spTgt spid="69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9620"/>
                            </p:stCondLst>
                            <p:childTnLst>
                              <p:par>
                                <p:cTn id="10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7" dur="2000"/>
                                        <p:tgtEl>
                                          <p:spTgt spid="6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1620"/>
                            </p:stCondLst>
                            <p:childTnLst>
                              <p:par>
                                <p:cTn id="10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1" dur="2000"/>
                                        <p:tgtEl>
                                          <p:spTgt spid="69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3620"/>
                            </p:stCondLst>
                            <p:childTnLst>
                              <p:par>
                                <p:cTn id="1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5" dur="2000"/>
                                        <p:tgtEl>
                                          <p:spTgt spid="6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5620"/>
                            </p:stCondLst>
                            <p:childTnLst>
                              <p:par>
                                <p:cTn id="1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9" dur="2000"/>
                                        <p:tgtEl>
                                          <p:spTgt spid="69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7620"/>
                            </p:stCondLst>
                            <p:childTnLst>
                              <p:par>
                                <p:cTn id="1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3" dur="2000"/>
                                        <p:tgtEl>
                                          <p:spTgt spid="69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8" dur="2000"/>
                                        <p:tgtEl>
                                          <p:spTgt spid="69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3" dur="2000"/>
                                        <p:tgtEl>
                                          <p:spTgt spid="6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8" dur="2000"/>
                                        <p:tgtEl>
                                          <p:spTgt spid="69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3" dur="2000"/>
                                        <p:tgtEl>
                                          <p:spTgt spid="69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8" dur="80"/>
                                        <p:tgtEl>
                                          <p:spTgt spid="696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9" dur="80"/>
                                        <p:tgtEl>
                                          <p:spTgt spid="696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80"/>
                                        <p:tgtEl>
                                          <p:spTgt spid="696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4" grpId="0"/>
      <p:bldP spid="69645" grpId="0"/>
      <p:bldP spid="69649" grpId="0"/>
      <p:bldP spid="69650" grpId="0"/>
      <p:bldP spid="69651" grpId="0"/>
      <p:bldP spid="69652" grpId="0"/>
      <p:bldP spid="69653" grpId="0"/>
      <p:bldP spid="69654" grpId="0"/>
      <p:bldP spid="69655" grpId="0"/>
      <p:bldP spid="69656" grpId="0"/>
      <p:bldP spid="69657" grpId="0"/>
      <p:bldP spid="69658" grpId="0"/>
      <p:bldP spid="69659" grpId="0" animBg="1"/>
      <p:bldP spid="69660" grpId="0"/>
      <p:bldP spid="69663" grpId="0"/>
      <p:bldP spid="69664" grpId="0"/>
      <p:bldP spid="69668" grpId="0"/>
      <p:bldP spid="69669" grpId="0"/>
      <p:bldP spid="69670" grpId="0"/>
      <p:bldP spid="69671" grpId="0"/>
      <p:bldP spid="69672" grpId="0"/>
      <p:bldP spid="69673" grpId="0"/>
      <p:bldP spid="69674" grpId="0"/>
      <p:bldP spid="69675" grpId="0"/>
      <p:bldP spid="69676" grpId="0"/>
      <p:bldP spid="69677" grpId="0"/>
      <p:bldP spid="69678" grpId="0" animBg="1"/>
      <p:bldP spid="69679" grpId="0"/>
      <p:bldP spid="696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43000" y="1295400"/>
            <a:ext cx="7543800" cy="70802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000" b="1" u="sng">
                <a:solidFill>
                  <a:srgbClr val="000066"/>
                </a:solidFill>
                <a:latin typeface="Arial" charset="0"/>
                <a:cs typeface="Arial" charset="0"/>
              </a:rPr>
              <a:t>Tính rồi thử lại theo mẫu: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09600" y="2133600"/>
            <a:ext cx="32654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b="1">
                <a:solidFill>
                  <a:srgbClr val="FF0000"/>
                </a:solidFill>
                <a:latin typeface="Arial" charset="0"/>
                <a:cs typeface="Arial" charset="0"/>
              </a:rPr>
              <a:t>b) 75,95 : 3,5</a:t>
            </a:r>
          </a:p>
        </p:txBody>
      </p:sp>
      <p:sp>
        <p:nvSpPr>
          <p:cNvPr id="13316" name="Oval 6"/>
          <p:cNvSpPr>
            <a:spLocks noChangeArrowheads="1"/>
          </p:cNvSpPr>
          <p:nvPr/>
        </p:nvSpPr>
        <p:spPr bwMode="auto">
          <a:xfrm>
            <a:off x="381000" y="1295400"/>
            <a:ext cx="685800" cy="6858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66"/>
                </a:solidFill>
                <a:latin typeface="Arial" charset="0"/>
              </a:rPr>
              <a:t>1</a:t>
            </a: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1593850" y="2895600"/>
            <a:ext cx="985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7595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3027363" y="2895600"/>
            <a:ext cx="585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35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805113" y="3090863"/>
            <a:ext cx="1371600" cy="914400"/>
            <a:chOff x="576" y="2544"/>
            <a:chExt cx="576" cy="576"/>
          </a:xfrm>
        </p:grpSpPr>
        <p:sp>
          <p:nvSpPr>
            <p:cNvPr id="13361" name="Line 12"/>
            <p:cNvSpPr>
              <a:spLocks noChangeShapeType="1"/>
            </p:cNvSpPr>
            <p:nvPr/>
          </p:nvSpPr>
          <p:spPr bwMode="auto">
            <a:xfrm>
              <a:off x="576" y="2544"/>
              <a:ext cx="0" cy="576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Line 13"/>
            <p:cNvSpPr>
              <a:spLocks noChangeShapeType="1"/>
            </p:cNvSpPr>
            <p:nvPr/>
          </p:nvSpPr>
          <p:spPr bwMode="auto">
            <a:xfrm rot="5400000">
              <a:off x="863" y="2463"/>
              <a:ext cx="1" cy="576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2984500" y="3376613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3255963" y="337820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3546475" y="338455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2084388" y="3230563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1851025" y="3228975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1612900" y="321945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70676" name="Text Box 20"/>
          <p:cNvSpPr txBox="1">
            <a:spLocks noChangeArrowheads="1"/>
          </p:cNvSpPr>
          <p:nvPr/>
        </p:nvSpPr>
        <p:spPr bwMode="auto">
          <a:xfrm>
            <a:off x="2084388" y="3571875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1855788" y="358140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2312988" y="358140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2332038" y="395605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101600" y="4479925"/>
            <a:ext cx="3916363" cy="12001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000066"/>
                </a:solidFill>
                <a:latin typeface="Arial" charset="0"/>
                <a:cs typeface="Arial" charset="0"/>
              </a:rPr>
              <a:t>Thử lại : </a:t>
            </a:r>
          </a:p>
          <a:p>
            <a:pPr eaLnBrk="1" hangingPunct="1"/>
            <a:r>
              <a:rPr lang="en-US" sz="3600" b="1">
                <a:solidFill>
                  <a:srgbClr val="000066"/>
                </a:solidFill>
                <a:latin typeface="Arial" charset="0"/>
                <a:cs typeface="Arial" charset="0"/>
              </a:rPr>
              <a:t>75,95 x 3,5 = 21,7</a:t>
            </a:r>
          </a:p>
        </p:txBody>
      </p:sp>
      <p:sp>
        <p:nvSpPr>
          <p:cNvPr id="70681" name="Text Box 25"/>
          <p:cNvSpPr txBox="1">
            <a:spLocks noChangeArrowheads="1"/>
          </p:cNvSpPr>
          <p:nvPr/>
        </p:nvSpPr>
        <p:spPr bwMode="auto">
          <a:xfrm>
            <a:off x="5534025" y="2133600"/>
            <a:ext cx="2924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4000" b="1">
                <a:solidFill>
                  <a:srgbClr val="FF0000"/>
                </a:solidFill>
                <a:latin typeface="Arial" charset="0"/>
                <a:cs typeface="Arial" charset="0"/>
              </a:rPr>
              <a:t>97,65 : 21,7</a:t>
            </a:r>
          </a:p>
        </p:txBody>
      </p:sp>
      <p:sp>
        <p:nvSpPr>
          <p:cNvPr id="70684" name="Text Box 28"/>
          <p:cNvSpPr txBox="1">
            <a:spLocks noChangeArrowheads="1"/>
          </p:cNvSpPr>
          <p:nvPr/>
        </p:nvSpPr>
        <p:spPr bwMode="auto">
          <a:xfrm>
            <a:off x="2074863" y="3948113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70685" name="Text Box 29"/>
          <p:cNvSpPr txBox="1">
            <a:spLocks noChangeArrowheads="1"/>
          </p:cNvSpPr>
          <p:nvPr/>
        </p:nvSpPr>
        <p:spPr bwMode="auto">
          <a:xfrm>
            <a:off x="1990725" y="2895600"/>
            <a:ext cx="284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chemeClr val="hlink"/>
                </a:solidFill>
                <a:latin typeface="Arial" charset="0"/>
                <a:cs typeface="Arial" charset="0"/>
              </a:rPr>
              <a:t>,</a:t>
            </a:r>
          </a:p>
        </p:txBody>
      </p:sp>
      <p:sp>
        <p:nvSpPr>
          <p:cNvPr id="70686" name="Text Box 30"/>
          <p:cNvSpPr txBox="1">
            <a:spLocks noChangeArrowheads="1"/>
          </p:cNvSpPr>
          <p:nvPr/>
        </p:nvSpPr>
        <p:spPr bwMode="auto">
          <a:xfrm>
            <a:off x="3124200" y="2895600"/>
            <a:ext cx="284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chemeClr val="hlink"/>
                </a:solidFill>
                <a:latin typeface="Arial" charset="0"/>
                <a:cs typeface="Arial" charset="0"/>
              </a:rPr>
              <a:t>,</a:t>
            </a:r>
          </a:p>
        </p:txBody>
      </p:sp>
      <p:sp>
        <p:nvSpPr>
          <p:cNvPr id="13335" name="Text Box 31"/>
          <p:cNvSpPr txBox="1">
            <a:spLocks noChangeArrowheads="1"/>
          </p:cNvSpPr>
          <p:nvPr/>
        </p:nvSpPr>
        <p:spPr bwMode="auto">
          <a:xfrm>
            <a:off x="2209800" y="2895600"/>
            <a:ext cx="284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chemeClr val="hlink"/>
                </a:solidFill>
                <a:latin typeface="Arial" charset="0"/>
                <a:cs typeface="Arial" charset="0"/>
              </a:rPr>
              <a:t>,</a:t>
            </a:r>
          </a:p>
        </p:txBody>
      </p:sp>
      <p:sp>
        <p:nvSpPr>
          <p:cNvPr id="70688" name="Text Box 32"/>
          <p:cNvSpPr txBox="1">
            <a:spLocks noChangeArrowheads="1"/>
          </p:cNvSpPr>
          <p:nvPr/>
        </p:nvSpPr>
        <p:spPr bwMode="auto">
          <a:xfrm>
            <a:off x="2219325" y="2905125"/>
            <a:ext cx="284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,</a:t>
            </a:r>
          </a:p>
        </p:txBody>
      </p:sp>
      <p:sp>
        <p:nvSpPr>
          <p:cNvPr id="70689" name="Line 33"/>
          <p:cNvSpPr>
            <a:spLocks noChangeShapeType="1"/>
          </p:cNvSpPr>
          <p:nvPr/>
        </p:nvSpPr>
        <p:spPr bwMode="auto">
          <a:xfrm flipH="1">
            <a:off x="2114550" y="3276600"/>
            <a:ext cx="76200" cy="762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90" name="Text Box 34"/>
          <p:cNvSpPr txBox="1">
            <a:spLocks noChangeArrowheads="1"/>
          </p:cNvSpPr>
          <p:nvPr/>
        </p:nvSpPr>
        <p:spPr bwMode="auto">
          <a:xfrm>
            <a:off x="3438525" y="3390900"/>
            <a:ext cx="284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,</a:t>
            </a:r>
          </a:p>
        </p:txBody>
      </p:sp>
      <p:sp>
        <p:nvSpPr>
          <p:cNvPr id="70691" name="Text Box 35"/>
          <p:cNvSpPr txBox="1">
            <a:spLocks noChangeArrowheads="1"/>
          </p:cNvSpPr>
          <p:nvPr/>
        </p:nvSpPr>
        <p:spPr bwMode="auto">
          <a:xfrm>
            <a:off x="5646738" y="2828925"/>
            <a:ext cx="985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9765</a:t>
            </a:r>
          </a:p>
        </p:txBody>
      </p:sp>
      <p:sp>
        <p:nvSpPr>
          <p:cNvPr id="70692" name="Text Box 36"/>
          <p:cNvSpPr txBox="1">
            <a:spLocks noChangeArrowheads="1"/>
          </p:cNvSpPr>
          <p:nvPr/>
        </p:nvSpPr>
        <p:spPr bwMode="auto">
          <a:xfrm>
            <a:off x="6880225" y="2828925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217</a:t>
            </a: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6858000" y="3024188"/>
            <a:ext cx="1371600" cy="914400"/>
            <a:chOff x="576" y="2544"/>
            <a:chExt cx="576" cy="576"/>
          </a:xfrm>
        </p:grpSpPr>
        <p:sp>
          <p:nvSpPr>
            <p:cNvPr id="13359" name="Line 38"/>
            <p:cNvSpPr>
              <a:spLocks noChangeShapeType="1"/>
            </p:cNvSpPr>
            <p:nvPr/>
          </p:nvSpPr>
          <p:spPr bwMode="auto">
            <a:xfrm>
              <a:off x="576" y="2544"/>
              <a:ext cx="0" cy="576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Line 39"/>
            <p:cNvSpPr>
              <a:spLocks noChangeShapeType="1"/>
            </p:cNvSpPr>
            <p:nvPr/>
          </p:nvSpPr>
          <p:spPr bwMode="auto">
            <a:xfrm rot="5400000">
              <a:off x="863" y="2463"/>
              <a:ext cx="1" cy="576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96" name="Text Box 40"/>
          <p:cNvSpPr txBox="1">
            <a:spLocks noChangeArrowheads="1"/>
          </p:cNvSpPr>
          <p:nvPr/>
        </p:nvSpPr>
        <p:spPr bwMode="auto">
          <a:xfrm>
            <a:off x="7037388" y="3309938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70697" name="Text Box 41"/>
          <p:cNvSpPr txBox="1">
            <a:spLocks noChangeArrowheads="1"/>
          </p:cNvSpPr>
          <p:nvPr/>
        </p:nvSpPr>
        <p:spPr bwMode="auto">
          <a:xfrm>
            <a:off x="7332663" y="3317875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70698" name="Text Box 42"/>
          <p:cNvSpPr txBox="1">
            <a:spLocks noChangeArrowheads="1"/>
          </p:cNvSpPr>
          <p:nvPr/>
        </p:nvSpPr>
        <p:spPr bwMode="auto">
          <a:xfrm>
            <a:off x="6137275" y="3163888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8</a:t>
            </a:r>
          </a:p>
        </p:txBody>
      </p:sp>
      <p:sp>
        <p:nvSpPr>
          <p:cNvPr id="70699" name="Text Box 43"/>
          <p:cNvSpPr txBox="1">
            <a:spLocks noChangeArrowheads="1"/>
          </p:cNvSpPr>
          <p:nvPr/>
        </p:nvSpPr>
        <p:spPr bwMode="auto">
          <a:xfrm>
            <a:off x="5903913" y="316230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70700" name="Text Box 44"/>
          <p:cNvSpPr txBox="1">
            <a:spLocks noChangeArrowheads="1"/>
          </p:cNvSpPr>
          <p:nvPr/>
        </p:nvSpPr>
        <p:spPr bwMode="auto">
          <a:xfrm>
            <a:off x="5665788" y="3152775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70701" name="Text Box 45"/>
          <p:cNvSpPr txBox="1">
            <a:spLocks noChangeArrowheads="1"/>
          </p:cNvSpPr>
          <p:nvPr/>
        </p:nvSpPr>
        <p:spPr bwMode="auto">
          <a:xfrm>
            <a:off x="6376988" y="316865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70702" name="Text Box 46"/>
          <p:cNvSpPr txBox="1">
            <a:spLocks noChangeArrowheads="1"/>
          </p:cNvSpPr>
          <p:nvPr/>
        </p:nvSpPr>
        <p:spPr bwMode="auto">
          <a:xfrm>
            <a:off x="6391275" y="3584575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70703" name="Text Box 47"/>
          <p:cNvSpPr txBox="1">
            <a:spLocks noChangeArrowheads="1"/>
          </p:cNvSpPr>
          <p:nvPr/>
        </p:nvSpPr>
        <p:spPr bwMode="auto">
          <a:xfrm>
            <a:off x="4740275" y="4479925"/>
            <a:ext cx="3813175" cy="12001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000066"/>
                </a:solidFill>
                <a:latin typeface="Arial" charset="0"/>
                <a:cs typeface="Arial" charset="0"/>
              </a:rPr>
              <a:t>Thử lại : </a:t>
            </a:r>
          </a:p>
          <a:p>
            <a:pPr eaLnBrk="1" hangingPunct="1"/>
            <a:r>
              <a:rPr lang="en-US" sz="3600" b="1">
                <a:solidFill>
                  <a:srgbClr val="000066"/>
                </a:solidFill>
                <a:latin typeface="Arial" charset="0"/>
                <a:cs typeface="Arial" charset="0"/>
              </a:rPr>
              <a:t>97,65 : 21,7 = 4,5</a:t>
            </a:r>
          </a:p>
        </p:txBody>
      </p:sp>
      <p:sp>
        <p:nvSpPr>
          <p:cNvPr id="70704" name="Text Box 48"/>
          <p:cNvSpPr txBox="1">
            <a:spLocks noChangeArrowheads="1"/>
          </p:cNvSpPr>
          <p:nvPr/>
        </p:nvSpPr>
        <p:spPr bwMode="auto">
          <a:xfrm>
            <a:off x="6148388" y="3590925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70705" name="Text Box 49"/>
          <p:cNvSpPr txBox="1">
            <a:spLocks noChangeArrowheads="1"/>
          </p:cNvSpPr>
          <p:nvPr/>
        </p:nvSpPr>
        <p:spPr bwMode="auto">
          <a:xfrm>
            <a:off x="6043613" y="2828925"/>
            <a:ext cx="284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chemeClr val="hlink"/>
                </a:solidFill>
                <a:latin typeface="Arial" charset="0"/>
                <a:cs typeface="Arial" charset="0"/>
              </a:rPr>
              <a:t>,</a:t>
            </a:r>
          </a:p>
        </p:txBody>
      </p:sp>
      <p:sp>
        <p:nvSpPr>
          <p:cNvPr id="70706" name="Text Box 50"/>
          <p:cNvSpPr txBox="1">
            <a:spLocks noChangeArrowheads="1"/>
          </p:cNvSpPr>
          <p:nvPr/>
        </p:nvSpPr>
        <p:spPr bwMode="auto">
          <a:xfrm>
            <a:off x="7177088" y="2828925"/>
            <a:ext cx="284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chemeClr val="hlink"/>
                </a:solidFill>
                <a:latin typeface="Arial" charset="0"/>
                <a:cs typeface="Arial" charset="0"/>
              </a:rPr>
              <a:t>,</a:t>
            </a:r>
          </a:p>
        </p:txBody>
      </p:sp>
      <p:sp>
        <p:nvSpPr>
          <p:cNvPr id="13353" name="Text Box 51"/>
          <p:cNvSpPr txBox="1">
            <a:spLocks noChangeArrowheads="1"/>
          </p:cNvSpPr>
          <p:nvPr/>
        </p:nvSpPr>
        <p:spPr bwMode="auto">
          <a:xfrm>
            <a:off x="6262688" y="2828925"/>
            <a:ext cx="284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chemeClr val="hlink"/>
                </a:solidFill>
                <a:latin typeface="Arial" charset="0"/>
                <a:cs typeface="Arial" charset="0"/>
              </a:rPr>
              <a:t>,</a:t>
            </a:r>
          </a:p>
        </p:txBody>
      </p:sp>
      <p:sp>
        <p:nvSpPr>
          <p:cNvPr id="70708" name="Text Box 52"/>
          <p:cNvSpPr txBox="1">
            <a:spLocks noChangeArrowheads="1"/>
          </p:cNvSpPr>
          <p:nvPr/>
        </p:nvSpPr>
        <p:spPr bwMode="auto">
          <a:xfrm>
            <a:off x="6272213" y="2843213"/>
            <a:ext cx="284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,</a:t>
            </a:r>
          </a:p>
        </p:txBody>
      </p:sp>
      <p:sp>
        <p:nvSpPr>
          <p:cNvPr id="70709" name="Line 53"/>
          <p:cNvSpPr>
            <a:spLocks noChangeShapeType="1"/>
          </p:cNvSpPr>
          <p:nvPr/>
        </p:nvSpPr>
        <p:spPr bwMode="auto">
          <a:xfrm flipH="1">
            <a:off x="6167438" y="3209925"/>
            <a:ext cx="76200" cy="7620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710" name="Text Box 54"/>
          <p:cNvSpPr txBox="1">
            <a:spLocks noChangeArrowheads="1"/>
          </p:cNvSpPr>
          <p:nvPr/>
        </p:nvSpPr>
        <p:spPr bwMode="auto">
          <a:xfrm>
            <a:off x="7224713" y="3324225"/>
            <a:ext cx="284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,</a:t>
            </a:r>
          </a:p>
        </p:txBody>
      </p:sp>
      <p:sp>
        <p:nvSpPr>
          <p:cNvPr id="70711" name="Text Box 55"/>
          <p:cNvSpPr txBox="1">
            <a:spLocks noChangeArrowheads="1"/>
          </p:cNvSpPr>
          <p:nvPr/>
        </p:nvSpPr>
        <p:spPr bwMode="auto">
          <a:xfrm>
            <a:off x="5903913" y="3595688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3358" name="Text Box 59"/>
          <p:cNvSpPr txBox="1"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FF66"/>
                </a:solidFill>
                <a:latin typeface="Arial" charset="0"/>
              </a:rPr>
              <a:t>Toán</a:t>
            </a:r>
            <a:r>
              <a:rPr lang="en-US" sz="4000" b="1">
                <a:solidFill>
                  <a:srgbClr val="FFFF66"/>
                </a:solidFill>
                <a:latin typeface="Arial" charset="0"/>
              </a:rPr>
              <a:t>:</a:t>
            </a:r>
            <a:r>
              <a:rPr lang="en-US" sz="2800" b="1">
                <a:solidFill>
                  <a:srgbClr val="FFFF66"/>
                </a:solidFill>
                <a:latin typeface="Arial" charset="0"/>
              </a:rPr>
              <a:t>             </a:t>
            </a:r>
            <a:r>
              <a:rPr lang="en-US" sz="4000" b="1">
                <a:solidFill>
                  <a:srgbClr val="FFFF66"/>
                </a:solidFill>
                <a:latin typeface="Arial" charset="0"/>
              </a:rPr>
              <a:t>Phép chia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706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706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706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0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0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70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706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0" dur="5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5" dur="5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5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5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0" dur="5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5" dur="5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0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0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6" dur="5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1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6" dur="500"/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1" dur="500"/>
                                        <p:tgtEl>
                                          <p:spTgt spid="70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880"/>
                            </p:stCondLst>
                            <p:childTnLst>
                              <p:par>
                                <p:cTn id="1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320"/>
                            </p:stCondLst>
                            <p:childTnLst>
                              <p:par>
                                <p:cTn id="11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8" dur="2000"/>
                                        <p:tgtEl>
                                          <p:spTgt spid="7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2000" fill="hold"/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3320"/>
                            </p:stCondLst>
                            <p:childTnLst>
                              <p:par>
                                <p:cTn id="12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820"/>
                            </p:stCondLst>
                            <p:childTnLst>
                              <p:par>
                                <p:cTn id="12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8" dur="2000"/>
                                        <p:tgtEl>
                                          <p:spTgt spid="7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0" dur="2000" fill="hold"/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8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139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7" dur="5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0" dur="500"/>
                                        <p:tgtEl>
                                          <p:spTgt spid="70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6" dur="500"/>
                                        <p:tgtEl>
                                          <p:spTgt spid="70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1" dur="500"/>
                                        <p:tgtEl>
                                          <p:spTgt spid="70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6" dur="500"/>
                                        <p:tgtEl>
                                          <p:spTgt spid="70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1" dur="500"/>
                                        <p:tgtEl>
                                          <p:spTgt spid="70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1" dur="500"/>
                                        <p:tgtEl>
                                          <p:spTgt spid="70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6" dur="500"/>
                                        <p:tgtEl>
                                          <p:spTgt spid="70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1" dur="500"/>
                                        <p:tgtEl>
                                          <p:spTgt spid="7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6" dur="5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1" dur="500"/>
                                        <p:tgtEl>
                                          <p:spTgt spid="7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5" dur="80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6" dur="80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80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5" grpId="0"/>
      <p:bldP spid="70666" grpId="0"/>
      <p:bldP spid="70670" grpId="0"/>
      <p:bldP spid="70671" grpId="0"/>
      <p:bldP spid="70672" grpId="0"/>
      <p:bldP spid="70673" grpId="0"/>
      <p:bldP spid="70674" grpId="0"/>
      <p:bldP spid="70675" grpId="0"/>
      <p:bldP spid="70676" grpId="0"/>
      <p:bldP spid="70677" grpId="0"/>
      <p:bldP spid="70678" grpId="0"/>
      <p:bldP spid="70679" grpId="0"/>
      <p:bldP spid="70680" grpId="0" animBg="1"/>
      <p:bldP spid="70681" grpId="0"/>
      <p:bldP spid="70684" grpId="0"/>
      <p:bldP spid="70685" grpId="0"/>
      <p:bldP spid="70685" grpId="1"/>
      <p:bldP spid="70686" grpId="0"/>
      <p:bldP spid="70686" grpId="1"/>
      <p:bldP spid="70688" grpId="0"/>
      <p:bldP spid="70689" grpId="0" animBg="1"/>
      <p:bldP spid="70689" grpId="1" animBg="1"/>
      <p:bldP spid="70690" grpId="0"/>
      <p:bldP spid="70691" grpId="0"/>
      <p:bldP spid="70692" grpId="0"/>
      <p:bldP spid="70696" grpId="0"/>
      <p:bldP spid="70697" grpId="0"/>
      <p:bldP spid="70698" grpId="0"/>
      <p:bldP spid="70699" grpId="0"/>
      <p:bldP spid="70700" grpId="0"/>
      <p:bldP spid="70701" grpId="0"/>
      <p:bldP spid="70702" grpId="0"/>
      <p:bldP spid="70703" grpId="0" animBg="1"/>
      <p:bldP spid="70704" grpId="0"/>
      <p:bldP spid="70705" grpId="0"/>
      <p:bldP spid="70705" grpId="1"/>
      <p:bldP spid="70706" grpId="0"/>
      <p:bldP spid="70706" grpId="1"/>
      <p:bldP spid="70708" grpId="0"/>
      <p:bldP spid="70709" grpId="0" animBg="1"/>
      <p:bldP spid="70709" grpId="1" animBg="1"/>
      <p:bldP spid="70710" grpId="0"/>
      <p:bldP spid="707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143000" y="1295400"/>
            <a:ext cx="7543800" cy="70802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000" b="1" u="sng">
                <a:solidFill>
                  <a:srgbClr val="000066"/>
                </a:solidFill>
                <a:latin typeface="Arial" charset="0"/>
                <a:cs typeface="Arial" charset="0"/>
              </a:rPr>
              <a:t>Tính rồi thử lại theo mẫu: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09600" y="2133600"/>
            <a:ext cx="32654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b="1">
                <a:solidFill>
                  <a:srgbClr val="FF0000"/>
                </a:solidFill>
                <a:latin typeface="Arial" charset="0"/>
                <a:cs typeface="Arial" charset="0"/>
              </a:rPr>
              <a:t>b) 75,95 : 3,5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381000" y="1295400"/>
            <a:ext cx="685800" cy="6858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66"/>
                </a:solidFill>
                <a:latin typeface="Arial" charset="0"/>
              </a:rPr>
              <a:t>1</a:t>
            </a:r>
          </a:p>
        </p:txBody>
      </p:sp>
      <p:sp>
        <p:nvSpPr>
          <p:cNvPr id="86037" name="Text Box 21"/>
          <p:cNvSpPr txBox="1">
            <a:spLocks noChangeArrowheads="1"/>
          </p:cNvSpPr>
          <p:nvPr/>
        </p:nvSpPr>
        <p:spPr bwMode="auto">
          <a:xfrm>
            <a:off x="5534025" y="2133600"/>
            <a:ext cx="2924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4000" b="1">
                <a:solidFill>
                  <a:srgbClr val="FF0000"/>
                </a:solidFill>
                <a:latin typeface="Arial" charset="0"/>
                <a:cs typeface="Arial" charset="0"/>
              </a:rPr>
              <a:t>97,65 : 21,7</a:t>
            </a:r>
          </a:p>
        </p:txBody>
      </p:sp>
      <p:sp>
        <p:nvSpPr>
          <p:cNvPr id="86040" name="Text Box 24"/>
          <p:cNvSpPr txBox="1">
            <a:spLocks noChangeArrowheads="1"/>
          </p:cNvSpPr>
          <p:nvPr/>
        </p:nvSpPr>
        <p:spPr bwMode="auto">
          <a:xfrm>
            <a:off x="3124200" y="2895600"/>
            <a:ext cx="284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chemeClr val="hlink"/>
                </a:solidFill>
                <a:latin typeface="Arial" charset="0"/>
                <a:cs typeface="Arial" charset="0"/>
              </a:rPr>
              <a:t>,</a:t>
            </a:r>
          </a:p>
        </p:txBody>
      </p:sp>
      <p:sp>
        <p:nvSpPr>
          <p:cNvPr id="86060" name="Text Box 44"/>
          <p:cNvSpPr txBox="1">
            <a:spLocks noChangeArrowheads="1"/>
          </p:cNvSpPr>
          <p:nvPr/>
        </p:nvSpPr>
        <p:spPr bwMode="auto">
          <a:xfrm>
            <a:off x="7177088" y="2828925"/>
            <a:ext cx="284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chemeClr val="hlink"/>
                </a:solidFill>
                <a:latin typeface="Arial" charset="0"/>
                <a:cs typeface="Arial" charset="0"/>
              </a:rPr>
              <a:t>,</a:t>
            </a:r>
          </a:p>
        </p:txBody>
      </p:sp>
      <p:sp>
        <p:nvSpPr>
          <p:cNvPr id="86066" name="Text Box 50"/>
          <p:cNvSpPr txBox="1">
            <a:spLocks noChangeArrowheads="1"/>
          </p:cNvSpPr>
          <p:nvPr/>
        </p:nvSpPr>
        <p:spPr bwMode="auto">
          <a:xfrm>
            <a:off x="506413" y="2819400"/>
            <a:ext cx="17795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4000" b="1" u="sng">
                <a:solidFill>
                  <a:srgbClr val="FF0000"/>
                </a:solidFill>
                <a:latin typeface="Arial" charset="0"/>
                <a:cs typeface="Arial" charset="0"/>
              </a:rPr>
              <a:t>Chú ý:</a:t>
            </a:r>
          </a:p>
        </p:txBody>
      </p:sp>
      <p:sp>
        <p:nvSpPr>
          <p:cNvPr id="86067" name="Text Box 51"/>
          <p:cNvSpPr txBox="1">
            <a:spLocks noChangeArrowheads="1"/>
          </p:cNvSpPr>
          <p:nvPr/>
        </p:nvSpPr>
        <p:spPr bwMode="auto">
          <a:xfrm>
            <a:off x="0" y="3581400"/>
            <a:ext cx="9144000" cy="144621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400" b="1">
                <a:solidFill>
                  <a:srgbClr val="000066"/>
                </a:solidFill>
                <a:latin typeface="Arial" charset="0"/>
                <a:cs typeface="Arial" charset="0"/>
              </a:rPr>
              <a:t>Phép chia hết : a : b = c, </a:t>
            </a:r>
          </a:p>
          <a:p>
            <a:pPr eaLnBrk="1" hangingPunct="1"/>
            <a:r>
              <a:rPr lang="en-US" sz="4400" b="1">
                <a:solidFill>
                  <a:srgbClr val="000066"/>
                </a:solidFill>
                <a:latin typeface="Arial" charset="0"/>
                <a:cs typeface="Arial" charset="0"/>
              </a:rPr>
              <a:t>ta có a = c x b (b khác 0)</a:t>
            </a:r>
          </a:p>
        </p:txBody>
      </p:sp>
      <p:sp>
        <p:nvSpPr>
          <p:cNvPr id="86068" name="Text Box 52"/>
          <p:cNvSpPr txBox="1">
            <a:spLocks noChangeArrowheads="1"/>
          </p:cNvSpPr>
          <p:nvPr/>
        </p:nvSpPr>
        <p:spPr bwMode="auto">
          <a:xfrm>
            <a:off x="0" y="5181600"/>
            <a:ext cx="9220200" cy="144621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400" b="1">
                <a:solidFill>
                  <a:srgbClr val="000066"/>
                </a:solidFill>
                <a:latin typeface="Arial" charset="0"/>
                <a:cs typeface="Arial" charset="0"/>
              </a:rPr>
              <a:t>Phép chia có d</a:t>
            </a:r>
            <a:r>
              <a:rPr lang="vi-VN" sz="4400" b="1">
                <a:solidFill>
                  <a:srgbClr val="000066"/>
                </a:solidFill>
                <a:latin typeface="Arial" charset="0"/>
                <a:cs typeface="Arial" charset="0"/>
              </a:rPr>
              <a:t>ư</a:t>
            </a:r>
            <a:r>
              <a:rPr lang="en-US" sz="4400" b="1">
                <a:solidFill>
                  <a:srgbClr val="000066"/>
                </a:solidFill>
                <a:latin typeface="Arial" charset="0"/>
                <a:cs typeface="Arial" charset="0"/>
              </a:rPr>
              <a:t>: a:b = c(d</a:t>
            </a:r>
            <a:r>
              <a:rPr lang="vi-VN" sz="4400" b="1">
                <a:solidFill>
                  <a:srgbClr val="000066"/>
                </a:solidFill>
                <a:latin typeface="Arial" charset="0"/>
                <a:cs typeface="Arial" charset="0"/>
              </a:rPr>
              <a:t>ư</a:t>
            </a:r>
            <a:r>
              <a:rPr lang="en-US" sz="4400" b="1">
                <a:solidFill>
                  <a:srgbClr val="000066"/>
                </a:solidFill>
                <a:latin typeface="Arial" charset="0"/>
                <a:cs typeface="Arial" charset="0"/>
              </a:rPr>
              <a:t> r), </a:t>
            </a:r>
          </a:p>
          <a:p>
            <a:pPr eaLnBrk="1" hangingPunct="1"/>
            <a:r>
              <a:rPr lang="en-US" sz="4400" b="1">
                <a:solidFill>
                  <a:srgbClr val="000066"/>
                </a:solidFill>
                <a:latin typeface="Arial" charset="0"/>
                <a:cs typeface="Arial" charset="0"/>
              </a:rPr>
              <a:t>ta có a = c x b + r (0 &lt; r &lt; b)</a:t>
            </a:r>
          </a:p>
        </p:txBody>
      </p:sp>
      <p:sp>
        <p:nvSpPr>
          <p:cNvPr id="14347" name="Text Box 53"/>
          <p:cNvSpPr txBox="1"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FF66"/>
                </a:solidFill>
                <a:latin typeface="Arial" charset="0"/>
              </a:rPr>
              <a:t>Toán</a:t>
            </a:r>
            <a:r>
              <a:rPr lang="en-US" sz="4000" b="1">
                <a:solidFill>
                  <a:srgbClr val="FFFF66"/>
                </a:solidFill>
                <a:latin typeface="Arial" charset="0"/>
              </a:rPr>
              <a:t>:</a:t>
            </a:r>
            <a:r>
              <a:rPr lang="en-US" sz="2800" b="1">
                <a:solidFill>
                  <a:srgbClr val="FFFF66"/>
                </a:solidFill>
                <a:latin typeface="Arial" charset="0"/>
              </a:rPr>
              <a:t>             </a:t>
            </a:r>
            <a:r>
              <a:rPr lang="en-US" sz="4000" b="1">
                <a:solidFill>
                  <a:srgbClr val="FFFF66"/>
                </a:solidFill>
                <a:latin typeface="Arial" charset="0"/>
              </a:rPr>
              <a:t>Phép chia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86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860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86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60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6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6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860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86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86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68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860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86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86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7" grpId="0"/>
      <p:bldP spid="86040" grpId="0"/>
      <p:bldP spid="86040" grpId="1"/>
      <p:bldP spid="86060" grpId="0"/>
      <p:bldP spid="86060" grpId="1"/>
      <p:bldP spid="86066" grpId="0"/>
      <p:bldP spid="86067" grpId="0" animBg="1"/>
      <p:bldP spid="860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79475" y="1295400"/>
            <a:ext cx="1579563" cy="70802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b="1" u="sng">
                <a:solidFill>
                  <a:srgbClr val="000066"/>
                </a:solidFill>
                <a:latin typeface="Arial" charset="0"/>
                <a:cs typeface="Arial" charset="0"/>
              </a:rPr>
              <a:t>Tính :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6200" y="2133600"/>
            <a:ext cx="595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000066"/>
                </a:solidFill>
                <a:latin typeface="Arial" charset="0"/>
                <a:cs typeface="Arial" charset="0"/>
              </a:rPr>
              <a:t>a)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963613" y="204470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-292100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-292100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-292100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15875" y="1371600"/>
            <a:ext cx="685800" cy="6858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66"/>
                </a:solidFill>
                <a:latin typeface="Arial" charset="0"/>
              </a:rPr>
              <a:t>2</a:t>
            </a: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825500" y="2463800"/>
            <a:ext cx="585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1447800" y="2171700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15371" name="Text Box 12"/>
          <p:cNvSpPr txBox="1">
            <a:spLocks noChangeArrowheads="1"/>
          </p:cNvSpPr>
          <p:nvPr/>
        </p:nvSpPr>
        <p:spPr bwMode="auto">
          <a:xfrm>
            <a:off x="1981200" y="201930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1981200" y="251460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71694" name="Line 14"/>
          <p:cNvSpPr>
            <a:spLocks noChangeShapeType="1"/>
          </p:cNvSpPr>
          <p:nvPr/>
        </p:nvSpPr>
        <p:spPr bwMode="auto">
          <a:xfrm>
            <a:off x="939800" y="256540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Line 15"/>
          <p:cNvSpPr>
            <a:spLocks noChangeShapeType="1"/>
          </p:cNvSpPr>
          <p:nvPr/>
        </p:nvSpPr>
        <p:spPr bwMode="auto">
          <a:xfrm>
            <a:off x="1981200" y="255270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Text Box 16"/>
          <p:cNvSpPr txBox="1">
            <a:spLocks noChangeArrowheads="1"/>
          </p:cNvSpPr>
          <p:nvPr/>
        </p:nvSpPr>
        <p:spPr bwMode="auto">
          <a:xfrm>
            <a:off x="969963" y="203835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376" name="Text Box 17"/>
          <p:cNvSpPr txBox="1">
            <a:spLocks noChangeArrowheads="1"/>
          </p:cNvSpPr>
          <p:nvPr/>
        </p:nvSpPr>
        <p:spPr bwMode="auto">
          <a:xfrm>
            <a:off x="831850" y="2457450"/>
            <a:ext cx="585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15377" name="Text Box 18"/>
          <p:cNvSpPr txBox="1">
            <a:spLocks noChangeArrowheads="1"/>
          </p:cNvSpPr>
          <p:nvPr/>
        </p:nvSpPr>
        <p:spPr bwMode="auto">
          <a:xfrm>
            <a:off x="1454150" y="2165350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1987550" y="201295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1987550" y="250825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380" name="Line 21"/>
          <p:cNvSpPr>
            <a:spLocks noChangeShapeType="1"/>
          </p:cNvSpPr>
          <p:nvPr/>
        </p:nvSpPr>
        <p:spPr bwMode="auto">
          <a:xfrm>
            <a:off x="946150" y="255905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02" name="Line 22"/>
          <p:cNvSpPr>
            <a:spLocks noChangeShapeType="1"/>
          </p:cNvSpPr>
          <p:nvPr/>
        </p:nvSpPr>
        <p:spPr bwMode="auto">
          <a:xfrm>
            <a:off x="1987550" y="254635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03" name="Text Box 23"/>
          <p:cNvSpPr txBox="1">
            <a:spLocks noChangeArrowheads="1"/>
          </p:cNvSpPr>
          <p:nvPr/>
        </p:nvSpPr>
        <p:spPr bwMode="auto">
          <a:xfrm>
            <a:off x="1466850" y="3065463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71704" name="Text Box 24"/>
          <p:cNvSpPr txBox="1">
            <a:spLocks noChangeArrowheads="1"/>
          </p:cNvSpPr>
          <p:nvPr/>
        </p:nvSpPr>
        <p:spPr bwMode="auto">
          <a:xfrm>
            <a:off x="3027363" y="2895600"/>
            <a:ext cx="585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15</a:t>
            </a:r>
          </a:p>
        </p:txBody>
      </p:sp>
      <p:sp>
        <p:nvSpPr>
          <p:cNvPr id="71705" name="Text Box 25"/>
          <p:cNvSpPr txBox="1">
            <a:spLocks noChangeArrowheads="1"/>
          </p:cNvSpPr>
          <p:nvPr/>
        </p:nvSpPr>
        <p:spPr bwMode="auto">
          <a:xfrm>
            <a:off x="2997200" y="3327400"/>
            <a:ext cx="585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20</a:t>
            </a:r>
          </a:p>
        </p:txBody>
      </p:sp>
      <p:sp>
        <p:nvSpPr>
          <p:cNvPr id="71706" name="Line 26"/>
          <p:cNvSpPr>
            <a:spLocks noChangeShapeType="1"/>
          </p:cNvSpPr>
          <p:nvPr/>
        </p:nvSpPr>
        <p:spPr bwMode="auto">
          <a:xfrm>
            <a:off x="3124200" y="339090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07" name="Text Box 27"/>
          <p:cNvSpPr txBox="1">
            <a:spLocks noChangeArrowheads="1"/>
          </p:cNvSpPr>
          <p:nvPr/>
        </p:nvSpPr>
        <p:spPr bwMode="auto">
          <a:xfrm>
            <a:off x="4191000" y="285750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71708" name="Text Box 28"/>
          <p:cNvSpPr txBox="1">
            <a:spLocks noChangeArrowheads="1"/>
          </p:cNvSpPr>
          <p:nvPr/>
        </p:nvSpPr>
        <p:spPr bwMode="auto">
          <a:xfrm>
            <a:off x="4191000" y="335280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71709" name="Line 29"/>
          <p:cNvSpPr>
            <a:spLocks noChangeShapeType="1"/>
          </p:cNvSpPr>
          <p:nvPr/>
        </p:nvSpPr>
        <p:spPr bwMode="auto">
          <a:xfrm>
            <a:off x="4191000" y="339090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10" name="Text Box 30"/>
          <p:cNvSpPr txBox="1">
            <a:spLocks noChangeArrowheads="1"/>
          </p:cNvSpPr>
          <p:nvPr/>
        </p:nvSpPr>
        <p:spPr bwMode="auto">
          <a:xfrm>
            <a:off x="2603500" y="3073400"/>
            <a:ext cx="395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71711" name="Text Box 31"/>
          <p:cNvSpPr txBox="1">
            <a:spLocks noChangeArrowheads="1"/>
          </p:cNvSpPr>
          <p:nvPr/>
        </p:nvSpPr>
        <p:spPr bwMode="auto">
          <a:xfrm>
            <a:off x="3581400" y="3048000"/>
            <a:ext cx="395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71712" name="Text Box 32"/>
          <p:cNvSpPr txBox="1">
            <a:spLocks noChangeArrowheads="1"/>
          </p:cNvSpPr>
          <p:nvPr/>
        </p:nvSpPr>
        <p:spPr bwMode="auto">
          <a:xfrm>
            <a:off x="361950" y="3843338"/>
            <a:ext cx="523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b)</a:t>
            </a:r>
          </a:p>
        </p:txBody>
      </p:sp>
      <p:sp>
        <p:nvSpPr>
          <p:cNvPr id="71713" name="Text Box 33"/>
          <p:cNvSpPr txBox="1">
            <a:spLocks noChangeArrowheads="1"/>
          </p:cNvSpPr>
          <p:nvPr/>
        </p:nvSpPr>
        <p:spPr bwMode="auto">
          <a:xfrm>
            <a:off x="944563" y="3830638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71714" name="Text Box 34"/>
          <p:cNvSpPr txBox="1">
            <a:spLocks noChangeArrowheads="1"/>
          </p:cNvSpPr>
          <p:nvPr/>
        </p:nvSpPr>
        <p:spPr bwMode="auto">
          <a:xfrm>
            <a:off x="914400" y="4262438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71715" name="Text Box 35"/>
          <p:cNvSpPr txBox="1">
            <a:spLocks noChangeArrowheads="1"/>
          </p:cNvSpPr>
          <p:nvPr/>
        </p:nvSpPr>
        <p:spPr bwMode="auto">
          <a:xfrm>
            <a:off x="1428750" y="3957638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71716" name="Text Box 36"/>
          <p:cNvSpPr txBox="1">
            <a:spLocks noChangeArrowheads="1"/>
          </p:cNvSpPr>
          <p:nvPr/>
        </p:nvSpPr>
        <p:spPr bwMode="auto">
          <a:xfrm>
            <a:off x="1962150" y="3805238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71717" name="Text Box 37"/>
          <p:cNvSpPr txBox="1">
            <a:spLocks noChangeArrowheads="1"/>
          </p:cNvSpPr>
          <p:nvPr/>
        </p:nvSpPr>
        <p:spPr bwMode="auto">
          <a:xfrm>
            <a:off x="1866900" y="4267200"/>
            <a:ext cx="565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11</a:t>
            </a:r>
          </a:p>
        </p:txBody>
      </p:sp>
      <p:sp>
        <p:nvSpPr>
          <p:cNvPr id="71718" name="Line 38"/>
          <p:cNvSpPr>
            <a:spLocks noChangeShapeType="1"/>
          </p:cNvSpPr>
          <p:nvPr/>
        </p:nvSpPr>
        <p:spPr bwMode="auto">
          <a:xfrm>
            <a:off x="920750" y="4351338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19" name="Line 39"/>
          <p:cNvSpPr>
            <a:spLocks noChangeShapeType="1"/>
          </p:cNvSpPr>
          <p:nvPr/>
        </p:nvSpPr>
        <p:spPr bwMode="auto">
          <a:xfrm>
            <a:off x="1962150" y="4338638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0" name="Text Box 40"/>
          <p:cNvSpPr txBox="1">
            <a:spLocks noChangeArrowheads="1"/>
          </p:cNvSpPr>
          <p:nvPr/>
        </p:nvSpPr>
        <p:spPr bwMode="auto">
          <a:xfrm>
            <a:off x="938213" y="3830638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71721" name="Text Box 41"/>
          <p:cNvSpPr txBox="1">
            <a:spLocks noChangeArrowheads="1"/>
          </p:cNvSpPr>
          <p:nvPr/>
        </p:nvSpPr>
        <p:spPr bwMode="auto">
          <a:xfrm>
            <a:off x="914400" y="426720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71722" name="Text Box 42"/>
          <p:cNvSpPr txBox="1">
            <a:spLocks noChangeArrowheads="1"/>
          </p:cNvSpPr>
          <p:nvPr/>
        </p:nvSpPr>
        <p:spPr bwMode="auto">
          <a:xfrm>
            <a:off x="1435100" y="3951288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71723" name="Text Box 43"/>
          <p:cNvSpPr txBox="1">
            <a:spLocks noChangeArrowheads="1"/>
          </p:cNvSpPr>
          <p:nvPr/>
        </p:nvSpPr>
        <p:spPr bwMode="auto">
          <a:xfrm>
            <a:off x="1966913" y="3805238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71724" name="Text Box 44"/>
          <p:cNvSpPr txBox="1">
            <a:spLocks noChangeArrowheads="1"/>
          </p:cNvSpPr>
          <p:nvPr/>
        </p:nvSpPr>
        <p:spPr bwMode="auto">
          <a:xfrm>
            <a:off x="1871663" y="4267200"/>
            <a:ext cx="565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11</a:t>
            </a:r>
          </a:p>
        </p:txBody>
      </p:sp>
      <p:sp>
        <p:nvSpPr>
          <p:cNvPr id="71725" name="Line 45"/>
          <p:cNvSpPr>
            <a:spLocks noChangeShapeType="1"/>
          </p:cNvSpPr>
          <p:nvPr/>
        </p:nvSpPr>
        <p:spPr bwMode="auto">
          <a:xfrm>
            <a:off x="927100" y="4344988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6" name="Line 46"/>
          <p:cNvSpPr>
            <a:spLocks noChangeShapeType="1"/>
          </p:cNvSpPr>
          <p:nvPr/>
        </p:nvSpPr>
        <p:spPr bwMode="auto">
          <a:xfrm>
            <a:off x="1968500" y="4332288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7" name="Text Box 47"/>
          <p:cNvSpPr txBox="1">
            <a:spLocks noChangeArrowheads="1"/>
          </p:cNvSpPr>
          <p:nvPr/>
        </p:nvSpPr>
        <p:spPr bwMode="auto">
          <a:xfrm>
            <a:off x="1447800" y="485140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71728" name="Text Box 48"/>
          <p:cNvSpPr txBox="1">
            <a:spLocks noChangeArrowheads="1"/>
          </p:cNvSpPr>
          <p:nvPr/>
        </p:nvSpPr>
        <p:spPr bwMode="auto">
          <a:xfrm>
            <a:off x="3008313" y="4681538"/>
            <a:ext cx="585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44</a:t>
            </a:r>
          </a:p>
        </p:txBody>
      </p:sp>
      <p:sp>
        <p:nvSpPr>
          <p:cNvPr id="71729" name="Text Box 49"/>
          <p:cNvSpPr txBox="1">
            <a:spLocks noChangeArrowheads="1"/>
          </p:cNvSpPr>
          <p:nvPr/>
        </p:nvSpPr>
        <p:spPr bwMode="auto">
          <a:xfrm>
            <a:off x="2978150" y="5113338"/>
            <a:ext cx="585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21</a:t>
            </a:r>
          </a:p>
        </p:txBody>
      </p:sp>
      <p:sp>
        <p:nvSpPr>
          <p:cNvPr id="71730" name="Line 50"/>
          <p:cNvSpPr>
            <a:spLocks noChangeShapeType="1"/>
          </p:cNvSpPr>
          <p:nvPr/>
        </p:nvSpPr>
        <p:spPr bwMode="auto">
          <a:xfrm>
            <a:off x="3105150" y="5176838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1" name="Text Box 51"/>
          <p:cNvSpPr txBox="1">
            <a:spLocks noChangeArrowheads="1"/>
          </p:cNvSpPr>
          <p:nvPr/>
        </p:nvSpPr>
        <p:spPr bwMode="auto">
          <a:xfrm>
            <a:off x="4171950" y="4643438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71732" name="Text Box 52"/>
          <p:cNvSpPr txBox="1">
            <a:spLocks noChangeArrowheads="1"/>
          </p:cNvSpPr>
          <p:nvPr/>
        </p:nvSpPr>
        <p:spPr bwMode="auto">
          <a:xfrm>
            <a:off x="4148138" y="5138738"/>
            <a:ext cx="585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21</a:t>
            </a:r>
          </a:p>
        </p:txBody>
      </p:sp>
      <p:sp>
        <p:nvSpPr>
          <p:cNvPr id="71733" name="Line 53"/>
          <p:cNvSpPr>
            <a:spLocks noChangeShapeType="1"/>
          </p:cNvSpPr>
          <p:nvPr/>
        </p:nvSpPr>
        <p:spPr bwMode="auto">
          <a:xfrm>
            <a:off x="4171950" y="5176838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4" name="Text Box 54"/>
          <p:cNvSpPr txBox="1">
            <a:spLocks noChangeArrowheads="1"/>
          </p:cNvSpPr>
          <p:nvPr/>
        </p:nvSpPr>
        <p:spPr bwMode="auto">
          <a:xfrm>
            <a:off x="2584450" y="4859338"/>
            <a:ext cx="395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71735" name="Text Box 55"/>
          <p:cNvSpPr txBox="1">
            <a:spLocks noChangeArrowheads="1"/>
          </p:cNvSpPr>
          <p:nvPr/>
        </p:nvSpPr>
        <p:spPr bwMode="auto">
          <a:xfrm>
            <a:off x="3562350" y="4833938"/>
            <a:ext cx="395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71736" name="Text Box 56"/>
          <p:cNvSpPr txBox="1">
            <a:spLocks noChangeArrowheads="1"/>
          </p:cNvSpPr>
          <p:nvPr/>
        </p:nvSpPr>
        <p:spPr bwMode="auto">
          <a:xfrm>
            <a:off x="3871913" y="4843463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66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71737" name="Text Box 57"/>
          <p:cNvSpPr txBox="1">
            <a:spLocks noChangeArrowheads="1"/>
          </p:cNvSpPr>
          <p:nvPr/>
        </p:nvSpPr>
        <p:spPr bwMode="auto">
          <a:xfrm>
            <a:off x="4953000" y="1295400"/>
            <a:ext cx="4114800" cy="44005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4000" b="1">
                <a:solidFill>
                  <a:srgbClr val="000066"/>
                </a:solidFill>
                <a:latin typeface="Arial" charset="0"/>
                <a:cs typeface="Arial" charset="0"/>
              </a:rPr>
              <a:t>Muốn chia một phân số cho một phân số ta lấy phân số thứ nhất nhân với phân số thứ hai </a:t>
            </a:r>
            <a:r>
              <a:rPr lang="vi-VN" sz="4000" b="1">
                <a:solidFill>
                  <a:srgbClr val="000066"/>
                </a:solidFill>
                <a:latin typeface="Arial" charset="0"/>
                <a:cs typeface="Arial" charset="0"/>
              </a:rPr>
              <a:t>đ</a:t>
            </a:r>
            <a:r>
              <a:rPr lang="en-US" sz="4000" b="1">
                <a:solidFill>
                  <a:srgbClr val="000066"/>
                </a:solidFill>
                <a:latin typeface="Arial" charset="0"/>
                <a:cs typeface="Arial" charset="0"/>
              </a:rPr>
              <a:t>ảo ng</a:t>
            </a:r>
            <a:r>
              <a:rPr lang="vi-VN" sz="4000" b="1">
                <a:solidFill>
                  <a:srgbClr val="000066"/>
                </a:solidFill>
                <a:latin typeface="Arial" charset="0"/>
                <a:cs typeface="Arial" charset="0"/>
              </a:rPr>
              <a:t>ư</a:t>
            </a:r>
            <a:r>
              <a:rPr lang="en-US" sz="4000" b="1">
                <a:solidFill>
                  <a:srgbClr val="000066"/>
                </a:solidFill>
                <a:latin typeface="Arial" charset="0"/>
                <a:cs typeface="Arial" charset="0"/>
              </a:rPr>
              <a:t>ợc</a:t>
            </a:r>
          </a:p>
        </p:txBody>
      </p:sp>
      <p:sp>
        <p:nvSpPr>
          <p:cNvPr id="15417" name="Text Box 58"/>
          <p:cNvSpPr txBox="1"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FF66"/>
                </a:solidFill>
                <a:latin typeface="Arial" charset="0"/>
              </a:rPr>
              <a:t>Toán</a:t>
            </a:r>
            <a:r>
              <a:rPr lang="en-US" sz="4000" b="1">
                <a:solidFill>
                  <a:srgbClr val="FFFF66"/>
                </a:solidFill>
                <a:latin typeface="Arial" charset="0"/>
              </a:rPr>
              <a:t>:</a:t>
            </a:r>
            <a:r>
              <a:rPr lang="en-US" sz="2800" b="1">
                <a:solidFill>
                  <a:srgbClr val="FFFF66"/>
                </a:solidFill>
                <a:latin typeface="Arial" charset="0"/>
              </a:rPr>
              <a:t>             </a:t>
            </a:r>
            <a:r>
              <a:rPr lang="en-US" sz="4000" b="1">
                <a:solidFill>
                  <a:srgbClr val="FFFF66"/>
                </a:solidFill>
                <a:latin typeface="Arial" charset="0"/>
              </a:rPr>
              <a:t>Phép chia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22222E-6 L -0.00295 0.13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L 0.00139 0.1370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6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-0.00035 0.1430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1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9861 L 0.00035 0.2050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5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0.02593 L -0.00312 0.0550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41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8 -0.01482 L 0.00209 0.1361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17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1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1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1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1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1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1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1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22222E-6 L -0.00295 0.1375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717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69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L 0.00139 0.13704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71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69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-0.00035 0.14305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717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1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9861 L 0.00035 0.20509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717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53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0.02593 L -0.00312 0.05509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717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41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8 -0.01482 L 0.00209 0.13611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717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71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71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7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71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71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71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71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71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7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6" dur="80"/>
                                        <p:tgtEl>
                                          <p:spTgt spid="717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7" dur="80"/>
                                        <p:tgtEl>
                                          <p:spTgt spid="717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80"/>
                                        <p:tgtEl>
                                          <p:spTgt spid="717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/>
      <p:bldP spid="71690" grpId="0"/>
      <p:bldP spid="71694" grpId="0" animBg="1"/>
      <p:bldP spid="71699" grpId="0"/>
      <p:bldP spid="71700" grpId="0"/>
      <p:bldP spid="71702" grpId="0" animBg="1"/>
      <p:bldP spid="71703" grpId="0"/>
      <p:bldP spid="71704" grpId="0"/>
      <p:bldP spid="71705" grpId="0"/>
      <p:bldP spid="71706" grpId="0" animBg="1"/>
      <p:bldP spid="71707" grpId="0"/>
      <p:bldP spid="71708" grpId="0"/>
      <p:bldP spid="71709" grpId="0" animBg="1"/>
      <p:bldP spid="71710" grpId="0"/>
      <p:bldP spid="71711" grpId="0"/>
      <p:bldP spid="71712" grpId="0"/>
      <p:bldP spid="71713" grpId="0"/>
      <p:bldP spid="71713" grpId="1"/>
      <p:bldP spid="71714" grpId="0"/>
      <p:bldP spid="71714" grpId="1"/>
      <p:bldP spid="71715" grpId="0"/>
      <p:bldP spid="71716" grpId="0"/>
      <p:bldP spid="71717" grpId="0"/>
      <p:bldP spid="71718" grpId="0" animBg="1"/>
      <p:bldP spid="71718" grpId="1" animBg="1"/>
      <p:bldP spid="71719" grpId="0" animBg="1"/>
      <p:bldP spid="71720" grpId="0"/>
      <p:bldP spid="71721" grpId="0"/>
      <p:bldP spid="71722" grpId="0"/>
      <p:bldP spid="71723" grpId="0"/>
      <p:bldP spid="71723" grpId="1"/>
      <p:bldP spid="71724" grpId="0"/>
      <p:bldP spid="71724" grpId="1"/>
      <p:bldP spid="71725" grpId="0" animBg="1"/>
      <p:bldP spid="71726" grpId="0" animBg="1"/>
      <p:bldP spid="71726" grpId="1" animBg="1"/>
      <p:bldP spid="71727" grpId="0"/>
      <p:bldP spid="71728" grpId="0"/>
      <p:bldP spid="71729" grpId="0"/>
      <p:bldP spid="71730" grpId="0" animBg="1"/>
      <p:bldP spid="71731" grpId="0"/>
      <p:bldP spid="71732" grpId="0"/>
      <p:bldP spid="71733" grpId="0" animBg="1"/>
      <p:bldP spid="71734" grpId="0"/>
      <p:bldP spid="71735" grpId="0"/>
      <p:bldP spid="71736" grpId="0"/>
      <p:bldP spid="717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928688" y="1295400"/>
            <a:ext cx="3089275" cy="70802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b="1" u="sng">
                <a:solidFill>
                  <a:srgbClr val="000066"/>
                </a:solidFill>
                <a:latin typeface="Arial" charset="0"/>
                <a:cs typeface="Arial" charset="0"/>
              </a:rPr>
              <a:t>Tính nhẩm :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938213" y="2133600"/>
            <a:ext cx="2368550" cy="70802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b="1">
                <a:solidFill>
                  <a:schemeClr val="bg1"/>
                </a:solidFill>
                <a:latin typeface="Arial" charset="0"/>
                <a:cs typeface="Arial" charset="0"/>
              </a:rPr>
              <a:t>25 : 0,1 =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-292100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-292100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-292100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15875" y="1371600"/>
            <a:ext cx="685800" cy="6858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66"/>
                </a:solidFill>
                <a:latin typeface="Arial" charset="0"/>
              </a:rPr>
              <a:t>3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4892675" y="3352800"/>
            <a:ext cx="1838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  <a:cs typeface="Arial" charset="0"/>
              </a:rPr>
              <a:t>D. 0,25</a:t>
            </a: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7938" y="4191000"/>
            <a:ext cx="6762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Arial" charset="0"/>
              </a:rPr>
              <a:t>Chúc mừng bạn : </a:t>
            </a:r>
            <a:r>
              <a:rPr lang="vi-VN" sz="4000" b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4000" b="1">
                <a:solidFill>
                  <a:srgbClr val="FF0000"/>
                </a:solidFill>
                <a:latin typeface="Arial" charset="0"/>
              </a:rPr>
              <a:t>úng rồi.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6983413" y="3276600"/>
            <a:ext cx="1895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Sai rồi.</a:t>
            </a:r>
          </a:p>
        </p:txBody>
      </p:sp>
      <p:sp>
        <p:nvSpPr>
          <p:cNvPr id="72716" name="Oval 12"/>
          <p:cNvSpPr>
            <a:spLocks noChangeArrowheads="1"/>
          </p:cNvSpPr>
          <p:nvPr/>
        </p:nvSpPr>
        <p:spPr bwMode="auto">
          <a:xfrm>
            <a:off x="4800600" y="2743200"/>
            <a:ext cx="6858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72717" name="Oval 13"/>
          <p:cNvSpPr>
            <a:spLocks noChangeArrowheads="1"/>
          </p:cNvSpPr>
          <p:nvPr/>
        </p:nvSpPr>
        <p:spPr bwMode="auto">
          <a:xfrm>
            <a:off x="7315200" y="2286000"/>
            <a:ext cx="1295400" cy="914400"/>
          </a:xfrm>
          <a:prstGeom prst="ellipse">
            <a:avLst/>
          </a:prstGeom>
          <a:solidFill>
            <a:srgbClr val="FFFFCC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4400" b="1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7167563" y="3962400"/>
            <a:ext cx="19764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Arial" charset="0"/>
              </a:rPr>
              <a:t>Mời bạn làm lại</a:t>
            </a:r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4876800" y="2057400"/>
            <a:ext cx="1554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  <a:cs typeface="Arial" charset="0"/>
              </a:rPr>
              <a:t>B. 2,5</a:t>
            </a:r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4906963" y="1447800"/>
            <a:ext cx="14112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  <a:cs typeface="Arial" charset="0"/>
              </a:rPr>
              <a:t>A. 25</a:t>
            </a:r>
          </a:p>
        </p:txBody>
      </p:sp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5573713" y="2667000"/>
            <a:ext cx="1041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  <a:cs typeface="Arial" charset="0"/>
              </a:rPr>
              <a:t>250</a:t>
            </a:r>
          </a:p>
        </p:txBody>
      </p: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225425" y="2133600"/>
            <a:ext cx="641350" cy="70802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b="1">
                <a:solidFill>
                  <a:schemeClr val="bg1"/>
                </a:solidFill>
                <a:latin typeface="Arial" charset="0"/>
                <a:cs typeface="Arial" charset="0"/>
              </a:rPr>
              <a:t>a)</a:t>
            </a: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152400" y="3276600"/>
            <a:ext cx="23383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b="1">
                <a:solidFill>
                  <a:schemeClr val="bg1"/>
                </a:solidFill>
                <a:latin typeface="Arial" charset="0"/>
                <a:cs typeface="Arial" charset="0"/>
              </a:rPr>
              <a:t>25 x 10 =</a:t>
            </a:r>
          </a:p>
        </p:txBody>
      </p:sp>
      <p:sp>
        <p:nvSpPr>
          <p:cNvPr id="72724" name="Text Box 20"/>
          <p:cNvSpPr txBox="1">
            <a:spLocks noChangeArrowheads="1"/>
          </p:cNvSpPr>
          <p:nvPr/>
        </p:nvSpPr>
        <p:spPr bwMode="auto">
          <a:xfrm>
            <a:off x="2906713" y="3276600"/>
            <a:ext cx="1041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  <a:cs typeface="Arial" charset="0"/>
              </a:rPr>
              <a:t>250</a:t>
            </a:r>
          </a:p>
        </p:txBody>
      </p:sp>
      <p:sp>
        <p:nvSpPr>
          <p:cNvPr id="72725" name="Text Box 21"/>
          <p:cNvSpPr txBox="1">
            <a:spLocks noChangeArrowheads="1"/>
          </p:cNvSpPr>
          <p:nvPr/>
        </p:nvSpPr>
        <p:spPr bwMode="auto">
          <a:xfrm>
            <a:off x="4851400" y="2667000"/>
            <a:ext cx="1697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  <a:cs typeface="Arial" charset="0"/>
              </a:rPr>
              <a:t>C. 250</a:t>
            </a:r>
          </a:p>
        </p:txBody>
      </p:sp>
      <p:sp>
        <p:nvSpPr>
          <p:cNvPr id="72726" name="Text Box 22"/>
          <p:cNvSpPr txBox="1">
            <a:spLocks noChangeArrowheads="1"/>
          </p:cNvSpPr>
          <p:nvPr/>
        </p:nvSpPr>
        <p:spPr bwMode="auto">
          <a:xfrm>
            <a:off x="457200" y="5257800"/>
            <a:ext cx="7589838" cy="13239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n-US" sz="4000" b="1">
                <a:solidFill>
                  <a:srgbClr val="000066"/>
                </a:solidFill>
                <a:latin typeface="Arial" charset="0"/>
                <a:cs typeface="Arial" charset="0"/>
              </a:rPr>
              <a:t>Chia một số với 0,1 bằng chính số </a:t>
            </a:r>
            <a:r>
              <a:rPr lang="vi-VN" sz="4000" b="1">
                <a:solidFill>
                  <a:srgbClr val="000066"/>
                </a:solidFill>
                <a:latin typeface="Arial" charset="0"/>
                <a:cs typeface="Arial" charset="0"/>
              </a:rPr>
              <a:t>đ</a:t>
            </a:r>
            <a:r>
              <a:rPr lang="en-US" sz="4000" b="1">
                <a:solidFill>
                  <a:srgbClr val="000066"/>
                </a:solidFill>
                <a:latin typeface="Arial" charset="0"/>
                <a:cs typeface="Arial" charset="0"/>
              </a:rPr>
              <a:t>ó nhân với 10</a:t>
            </a:r>
          </a:p>
        </p:txBody>
      </p:sp>
      <p:sp>
        <p:nvSpPr>
          <p:cNvPr id="16406" name="Text Box 23"/>
          <p:cNvSpPr txBox="1"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FF66"/>
                </a:solidFill>
                <a:latin typeface="Arial" charset="0"/>
              </a:rPr>
              <a:t>Toán</a:t>
            </a:r>
            <a:r>
              <a:rPr lang="en-US" sz="4000" b="1">
                <a:solidFill>
                  <a:srgbClr val="FFFF66"/>
                </a:solidFill>
                <a:latin typeface="Arial" charset="0"/>
              </a:rPr>
              <a:t>:</a:t>
            </a:r>
            <a:r>
              <a:rPr lang="en-US" sz="2800" b="1">
                <a:solidFill>
                  <a:srgbClr val="FFFF66"/>
                </a:solidFill>
                <a:latin typeface="Arial" charset="0"/>
              </a:rPr>
              <a:t>             </a:t>
            </a:r>
            <a:r>
              <a:rPr lang="en-US" sz="4000" b="1">
                <a:solidFill>
                  <a:srgbClr val="FFFF66"/>
                </a:solidFill>
                <a:latin typeface="Arial" charset="0"/>
              </a:rPr>
              <a:t>Phép chia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2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727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727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27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2" presetID="3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6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1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27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6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1" presetID="5" presetClass="exit" presetSubtype="1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5" presetID="8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6" dur="20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727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2" dur="5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4" dur="5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7" dur="500"/>
                                        <p:tgtEl>
                                          <p:spTgt spid="727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0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1000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4444E-6 L -0.20468 -0.07777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3" presetID="4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24" dur="5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2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5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727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 nodeType="clickPar">
                      <p:stCondLst>
                        <p:cond delay="0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6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20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6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20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1" presetID="5" presetClass="exit" presetSubtype="1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2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5" presetID="8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6" dur="20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19"/>
                  </p:tgtEl>
                </p:cond>
              </p:nextCondLst>
            </p:seq>
          </p:childTnLst>
        </p:cTn>
      </p:par>
    </p:tnLst>
    <p:bldLst>
      <p:bldP spid="72707" grpId="0" animBg="1"/>
      <p:bldP spid="72713" grpId="0"/>
      <p:bldP spid="72713" grpId="1"/>
      <p:bldP spid="72714" grpId="0"/>
      <p:bldP spid="72714" grpId="1"/>
      <p:bldP spid="72715" grpId="0"/>
      <p:bldP spid="72715" grpId="1"/>
      <p:bldP spid="72715" grpId="2"/>
      <p:bldP spid="72715" grpId="3"/>
      <p:bldP spid="72715" grpId="4"/>
      <p:bldP spid="72715" grpId="5"/>
      <p:bldP spid="72716" grpId="0" animBg="1"/>
      <p:bldP spid="72716" grpId="1" animBg="1"/>
      <p:bldP spid="72717" grpId="0" animBg="1"/>
      <p:bldP spid="72717" grpId="1" animBg="1"/>
      <p:bldP spid="72718" grpId="0"/>
      <p:bldP spid="72718" grpId="1"/>
      <p:bldP spid="72718" grpId="2"/>
      <p:bldP spid="72718" grpId="3"/>
      <p:bldP spid="72718" grpId="4"/>
      <p:bldP spid="72718" grpId="5"/>
      <p:bldP spid="72719" grpId="0"/>
      <p:bldP spid="72719" grpId="1"/>
      <p:bldP spid="72720" grpId="0"/>
      <p:bldP spid="72720" grpId="1"/>
      <p:bldP spid="72721" grpId="0"/>
      <p:bldP spid="72721" grpId="1"/>
      <p:bldP spid="72722" grpId="0" animBg="1"/>
      <p:bldP spid="72723" grpId="0"/>
      <p:bldP spid="72724" grpId="0"/>
      <p:bldP spid="72725" grpId="0"/>
      <p:bldP spid="72725" grpId="1"/>
      <p:bldP spid="727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62000" y="1295400"/>
            <a:ext cx="3484563" cy="7620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 b="1" u="sng">
                <a:solidFill>
                  <a:srgbClr val="000066"/>
                </a:solidFill>
                <a:latin typeface="Arial" charset="0"/>
                <a:cs typeface="Arial" charset="0"/>
              </a:rPr>
              <a:t>Tính nhẩm :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2990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chemeClr val="bg1"/>
                </a:solidFill>
                <a:latin typeface="Arial" charset="0"/>
                <a:cs typeface="Arial" charset="0"/>
              </a:rPr>
              <a:t>48 : 0,01 =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-292100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-292100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-292100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15875" y="1371600"/>
            <a:ext cx="685800" cy="6858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0066"/>
                </a:solidFill>
                <a:latin typeface="Arial" charset="0"/>
              </a:rPr>
              <a:t>3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3810000" y="1981200"/>
            <a:ext cx="1447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latin typeface="Arial" charset="0"/>
                <a:cs typeface="Arial" charset="0"/>
              </a:rPr>
              <a:t>4800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76200" y="4953000"/>
            <a:ext cx="9067800" cy="157003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4800" b="1">
                <a:solidFill>
                  <a:srgbClr val="000066"/>
                </a:solidFill>
                <a:latin typeface="Arial" charset="0"/>
                <a:cs typeface="Arial" charset="0"/>
              </a:rPr>
              <a:t>Chia một số với 0,01 bằng chính số </a:t>
            </a:r>
            <a:r>
              <a:rPr lang="vi-VN" sz="4800" b="1">
                <a:solidFill>
                  <a:srgbClr val="000066"/>
                </a:solidFill>
                <a:latin typeface="Arial" charset="0"/>
                <a:cs typeface="Arial" charset="0"/>
              </a:rPr>
              <a:t>đ</a:t>
            </a:r>
            <a:r>
              <a:rPr lang="en-US" sz="4800" b="1">
                <a:solidFill>
                  <a:srgbClr val="000066"/>
                </a:solidFill>
                <a:latin typeface="Arial" charset="0"/>
                <a:cs typeface="Arial" charset="0"/>
              </a:rPr>
              <a:t>ó nhân với 100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609600" y="2590800"/>
            <a:ext cx="28717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chemeClr val="bg1"/>
                </a:solidFill>
                <a:latin typeface="Arial" charset="0"/>
                <a:cs typeface="Arial" charset="0"/>
              </a:rPr>
              <a:t>48 x 100 =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3810000" y="2590800"/>
            <a:ext cx="1447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latin typeface="Arial" charset="0"/>
                <a:cs typeface="Arial" charset="0"/>
              </a:rPr>
              <a:t>4800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609600" y="3352800"/>
            <a:ext cx="57451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chemeClr val="bg1"/>
                </a:solidFill>
                <a:latin typeface="Arial" charset="0"/>
                <a:cs typeface="Arial" charset="0"/>
              </a:rPr>
              <a:t>95 :  0,1  =  95 x 10  =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6945313" y="3352800"/>
            <a:ext cx="11318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latin typeface="Arial" charset="0"/>
                <a:cs typeface="Arial" charset="0"/>
              </a:rPr>
              <a:t>950</a:t>
            </a:r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609600" y="4038600"/>
            <a:ext cx="59023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chemeClr val="bg1"/>
                </a:solidFill>
                <a:latin typeface="Arial" charset="0"/>
                <a:cs typeface="Arial" charset="0"/>
              </a:rPr>
              <a:t>72 :  0,01 = 72 x 100 =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6934200" y="4038600"/>
            <a:ext cx="1447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latin typeface="Arial" charset="0"/>
                <a:cs typeface="Arial" charset="0"/>
              </a:rPr>
              <a:t>7200</a:t>
            </a: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0" y="0"/>
            <a:ext cx="9144000" cy="7699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u="sng">
                <a:solidFill>
                  <a:srgbClr val="FFFF66"/>
                </a:solidFill>
                <a:latin typeface="Arial" charset="0"/>
              </a:rPr>
              <a:t>Toán</a:t>
            </a:r>
            <a:r>
              <a:rPr lang="en-US" sz="4400" b="1">
                <a:solidFill>
                  <a:srgbClr val="FFFF66"/>
                </a:solidFill>
                <a:latin typeface="Arial" charset="0"/>
              </a:rPr>
              <a:t>:</a:t>
            </a:r>
            <a:r>
              <a:rPr lang="en-US" b="1">
                <a:solidFill>
                  <a:srgbClr val="FFFF66"/>
                </a:solidFill>
                <a:latin typeface="Arial" charset="0"/>
              </a:rPr>
              <a:t>             </a:t>
            </a:r>
            <a:r>
              <a:rPr lang="en-US" sz="4400" b="1">
                <a:solidFill>
                  <a:srgbClr val="FFFF66"/>
                </a:solidFill>
                <a:latin typeface="Arial" charset="0"/>
              </a:rPr>
              <a:t>Phép chia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7" grpId="0"/>
      <p:bldP spid="73738" grpId="0" animBg="1"/>
      <p:bldP spid="73739" grpId="0"/>
      <p:bldP spid="73740" grpId="0"/>
      <p:bldP spid="73741" grpId="0"/>
      <p:bldP spid="73742" grpId="0"/>
      <p:bldP spid="73743" grpId="0"/>
      <p:bldP spid="737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82638" y="1295400"/>
            <a:ext cx="3089275" cy="70802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b="1" u="sng">
                <a:solidFill>
                  <a:srgbClr val="000066"/>
                </a:solidFill>
                <a:latin typeface="Arial" charset="0"/>
                <a:cs typeface="Arial" charset="0"/>
              </a:rPr>
              <a:t>Tính nhẩm :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762000" y="2133600"/>
            <a:ext cx="2625725" cy="70802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b="1">
                <a:solidFill>
                  <a:schemeClr val="bg1"/>
                </a:solidFill>
                <a:latin typeface="Arial" charset="0"/>
                <a:cs typeface="Arial" charset="0"/>
              </a:rPr>
              <a:t>11 : 0,25 =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-292100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-292100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-292100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15875" y="1371600"/>
            <a:ext cx="685800" cy="6858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66"/>
                </a:solidFill>
                <a:latin typeface="Arial" charset="0"/>
              </a:rPr>
              <a:t>3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4953000" y="3276600"/>
            <a:ext cx="1697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  <a:cs typeface="Arial" charset="0"/>
              </a:rPr>
              <a:t>D. 440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-323850" y="4052888"/>
            <a:ext cx="74279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Arial" charset="0"/>
              </a:rPr>
              <a:t>Chúc mừng bạn : </a:t>
            </a:r>
            <a:r>
              <a:rPr lang="vi-VN" sz="4400" b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4400" b="1">
                <a:solidFill>
                  <a:srgbClr val="FF0000"/>
                </a:solidFill>
                <a:latin typeface="Arial" charset="0"/>
              </a:rPr>
              <a:t>úng rồi.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7102475" y="2819400"/>
            <a:ext cx="1895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Sai rồi.</a:t>
            </a:r>
          </a:p>
        </p:txBody>
      </p:sp>
      <p:sp>
        <p:nvSpPr>
          <p:cNvPr id="74764" name="Oval 12"/>
          <p:cNvSpPr>
            <a:spLocks noChangeArrowheads="1"/>
          </p:cNvSpPr>
          <p:nvPr/>
        </p:nvSpPr>
        <p:spPr bwMode="auto">
          <a:xfrm>
            <a:off x="4864100" y="2667000"/>
            <a:ext cx="774700" cy="749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74765" name="Oval 13"/>
          <p:cNvSpPr>
            <a:spLocks noChangeArrowheads="1"/>
          </p:cNvSpPr>
          <p:nvPr/>
        </p:nvSpPr>
        <p:spPr bwMode="auto">
          <a:xfrm>
            <a:off x="7391400" y="1828800"/>
            <a:ext cx="1295400" cy="914400"/>
          </a:xfrm>
          <a:prstGeom prst="ellipse">
            <a:avLst/>
          </a:prstGeom>
          <a:solidFill>
            <a:srgbClr val="FF0000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4400" b="1">
                <a:solidFill>
                  <a:srgbClr val="FFFF66"/>
                </a:solidFill>
                <a:latin typeface="Arial" charset="0"/>
              </a:rPr>
              <a:t>10</a:t>
            </a: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7086600" y="3429000"/>
            <a:ext cx="2057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Arial" charset="0"/>
              </a:rPr>
              <a:t>Mời bạn làm lại</a:t>
            </a:r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4927600" y="1981200"/>
            <a:ext cx="16684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  <a:cs typeface="Arial" charset="0"/>
              </a:rPr>
              <a:t>B. 110</a:t>
            </a:r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4922838" y="1295400"/>
            <a:ext cx="13827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  <a:cs typeface="Arial" charset="0"/>
              </a:rPr>
              <a:t>A. 11</a:t>
            </a:r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5661025" y="2667000"/>
            <a:ext cx="7556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  <a:cs typeface="Arial" charset="0"/>
              </a:rPr>
              <a:t>44</a:t>
            </a:r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76200" y="2133600"/>
            <a:ext cx="668338" cy="70802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b="1">
                <a:solidFill>
                  <a:srgbClr val="000066"/>
                </a:solidFill>
                <a:latin typeface="Arial" charset="0"/>
                <a:cs typeface="Arial" charset="0"/>
              </a:rPr>
              <a:t>b)</a:t>
            </a: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381000" y="3200400"/>
            <a:ext cx="20256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b="1">
                <a:solidFill>
                  <a:schemeClr val="bg1"/>
                </a:solidFill>
                <a:latin typeface="Arial" charset="0"/>
                <a:cs typeface="Arial" charset="0"/>
              </a:rPr>
              <a:t>11 x 4 =</a:t>
            </a: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2917825" y="3200400"/>
            <a:ext cx="7556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  <a:cs typeface="Arial" charset="0"/>
              </a:rPr>
              <a:t>44</a:t>
            </a:r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4953000" y="2667000"/>
            <a:ext cx="1411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  <a:cs typeface="Arial" charset="0"/>
              </a:rPr>
              <a:t>C. 44</a:t>
            </a:r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65088" y="5073650"/>
            <a:ext cx="9002712" cy="144621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4400" b="1">
                <a:solidFill>
                  <a:srgbClr val="000066"/>
                </a:solidFill>
                <a:latin typeface="Arial" charset="0"/>
                <a:cs typeface="Arial" charset="0"/>
              </a:rPr>
              <a:t>Chia một số với 0,25 bằng chính số </a:t>
            </a:r>
            <a:r>
              <a:rPr lang="vi-VN" sz="4400" b="1">
                <a:solidFill>
                  <a:srgbClr val="000066"/>
                </a:solidFill>
                <a:latin typeface="Arial" charset="0"/>
                <a:cs typeface="Arial" charset="0"/>
              </a:rPr>
              <a:t>đ</a:t>
            </a:r>
            <a:r>
              <a:rPr lang="en-US" sz="4400" b="1">
                <a:solidFill>
                  <a:srgbClr val="000066"/>
                </a:solidFill>
                <a:latin typeface="Arial" charset="0"/>
                <a:cs typeface="Arial" charset="0"/>
              </a:rPr>
              <a:t>ó nhân với 4</a:t>
            </a:r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FF66"/>
                </a:solidFill>
                <a:latin typeface="Arial" charset="0"/>
              </a:rPr>
              <a:t>Toán</a:t>
            </a:r>
            <a:r>
              <a:rPr lang="en-US" sz="4000" b="1">
                <a:solidFill>
                  <a:srgbClr val="FFFF66"/>
                </a:solidFill>
                <a:latin typeface="Arial" charset="0"/>
              </a:rPr>
              <a:t>:</a:t>
            </a:r>
            <a:r>
              <a:rPr lang="en-US" sz="2800" b="1">
                <a:solidFill>
                  <a:srgbClr val="FFFF66"/>
                </a:solidFill>
                <a:latin typeface="Arial" charset="0"/>
              </a:rPr>
              <a:t>             </a:t>
            </a:r>
            <a:r>
              <a:rPr lang="en-US" sz="4000" b="1">
                <a:solidFill>
                  <a:srgbClr val="FFFF66"/>
                </a:solidFill>
                <a:latin typeface="Arial" charset="0"/>
              </a:rPr>
              <a:t>Phép chia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74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47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2" presetID="3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6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47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6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1" presetID="5" presetClass="exit" presetSubtype="1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5" presetID="8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6" dur="20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8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747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2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4" dur="5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7" dur="5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0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1000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44444E-6 L -0.19705 -0.07777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3" presetID="4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24" dur="5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2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747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 nodeType="clickPar">
                      <p:stCondLst>
                        <p:cond delay="0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6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20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6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20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1" presetID="5" presetClass="exit" presetSubtype="1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2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5" presetID="8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6" dur="20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7"/>
                  </p:tgtEl>
                </p:cond>
              </p:nextCondLst>
            </p:seq>
          </p:childTnLst>
        </p:cTn>
      </p:par>
    </p:tnLst>
    <p:bldLst>
      <p:bldP spid="74755" grpId="0" animBg="1"/>
      <p:bldP spid="74761" grpId="0"/>
      <p:bldP spid="74761" grpId="1"/>
      <p:bldP spid="74762" grpId="0"/>
      <p:bldP spid="74762" grpId="1"/>
      <p:bldP spid="74763" grpId="0"/>
      <p:bldP spid="74763" grpId="1"/>
      <p:bldP spid="74763" grpId="2"/>
      <p:bldP spid="74763" grpId="3"/>
      <p:bldP spid="74763" grpId="4"/>
      <p:bldP spid="74763" grpId="5"/>
      <p:bldP spid="74764" grpId="0" animBg="1"/>
      <p:bldP spid="74764" grpId="1" animBg="1"/>
      <p:bldP spid="74765" grpId="0" animBg="1"/>
      <p:bldP spid="74765" grpId="1" animBg="1"/>
      <p:bldP spid="74766" grpId="0"/>
      <p:bldP spid="74766" grpId="1"/>
      <p:bldP spid="74766" grpId="2"/>
      <p:bldP spid="74766" grpId="3"/>
      <p:bldP spid="74766" grpId="4"/>
      <p:bldP spid="74766" grpId="5"/>
      <p:bldP spid="74767" grpId="0"/>
      <p:bldP spid="74767" grpId="1"/>
      <p:bldP spid="74768" grpId="0"/>
      <p:bldP spid="74768" grpId="1"/>
      <p:bldP spid="74769" grpId="0"/>
      <p:bldP spid="74769" grpId="1"/>
      <p:bldP spid="74770" grpId="0" animBg="1"/>
      <p:bldP spid="74771" grpId="0"/>
      <p:bldP spid="74772" grpId="0"/>
      <p:bldP spid="74773" grpId="0"/>
      <p:bldP spid="74773" grpId="1"/>
      <p:bldP spid="7477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06438" y="1295400"/>
            <a:ext cx="3484562" cy="7620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 b="1" u="sng">
                <a:solidFill>
                  <a:srgbClr val="000066"/>
                </a:solidFill>
                <a:latin typeface="Arial" charset="0"/>
                <a:cs typeface="Arial" charset="0"/>
              </a:rPr>
              <a:t>Tính nhẩm :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85800" y="2057400"/>
            <a:ext cx="2674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chemeClr val="bg1"/>
                </a:solidFill>
                <a:latin typeface="Arial" charset="0"/>
                <a:cs typeface="Arial" charset="0"/>
              </a:rPr>
              <a:t>32 : 0,5 =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-292100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-292100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-292100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15875" y="1295400"/>
            <a:ext cx="685800" cy="6858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0066"/>
                </a:solidFill>
                <a:latin typeface="Arial" charset="0"/>
              </a:rPr>
              <a:t>3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3451225" y="2057400"/>
            <a:ext cx="8159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latin typeface="Arial" charset="0"/>
                <a:cs typeface="Arial" charset="0"/>
              </a:rPr>
              <a:t>64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76200" y="5105400"/>
            <a:ext cx="8582025" cy="157003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4800" b="1">
                <a:solidFill>
                  <a:srgbClr val="000066"/>
                </a:solidFill>
                <a:latin typeface="Arial" charset="0"/>
                <a:cs typeface="Arial" charset="0"/>
              </a:rPr>
              <a:t>Chia một số với 0,5 bằng chính số </a:t>
            </a:r>
            <a:r>
              <a:rPr lang="vi-VN" sz="4800" b="1">
                <a:solidFill>
                  <a:srgbClr val="000066"/>
                </a:solidFill>
                <a:latin typeface="Arial" charset="0"/>
                <a:cs typeface="Arial" charset="0"/>
              </a:rPr>
              <a:t>đ</a:t>
            </a:r>
            <a:r>
              <a:rPr lang="en-US" sz="4800" b="1">
                <a:solidFill>
                  <a:srgbClr val="000066"/>
                </a:solidFill>
                <a:latin typeface="Arial" charset="0"/>
                <a:cs typeface="Arial" charset="0"/>
              </a:rPr>
              <a:t>ó nhân với 2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611188" y="2743200"/>
            <a:ext cx="25574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chemeClr val="bg1"/>
                </a:solidFill>
                <a:latin typeface="Arial" charset="0"/>
                <a:cs typeface="Arial" charset="0"/>
              </a:rPr>
              <a:t>32 x 2   =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3451225" y="2743200"/>
            <a:ext cx="8159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latin typeface="Arial" charset="0"/>
                <a:cs typeface="Arial" charset="0"/>
              </a:rPr>
              <a:t>64</a:t>
            </a: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609600" y="3429000"/>
            <a:ext cx="49593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chemeClr val="bg1"/>
                </a:solidFill>
                <a:latin typeface="Arial" charset="0"/>
                <a:cs typeface="Arial" charset="0"/>
              </a:rPr>
              <a:t>75 : 0,5  = 75 x 2 =</a:t>
            </a: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5878513" y="3429000"/>
            <a:ext cx="11318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latin typeface="Arial" charset="0"/>
                <a:cs typeface="Arial" charset="0"/>
              </a:rPr>
              <a:t>150</a:t>
            </a:r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260350" y="4114800"/>
            <a:ext cx="57451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chemeClr val="bg1"/>
                </a:solidFill>
                <a:latin typeface="Arial" charset="0"/>
                <a:cs typeface="Arial" charset="0"/>
              </a:rPr>
              <a:t>125 : 0,25 = 125 x 4 =</a:t>
            </a:r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6259513" y="4114800"/>
            <a:ext cx="11318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latin typeface="Arial" charset="0"/>
                <a:cs typeface="Arial" charset="0"/>
              </a:rPr>
              <a:t>500</a:t>
            </a:r>
          </a:p>
        </p:txBody>
      </p:sp>
      <p:sp>
        <p:nvSpPr>
          <p:cNvPr id="19472" name="Text Box 17"/>
          <p:cNvSpPr txBox="1">
            <a:spLocks noChangeArrowheads="1"/>
          </p:cNvSpPr>
          <p:nvPr/>
        </p:nvSpPr>
        <p:spPr bwMode="auto">
          <a:xfrm>
            <a:off x="0" y="0"/>
            <a:ext cx="9144000" cy="7699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u="sng">
                <a:solidFill>
                  <a:srgbClr val="FFFF66"/>
                </a:solidFill>
                <a:latin typeface="Arial" charset="0"/>
              </a:rPr>
              <a:t>Toán</a:t>
            </a:r>
            <a:r>
              <a:rPr lang="en-US" sz="4400" b="1">
                <a:solidFill>
                  <a:srgbClr val="FFFF66"/>
                </a:solidFill>
                <a:latin typeface="Arial" charset="0"/>
              </a:rPr>
              <a:t>:</a:t>
            </a:r>
            <a:r>
              <a:rPr lang="en-US" b="1">
                <a:solidFill>
                  <a:srgbClr val="FFFF66"/>
                </a:solidFill>
                <a:latin typeface="Arial" charset="0"/>
              </a:rPr>
              <a:t>             </a:t>
            </a:r>
            <a:r>
              <a:rPr lang="en-US" sz="4400" b="1">
                <a:solidFill>
                  <a:srgbClr val="FFFF66"/>
                </a:solidFill>
                <a:latin typeface="Arial" charset="0"/>
              </a:rPr>
              <a:t>Phép chia</a:t>
            </a:r>
          </a:p>
        </p:txBody>
      </p:sp>
    </p:spTree>
  </p:cSld>
  <p:clrMapOvr>
    <a:masterClrMapping/>
  </p:clrMapOvr>
  <p:transition spd="med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75785" grpId="0"/>
      <p:bldP spid="75786" grpId="0" animBg="1"/>
      <p:bldP spid="75787" grpId="0"/>
      <p:bldP spid="75788" grpId="0"/>
      <p:bldP spid="75789" grpId="0"/>
      <p:bldP spid="75790" grpId="0"/>
      <p:bldP spid="75791" grpId="0"/>
      <p:bldP spid="7579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76200" y="1295400"/>
            <a:ext cx="685800" cy="6858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0066"/>
                </a:solidFill>
                <a:latin typeface="Arial" charset="0"/>
              </a:rPr>
              <a:t>4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833438" y="1219200"/>
            <a:ext cx="5643562" cy="76993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 b="1" u="sng">
                <a:solidFill>
                  <a:srgbClr val="000066"/>
                </a:solidFill>
                <a:latin typeface="Arial" charset="0"/>
                <a:cs typeface="Arial" charset="0"/>
              </a:rPr>
              <a:t>Tính bằng hai cách :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035050" y="19812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1473200" y="2171700"/>
            <a:ext cx="32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1752600" y="20066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2197100" y="2173288"/>
            <a:ext cx="4365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2578100" y="20066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3810000" y="3086100"/>
            <a:ext cx="436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=</a:t>
            </a: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4146550" y="2895600"/>
            <a:ext cx="641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35</a:t>
            </a:r>
          </a:p>
        </p:txBody>
      </p:sp>
      <p:sp>
        <p:nvSpPr>
          <p:cNvPr id="20491" name="Text Box 16"/>
          <p:cNvSpPr txBox="1">
            <a:spLocks noChangeArrowheads="1"/>
          </p:cNvSpPr>
          <p:nvPr/>
        </p:nvSpPr>
        <p:spPr bwMode="auto">
          <a:xfrm>
            <a:off x="457200" y="2057400"/>
            <a:ext cx="550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a)</a:t>
            </a:r>
          </a:p>
        </p:txBody>
      </p:sp>
      <p:sp>
        <p:nvSpPr>
          <p:cNvPr id="76817" name="AutoShape 17"/>
          <p:cNvSpPr>
            <a:spLocks/>
          </p:cNvSpPr>
          <p:nvPr/>
        </p:nvSpPr>
        <p:spPr bwMode="auto">
          <a:xfrm>
            <a:off x="895350" y="3200400"/>
            <a:ext cx="76200" cy="385763"/>
          </a:xfrm>
          <a:prstGeom prst="leftBracket">
            <a:avLst>
              <a:gd name="adj" fmla="val 42188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20493" name="Text Box 18"/>
          <p:cNvSpPr txBox="1">
            <a:spLocks noChangeArrowheads="1"/>
          </p:cNvSpPr>
          <p:nvPr/>
        </p:nvSpPr>
        <p:spPr bwMode="auto">
          <a:xfrm>
            <a:off x="889000" y="2451100"/>
            <a:ext cx="641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11</a:t>
            </a:r>
          </a:p>
        </p:txBody>
      </p:sp>
      <p:sp>
        <p:nvSpPr>
          <p:cNvPr id="20494" name="Text Box 19"/>
          <p:cNvSpPr txBox="1">
            <a:spLocks noChangeArrowheads="1"/>
          </p:cNvSpPr>
          <p:nvPr/>
        </p:nvSpPr>
        <p:spPr bwMode="auto">
          <a:xfrm>
            <a:off x="1752600" y="24384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0495" name="Line 20"/>
          <p:cNvSpPr>
            <a:spLocks noChangeShapeType="1"/>
          </p:cNvSpPr>
          <p:nvPr/>
        </p:nvSpPr>
        <p:spPr bwMode="auto">
          <a:xfrm>
            <a:off x="1028700" y="251460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Line 21"/>
          <p:cNvSpPr>
            <a:spLocks noChangeShapeType="1"/>
          </p:cNvSpPr>
          <p:nvPr/>
        </p:nvSpPr>
        <p:spPr bwMode="auto">
          <a:xfrm>
            <a:off x="1752600" y="253365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Line 22"/>
          <p:cNvSpPr>
            <a:spLocks noChangeShapeType="1"/>
          </p:cNvSpPr>
          <p:nvPr/>
        </p:nvSpPr>
        <p:spPr bwMode="auto">
          <a:xfrm>
            <a:off x="2578100" y="252095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Text Box 24"/>
          <p:cNvSpPr txBox="1">
            <a:spLocks noChangeArrowheads="1"/>
          </p:cNvSpPr>
          <p:nvPr/>
        </p:nvSpPr>
        <p:spPr bwMode="auto">
          <a:xfrm>
            <a:off x="2451100" y="2425700"/>
            <a:ext cx="641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11</a:t>
            </a:r>
          </a:p>
        </p:txBody>
      </p:sp>
      <p:sp>
        <p:nvSpPr>
          <p:cNvPr id="20499" name="Text Box 25"/>
          <p:cNvSpPr txBox="1">
            <a:spLocks noChangeArrowheads="1"/>
          </p:cNvSpPr>
          <p:nvPr/>
        </p:nvSpPr>
        <p:spPr bwMode="auto">
          <a:xfrm>
            <a:off x="2965450" y="2159000"/>
            <a:ext cx="32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20500" name="Text Box 26"/>
          <p:cNvSpPr txBox="1">
            <a:spLocks noChangeArrowheads="1"/>
          </p:cNvSpPr>
          <p:nvPr/>
        </p:nvSpPr>
        <p:spPr bwMode="auto">
          <a:xfrm>
            <a:off x="3244850" y="19939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0501" name="Text Box 27"/>
          <p:cNvSpPr txBox="1">
            <a:spLocks noChangeArrowheads="1"/>
          </p:cNvSpPr>
          <p:nvPr/>
        </p:nvSpPr>
        <p:spPr bwMode="auto">
          <a:xfrm>
            <a:off x="3244850" y="24257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0502" name="Line 28"/>
          <p:cNvSpPr>
            <a:spLocks noChangeShapeType="1"/>
          </p:cNvSpPr>
          <p:nvPr/>
        </p:nvSpPr>
        <p:spPr bwMode="auto">
          <a:xfrm>
            <a:off x="3244850" y="252095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29" name="Text Box 29"/>
          <p:cNvSpPr txBox="1">
            <a:spLocks noChangeArrowheads="1"/>
          </p:cNvSpPr>
          <p:nvPr/>
        </p:nvSpPr>
        <p:spPr bwMode="auto">
          <a:xfrm>
            <a:off x="1028700" y="19812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20504" name="Text Box 30"/>
          <p:cNvSpPr txBox="1">
            <a:spLocks noChangeArrowheads="1"/>
          </p:cNvSpPr>
          <p:nvPr/>
        </p:nvSpPr>
        <p:spPr bwMode="auto">
          <a:xfrm>
            <a:off x="1466850" y="2171700"/>
            <a:ext cx="32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76831" name="Text Box 31"/>
          <p:cNvSpPr txBox="1">
            <a:spLocks noChangeArrowheads="1"/>
          </p:cNvSpPr>
          <p:nvPr/>
        </p:nvSpPr>
        <p:spPr bwMode="auto">
          <a:xfrm>
            <a:off x="1746250" y="20066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76832" name="Text Box 32"/>
          <p:cNvSpPr txBox="1">
            <a:spLocks noChangeArrowheads="1"/>
          </p:cNvSpPr>
          <p:nvPr/>
        </p:nvSpPr>
        <p:spPr bwMode="auto">
          <a:xfrm>
            <a:off x="2190750" y="2173288"/>
            <a:ext cx="4365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76833" name="Text Box 33"/>
          <p:cNvSpPr txBox="1">
            <a:spLocks noChangeArrowheads="1"/>
          </p:cNvSpPr>
          <p:nvPr/>
        </p:nvSpPr>
        <p:spPr bwMode="auto">
          <a:xfrm>
            <a:off x="2571750" y="20066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76835" name="Text Box 35"/>
          <p:cNvSpPr txBox="1">
            <a:spLocks noChangeArrowheads="1"/>
          </p:cNvSpPr>
          <p:nvPr/>
        </p:nvSpPr>
        <p:spPr bwMode="auto">
          <a:xfrm>
            <a:off x="1746250" y="24384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76834" name="Text Box 34"/>
          <p:cNvSpPr txBox="1">
            <a:spLocks noChangeArrowheads="1"/>
          </p:cNvSpPr>
          <p:nvPr/>
        </p:nvSpPr>
        <p:spPr bwMode="auto">
          <a:xfrm>
            <a:off x="889000" y="2444750"/>
            <a:ext cx="641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11</a:t>
            </a:r>
          </a:p>
        </p:txBody>
      </p:sp>
      <p:sp>
        <p:nvSpPr>
          <p:cNvPr id="76836" name="Line 36"/>
          <p:cNvSpPr>
            <a:spLocks noChangeShapeType="1"/>
          </p:cNvSpPr>
          <p:nvPr/>
        </p:nvSpPr>
        <p:spPr bwMode="auto">
          <a:xfrm>
            <a:off x="1022350" y="251460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37" name="Line 37"/>
          <p:cNvSpPr>
            <a:spLocks noChangeShapeType="1"/>
          </p:cNvSpPr>
          <p:nvPr/>
        </p:nvSpPr>
        <p:spPr bwMode="auto">
          <a:xfrm>
            <a:off x="1746250" y="253365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38" name="Line 38"/>
          <p:cNvSpPr>
            <a:spLocks noChangeShapeType="1"/>
          </p:cNvSpPr>
          <p:nvPr/>
        </p:nvSpPr>
        <p:spPr bwMode="auto">
          <a:xfrm>
            <a:off x="2571750" y="252095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39" name="Text Box 39"/>
          <p:cNvSpPr txBox="1">
            <a:spLocks noChangeArrowheads="1"/>
          </p:cNvSpPr>
          <p:nvPr/>
        </p:nvSpPr>
        <p:spPr bwMode="auto">
          <a:xfrm>
            <a:off x="2444750" y="2425700"/>
            <a:ext cx="641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11</a:t>
            </a:r>
          </a:p>
        </p:txBody>
      </p:sp>
      <p:sp>
        <p:nvSpPr>
          <p:cNvPr id="20514" name="Text Box 40"/>
          <p:cNvSpPr txBox="1">
            <a:spLocks noChangeArrowheads="1"/>
          </p:cNvSpPr>
          <p:nvPr/>
        </p:nvSpPr>
        <p:spPr bwMode="auto">
          <a:xfrm>
            <a:off x="2959100" y="2159000"/>
            <a:ext cx="32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76841" name="Text Box 41"/>
          <p:cNvSpPr txBox="1">
            <a:spLocks noChangeArrowheads="1"/>
          </p:cNvSpPr>
          <p:nvPr/>
        </p:nvSpPr>
        <p:spPr bwMode="auto">
          <a:xfrm>
            <a:off x="3238500" y="19939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76842" name="Text Box 42"/>
          <p:cNvSpPr txBox="1">
            <a:spLocks noChangeArrowheads="1"/>
          </p:cNvSpPr>
          <p:nvPr/>
        </p:nvSpPr>
        <p:spPr bwMode="auto">
          <a:xfrm>
            <a:off x="3238500" y="24257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76843" name="Line 43"/>
          <p:cNvSpPr>
            <a:spLocks noChangeShapeType="1"/>
          </p:cNvSpPr>
          <p:nvPr/>
        </p:nvSpPr>
        <p:spPr bwMode="auto">
          <a:xfrm>
            <a:off x="3238500" y="252095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44" name="AutoShape 44"/>
          <p:cNvSpPr>
            <a:spLocks/>
          </p:cNvSpPr>
          <p:nvPr/>
        </p:nvSpPr>
        <p:spPr bwMode="auto">
          <a:xfrm>
            <a:off x="2501900" y="3162300"/>
            <a:ext cx="76200" cy="385763"/>
          </a:xfrm>
          <a:prstGeom prst="leftBracket">
            <a:avLst>
              <a:gd name="adj" fmla="val 42188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6845" name="AutoShape 45"/>
          <p:cNvSpPr>
            <a:spLocks/>
          </p:cNvSpPr>
          <p:nvPr/>
        </p:nvSpPr>
        <p:spPr bwMode="auto">
          <a:xfrm rot="10800000">
            <a:off x="2076450" y="3187700"/>
            <a:ext cx="76200" cy="385763"/>
          </a:xfrm>
          <a:prstGeom prst="leftBracket">
            <a:avLst>
              <a:gd name="adj" fmla="val 42188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6846" name="AutoShape 46"/>
          <p:cNvSpPr>
            <a:spLocks/>
          </p:cNvSpPr>
          <p:nvPr/>
        </p:nvSpPr>
        <p:spPr bwMode="auto">
          <a:xfrm rot="10800000">
            <a:off x="3657600" y="3200400"/>
            <a:ext cx="76200" cy="385763"/>
          </a:xfrm>
          <a:prstGeom prst="leftBracket">
            <a:avLst>
              <a:gd name="adj" fmla="val 42188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6847" name="Text Box 47"/>
          <p:cNvSpPr txBox="1">
            <a:spLocks noChangeArrowheads="1"/>
          </p:cNvSpPr>
          <p:nvPr/>
        </p:nvSpPr>
        <p:spPr bwMode="auto">
          <a:xfrm>
            <a:off x="4165600" y="3314700"/>
            <a:ext cx="641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33</a:t>
            </a:r>
          </a:p>
        </p:txBody>
      </p:sp>
      <p:sp>
        <p:nvSpPr>
          <p:cNvPr id="76848" name="Text Box 48"/>
          <p:cNvSpPr txBox="1">
            <a:spLocks noChangeArrowheads="1"/>
          </p:cNvSpPr>
          <p:nvPr/>
        </p:nvSpPr>
        <p:spPr bwMode="auto">
          <a:xfrm>
            <a:off x="4711700" y="3086100"/>
            <a:ext cx="436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+</a:t>
            </a:r>
          </a:p>
        </p:txBody>
      </p:sp>
      <p:sp>
        <p:nvSpPr>
          <p:cNvPr id="76849" name="Text Box 49"/>
          <p:cNvSpPr txBox="1">
            <a:spLocks noChangeArrowheads="1"/>
          </p:cNvSpPr>
          <p:nvPr/>
        </p:nvSpPr>
        <p:spPr bwMode="auto">
          <a:xfrm>
            <a:off x="5054600" y="2908300"/>
            <a:ext cx="641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20</a:t>
            </a:r>
          </a:p>
        </p:txBody>
      </p:sp>
      <p:sp>
        <p:nvSpPr>
          <p:cNvPr id="76850" name="Text Box 50"/>
          <p:cNvSpPr txBox="1">
            <a:spLocks noChangeArrowheads="1"/>
          </p:cNvSpPr>
          <p:nvPr/>
        </p:nvSpPr>
        <p:spPr bwMode="auto">
          <a:xfrm>
            <a:off x="5048250" y="3314700"/>
            <a:ext cx="641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33</a:t>
            </a:r>
          </a:p>
        </p:txBody>
      </p:sp>
      <p:sp>
        <p:nvSpPr>
          <p:cNvPr id="76852" name="Line 52"/>
          <p:cNvSpPr>
            <a:spLocks noChangeShapeType="1"/>
          </p:cNvSpPr>
          <p:nvPr/>
        </p:nvSpPr>
        <p:spPr bwMode="auto">
          <a:xfrm>
            <a:off x="4279900" y="340360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53" name="Line 53"/>
          <p:cNvSpPr>
            <a:spLocks noChangeShapeType="1"/>
          </p:cNvSpPr>
          <p:nvPr/>
        </p:nvSpPr>
        <p:spPr bwMode="auto">
          <a:xfrm>
            <a:off x="5168900" y="341630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54" name="Text Box 54"/>
          <p:cNvSpPr txBox="1">
            <a:spLocks noChangeArrowheads="1"/>
          </p:cNvSpPr>
          <p:nvPr/>
        </p:nvSpPr>
        <p:spPr bwMode="auto">
          <a:xfrm>
            <a:off x="1346200" y="3092450"/>
            <a:ext cx="390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x</a:t>
            </a:r>
          </a:p>
        </p:txBody>
      </p:sp>
      <p:sp>
        <p:nvSpPr>
          <p:cNvPr id="76855" name="Text Box 55"/>
          <p:cNvSpPr txBox="1">
            <a:spLocks noChangeArrowheads="1"/>
          </p:cNvSpPr>
          <p:nvPr/>
        </p:nvSpPr>
        <p:spPr bwMode="auto">
          <a:xfrm>
            <a:off x="2895600" y="3048000"/>
            <a:ext cx="390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x</a:t>
            </a:r>
          </a:p>
        </p:txBody>
      </p:sp>
      <p:sp>
        <p:nvSpPr>
          <p:cNvPr id="76856" name="Text Box 56"/>
          <p:cNvSpPr txBox="1">
            <a:spLocks noChangeArrowheads="1"/>
          </p:cNvSpPr>
          <p:nvPr/>
        </p:nvSpPr>
        <p:spPr bwMode="auto">
          <a:xfrm>
            <a:off x="6032500" y="2908300"/>
            <a:ext cx="641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55</a:t>
            </a:r>
          </a:p>
        </p:txBody>
      </p:sp>
      <p:sp>
        <p:nvSpPr>
          <p:cNvPr id="76857" name="Text Box 57"/>
          <p:cNvSpPr txBox="1">
            <a:spLocks noChangeArrowheads="1"/>
          </p:cNvSpPr>
          <p:nvPr/>
        </p:nvSpPr>
        <p:spPr bwMode="auto">
          <a:xfrm>
            <a:off x="6013450" y="3302000"/>
            <a:ext cx="641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33</a:t>
            </a:r>
          </a:p>
        </p:txBody>
      </p:sp>
      <p:sp>
        <p:nvSpPr>
          <p:cNvPr id="76858" name="Text Box 58"/>
          <p:cNvSpPr txBox="1">
            <a:spLocks noChangeArrowheads="1"/>
          </p:cNvSpPr>
          <p:nvPr/>
        </p:nvSpPr>
        <p:spPr bwMode="auto">
          <a:xfrm>
            <a:off x="6546850" y="3086100"/>
            <a:ext cx="436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=</a:t>
            </a:r>
          </a:p>
        </p:txBody>
      </p:sp>
      <p:sp>
        <p:nvSpPr>
          <p:cNvPr id="76859" name="Text Box 59"/>
          <p:cNvSpPr txBox="1">
            <a:spLocks noChangeArrowheads="1"/>
          </p:cNvSpPr>
          <p:nvPr/>
        </p:nvSpPr>
        <p:spPr bwMode="auto">
          <a:xfrm>
            <a:off x="7016750" y="28956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5</a:t>
            </a:r>
          </a:p>
        </p:txBody>
      </p:sp>
      <p:sp>
        <p:nvSpPr>
          <p:cNvPr id="76860" name="Text Box 60"/>
          <p:cNvSpPr txBox="1">
            <a:spLocks noChangeArrowheads="1"/>
          </p:cNvSpPr>
          <p:nvPr/>
        </p:nvSpPr>
        <p:spPr bwMode="auto">
          <a:xfrm>
            <a:off x="7035800" y="33147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3</a:t>
            </a:r>
          </a:p>
        </p:txBody>
      </p:sp>
      <p:sp>
        <p:nvSpPr>
          <p:cNvPr id="76862" name="Line 62"/>
          <p:cNvSpPr>
            <a:spLocks noChangeShapeType="1"/>
          </p:cNvSpPr>
          <p:nvPr/>
        </p:nvSpPr>
        <p:spPr bwMode="auto">
          <a:xfrm>
            <a:off x="6140450" y="340360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63" name="Line 63"/>
          <p:cNvSpPr>
            <a:spLocks noChangeShapeType="1"/>
          </p:cNvSpPr>
          <p:nvPr/>
        </p:nvSpPr>
        <p:spPr bwMode="auto">
          <a:xfrm>
            <a:off x="7029450" y="341630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64" name="Text Box 64"/>
          <p:cNvSpPr txBox="1">
            <a:spLocks noChangeArrowheads="1"/>
          </p:cNvSpPr>
          <p:nvPr/>
        </p:nvSpPr>
        <p:spPr bwMode="auto">
          <a:xfrm>
            <a:off x="5638800" y="3073400"/>
            <a:ext cx="436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=</a:t>
            </a:r>
          </a:p>
        </p:txBody>
      </p:sp>
      <p:sp>
        <p:nvSpPr>
          <p:cNvPr id="76865" name="Text Box 65"/>
          <p:cNvSpPr txBox="1">
            <a:spLocks noChangeArrowheads="1"/>
          </p:cNvSpPr>
          <p:nvPr/>
        </p:nvSpPr>
        <p:spPr bwMode="auto">
          <a:xfrm>
            <a:off x="7899400" y="28702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2</a:t>
            </a:r>
          </a:p>
        </p:txBody>
      </p:sp>
      <p:sp>
        <p:nvSpPr>
          <p:cNvPr id="76866" name="Text Box 66"/>
          <p:cNvSpPr txBox="1">
            <a:spLocks noChangeArrowheads="1"/>
          </p:cNvSpPr>
          <p:nvPr/>
        </p:nvSpPr>
        <p:spPr bwMode="auto">
          <a:xfrm>
            <a:off x="7905750" y="32893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3</a:t>
            </a:r>
          </a:p>
        </p:txBody>
      </p:sp>
      <p:sp>
        <p:nvSpPr>
          <p:cNvPr id="76867" name="Text Box 67"/>
          <p:cNvSpPr txBox="1">
            <a:spLocks noChangeArrowheads="1"/>
          </p:cNvSpPr>
          <p:nvPr/>
        </p:nvSpPr>
        <p:spPr bwMode="auto">
          <a:xfrm>
            <a:off x="7620000" y="30480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1</a:t>
            </a:r>
          </a:p>
        </p:txBody>
      </p:sp>
      <p:sp>
        <p:nvSpPr>
          <p:cNvPr id="76868" name="Line 68"/>
          <p:cNvSpPr>
            <a:spLocks noChangeShapeType="1"/>
          </p:cNvSpPr>
          <p:nvPr/>
        </p:nvSpPr>
        <p:spPr bwMode="auto">
          <a:xfrm>
            <a:off x="7912100" y="339090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69" name="Text Box 69"/>
          <p:cNvSpPr txBox="1">
            <a:spLocks noChangeArrowheads="1"/>
          </p:cNvSpPr>
          <p:nvPr/>
        </p:nvSpPr>
        <p:spPr bwMode="auto">
          <a:xfrm>
            <a:off x="7404100" y="3086100"/>
            <a:ext cx="436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=</a:t>
            </a:r>
          </a:p>
        </p:txBody>
      </p:sp>
      <p:sp>
        <p:nvSpPr>
          <p:cNvPr id="76870" name="Text Box 70"/>
          <p:cNvSpPr txBox="1">
            <a:spLocks noChangeArrowheads="1"/>
          </p:cNvSpPr>
          <p:nvPr/>
        </p:nvSpPr>
        <p:spPr bwMode="auto">
          <a:xfrm>
            <a:off x="1371600" y="4419600"/>
            <a:ext cx="436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+</a:t>
            </a:r>
          </a:p>
        </p:txBody>
      </p:sp>
      <p:sp>
        <p:nvSpPr>
          <p:cNvPr id="76871" name="AutoShape 71"/>
          <p:cNvSpPr>
            <a:spLocks/>
          </p:cNvSpPr>
          <p:nvPr/>
        </p:nvSpPr>
        <p:spPr bwMode="auto">
          <a:xfrm>
            <a:off x="863600" y="4584700"/>
            <a:ext cx="76200" cy="385763"/>
          </a:xfrm>
          <a:prstGeom prst="leftBracket">
            <a:avLst>
              <a:gd name="adj" fmla="val 42188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6872" name="AutoShape 72"/>
          <p:cNvSpPr>
            <a:spLocks/>
          </p:cNvSpPr>
          <p:nvPr/>
        </p:nvSpPr>
        <p:spPr bwMode="auto">
          <a:xfrm rot="10800000">
            <a:off x="2387600" y="4572000"/>
            <a:ext cx="76200" cy="385763"/>
          </a:xfrm>
          <a:prstGeom prst="leftBracket">
            <a:avLst>
              <a:gd name="adj" fmla="val 42188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6873" name="Text Box 73"/>
          <p:cNvSpPr txBox="1">
            <a:spLocks noChangeArrowheads="1"/>
          </p:cNvSpPr>
          <p:nvPr/>
        </p:nvSpPr>
        <p:spPr bwMode="auto">
          <a:xfrm>
            <a:off x="3625850" y="4470400"/>
            <a:ext cx="436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=</a:t>
            </a:r>
          </a:p>
        </p:txBody>
      </p:sp>
      <p:sp>
        <p:nvSpPr>
          <p:cNvPr id="76875" name="Text Box 75"/>
          <p:cNvSpPr txBox="1">
            <a:spLocks noChangeArrowheads="1"/>
          </p:cNvSpPr>
          <p:nvPr/>
        </p:nvSpPr>
        <p:spPr bwMode="auto">
          <a:xfrm>
            <a:off x="4083050" y="44958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1</a:t>
            </a:r>
          </a:p>
        </p:txBody>
      </p:sp>
      <p:sp>
        <p:nvSpPr>
          <p:cNvPr id="76876" name="Text Box 76"/>
          <p:cNvSpPr txBox="1">
            <a:spLocks noChangeArrowheads="1"/>
          </p:cNvSpPr>
          <p:nvPr/>
        </p:nvSpPr>
        <p:spPr bwMode="auto">
          <a:xfrm>
            <a:off x="4527550" y="4470400"/>
            <a:ext cx="390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x</a:t>
            </a:r>
          </a:p>
        </p:txBody>
      </p:sp>
      <p:sp>
        <p:nvSpPr>
          <p:cNvPr id="76877" name="Text Box 77"/>
          <p:cNvSpPr txBox="1">
            <a:spLocks noChangeArrowheads="1"/>
          </p:cNvSpPr>
          <p:nvPr/>
        </p:nvSpPr>
        <p:spPr bwMode="auto">
          <a:xfrm>
            <a:off x="4959350" y="42926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5</a:t>
            </a:r>
          </a:p>
        </p:txBody>
      </p:sp>
      <p:sp>
        <p:nvSpPr>
          <p:cNvPr id="76878" name="Text Box 78"/>
          <p:cNvSpPr txBox="1">
            <a:spLocks noChangeArrowheads="1"/>
          </p:cNvSpPr>
          <p:nvPr/>
        </p:nvSpPr>
        <p:spPr bwMode="auto">
          <a:xfrm>
            <a:off x="5016500" y="46990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3</a:t>
            </a:r>
          </a:p>
        </p:txBody>
      </p:sp>
      <p:sp>
        <p:nvSpPr>
          <p:cNvPr id="76880" name="Line 80"/>
          <p:cNvSpPr>
            <a:spLocks noChangeShapeType="1"/>
          </p:cNvSpPr>
          <p:nvPr/>
        </p:nvSpPr>
        <p:spPr bwMode="auto">
          <a:xfrm>
            <a:off x="4984750" y="480060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84" name="Text Box 84"/>
          <p:cNvSpPr txBox="1">
            <a:spLocks noChangeArrowheads="1"/>
          </p:cNvSpPr>
          <p:nvPr/>
        </p:nvSpPr>
        <p:spPr bwMode="auto">
          <a:xfrm>
            <a:off x="5918200" y="42799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5</a:t>
            </a:r>
          </a:p>
        </p:txBody>
      </p:sp>
      <p:sp>
        <p:nvSpPr>
          <p:cNvPr id="76885" name="Text Box 85"/>
          <p:cNvSpPr txBox="1">
            <a:spLocks noChangeArrowheads="1"/>
          </p:cNvSpPr>
          <p:nvPr/>
        </p:nvSpPr>
        <p:spPr bwMode="auto">
          <a:xfrm>
            <a:off x="5924550" y="46990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3</a:t>
            </a:r>
          </a:p>
        </p:txBody>
      </p:sp>
      <p:sp>
        <p:nvSpPr>
          <p:cNvPr id="76887" name="Line 87"/>
          <p:cNvSpPr>
            <a:spLocks noChangeShapeType="1"/>
          </p:cNvSpPr>
          <p:nvPr/>
        </p:nvSpPr>
        <p:spPr bwMode="auto">
          <a:xfrm>
            <a:off x="5930900" y="480060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88" name="Text Box 88"/>
          <p:cNvSpPr txBox="1">
            <a:spLocks noChangeArrowheads="1"/>
          </p:cNvSpPr>
          <p:nvPr/>
        </p:nvSpPr>
        <p:spPr bwMode="auto">
          <a:xfrm>
            <a:off x="5454650" y="4457700"/>
            <a:ext cx="436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=</a:t>
            </a:r>
          </a:p>
        </p:txBody>
      </p:sp>
      <p:sp>
        <p:nvSpPr>
          <p:cNvPr id="76889" name="Text Box 89"/>
          <p:cNvSpPr txBox="1">
            <a:spLocks noChangeArrowheads="1"/>
          </p:cNvSpPr>
          <p:nvPr/>
        </p:nvSpPr>
        <p:spPr bwMode="auto">
          <a:xfrm>
            <a:off x="6788150" y="42545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2</a:t>
            </a:r>
          </a:p>
        </p:txBody>
      </p:sp>
      <p:sp>
        <p:nvSpPr>
          <p:cNvPr id="76890" name="Text Box 90"/>
          <p:cNvSpPr txBox="1">
            <a:spLocks noChangeArrowheads="1"/>
          </p:cNvSpPr>
          <p:nvPr/>
        </p:nvSpPr>
        <p:spPr bwMode="auto">
          <a:xfrm>
            <a:off x="6794500" y="46736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3</a:t>
            </a:r>
          </a:p>
        </p:txBody>
      </p:sp>
      <p:sp>
        <p:nvSpPr>
          <p:cNvPr id="76891" name="Text Box 91"/>
          <p:cNvSpPr txBox="1">
            <a:spLocks noChangeArrowheads="1"/>
          </p:cNvSpPr>
          <p:nvPr/>
        </p:nvSpPr>
        <p:spPr bwMode="auto">
          <a:xfrm>
            <a:off x="6521450" y="44323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1</a:t>
            </a:r>
          </a:p>
        </p:txBody>
      </p:sp>
      <p:sp>
        <p:nvSpPr>
          <p:cNvPr id="76892" name="Line 92"/>
          <p:cNvSpPr>
            <a:spLocks noChangeShapeType="1"/>
          </p:cNvSpPr>
          <p:nvPr/>
        </p:nvSpPr>
        <p:spPr bwMode="auto">
          <a:xfrm>
            <a:off x="6813550" y="477520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93" name="Text Box 93"/>
          <p:cNvSpPr txBox="1">
            <a:spLocks noChangeArrowheads="1"/>
          </p:cNvSpPr>
          <p:nvPr/>
        </p:nvSpPr>
        <p:spPr bwMode="auto">
          <a:xfrm>
            <a:off x="6305550" y="4470400"/>
            <a:ext cx="436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=</a:t>
            </a:r>
          </a:p>
        </p:txBody>
      </p:sp>
      <p:sp>
        <p:nvSpPr>
          <p:cNvPr id="76894" name="Text Box 94"/>
          <p:cNvSpPr txBox="1">
            <a:spLocks noChangeArrowheads="1"/>
          </p:cNvSpPr>
          <p:nvPr/>
        </p:nvSpPr>
        <p:spPr bwMode="auto">
          <a:xfrm>
            <a:off x="2540000" y="4432300"/>
            <a:ext cx="390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x</a:t>
            </a:r>
          </a:p>
        </p:txBody>
      </p:sp>
      <p:sp>
        <p:nvSpPr>
          <p:cNvPr id="76895" name="Text Box 95"/>
          <p:cNvSpPr txBox="1">
            <a:spLocks noChangeArrowheads="1"/>
          </p:cNvSpPr>
          <p:nvPr/>
        </p:nvSpPr>
        <p:spPr bwMode="auto">
          <a:xfrm>
            <a:off x="1041400" y="19812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20562" name="Text Box 96"/>
          <p:cNvSpPr txBox="1">
            <a:spLocks noChangeArrowheads="1"/>
          </p:cNvSpPr>
          <p:nvPr/>
        </p:nvSpPr>
        <p:spPr bwMode="auto">
          <a:xfrm>
            <a:off x="1479550" y="2171700"/>
            <a:ext cx="32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20563" name="Text Box 97"/>
          <p:cNvSpPr txBox="1">
            <a:spLocks noChangeArrowheads="1"/>
          </p:cNvSpPr>
          <p:nvPr/>
        </p:nvSpPr>
        <p:spPr bwMode="auto">
          <a:xfrm>
            <a:off x="1758950" y="20066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0564" name="Text Box 98"/>
          <p:cNvSpPr txBox="1">
            <a:spLocks noChangeArrowheads="1"/>
          </p:cNvSpPr>
          <p:nvPr/>
        </p:nvSpPr>
        <p:spPr bwMode="auto">
          <a:xfrm>
            <a:off x="2203450" y="2173288"/>
            <a:ext cx="4365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20565" name="Text Box 99"/>
          <p:cNvSpPr txBox="1">
            <a:spLocks noChangeArrowheads="1"/>
          </p:cNvSpPr>
          <p:nvPr/>
        </p:nvSpPr>
        <p:spPr bwMode="auto">
          <a:xfrm>
            <a:off x="2584450" y="20066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20566" name="Text Box 100"/>
          <p:cNvSpPr txBox="1">
            <a:spLocks noChangeArrowheads="1"/>
          </p:cNvSpPr>
          <p:nvPr/>
        </p:nvSpPr>
        <p:spPr bwMode="auto">
          <a:xfrm>
            <a:off x="1758950" y="24384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76901" name="Line 101"/>
          <p:cNvSpPr>
            <a:spLocks noChangeShapeType="1"/>
          </p:cNvSpPr>
          <p:nvPr/>
        </p:nvSpPr>
        <p:spPr bwMode="auto">
          <a:xfrm>
            <a:off x="1035050" y="251460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8" name="Line 102"/>
          <p:cNvSpPr>
            <a:spLocks noChangeShapeType="1"/>
          </p:cNvSpPr>
          <p:nvPr/>
        </p:nvSpPr>
        <p:spPr bwMode="auto">
          <a:xfrm>
            <a:off x="1758950" y="253365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9" name="Line 103"/>
          <p:cNvSpPr>
            <a:spLocks noChangeShapeType="1"/>
          </p:cNvSpPr>
          <p:nvPr/>
        </p:nvSpPr>
        <p:spPr bwMode="auto">
          <a:xfrm>
            <a:off x="2584450" y="252095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0" name="Text Box 104"/>
          <p:cNvSpPr txBox="1">
            <a:spLocks noChangeArrowheads="1"/>
          </p:cNvSpPr>
          <p:nvPr/>
        </p:nvSpPr>
        <p:spPr bwMode="auto">
          <a:xfrm>
            <a:off x="2457450" y="2425700"/>
            <a:ext cx="641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11</a:t>
            </a:r>
          </a:p>
        </p:txBody>
      </p:sp>
      <p:sp>
        <p:nvSpPr>
          <p:cNvPr id="20571" name="Text Box 105"/>
          <p:cNvSpPr txBox="1">
            <a:spLocks noChangeArrowheads="1"/>
          </p:cNvSpPr>
          <p:nvPr/>
        </p:nvSpPr>
        <p:spPr bwMode="auto">
          <a:xfrm>
            <a:off x="2971800" y="2159000"/>
            <a:ext cx="32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76906" name="Text Box 106"/>
          <p:cNvSpPr txBox="1">
            <a:spLocks noChangeArrowheads="1"/>
          </p:cNvSpPr>
          <p:nvPr/>
        </p:nvSpPr>
        <p:spPr bwMode="auto">
          <a:xfrm>
            <a:off x="3251200" y="19939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0573" name="Text Box 107"/>
          <p:cNvSpPr txBox="1">
            <a:spLocks noChangeArrowheads="1"/>
          </p:cNvSpPr>
          <p:nvPr/>
        </p:nvSpPr>
        <p:spPr bwMode="auto">
          <a:xfrm>
            <a:off x="3251200" y="24257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0574" name="Line 108"/>
          <p:cNvSpPr>
            <a:spLocks noChangeShapeType="1"/>
          </p:cNvSpPr>
          <p:nvPr/>
        </p:nvSpPr>
        <p:spPr bwMode="auto">
          <a:xfrm>
            <a:off x="3251200" y="252095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909" name="Text Box 109"/>
          <p:cNvSpPr txBox="1">
            <a:spLocks noChangeArrowheads="1"/>
          </p:cNvSpPr>
          <p:nvPr/>
        </p:nvSpPr>
        <p:spPr bwMode="auto">
          <a:xfrm>
            <a:off x="1035050" y="19812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20576" name="Text Box 110"/>
          <p:cNvSpPr txBox="1">
            <a:spLocks noChangeArrowheads="1"/>
          </p:cNvSpPr>
          <p:nvPr/>
        </p:nvSpPr>
        <p:spPr bwMode="auto">
          <a:xfrm>
            <a:off x="1473200" y="2171700"/>
            <a:ext cx="32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76911" name="Text Box 111"/>
          <p:cNvSpPr txBox="1">
            <a:spLocks noChangeArrowheads="1"/>
          </p:cNvSpPr>
          <p:nvPr/>
        </p:nvSpPr>
        <p:spPr bwMode="auto">
          <a:xfrm>
            <a:off x="1752600" y="20066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76912" name="Text Box 112"/>
          <p:cNvSpPr txBox="1">
            <a:spLocks noChangeArrowheads="1"/>
          </p:cNvSpPr>
          <p:nvPr/>
        </p:nvSpPr>
        <p:spPr bwMode="auto">
          <a:xfrm>
            <a:off x="2197100" y="2173288"/>
            <a:ext cx="4365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76913" name="Text Box 113"/>
          <p:cNvSpPr txBox="1">
            <a:spLocks noChangeArrowheads="1"/>
          </p:cNvSpPr>
          <p:nvPr/>
        </p:nvSpPr>
        <p:spPr bwMode="auto">
          <a:xfrm>
            <a:off x="2578100" y="20066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76914" name="Text Box 114"/>
          <p:cNvSpPr txBox="1">
            <a:spLocks noChangeArrowheads="1"/>
          </p:cNvSpPr>
          <p:nvPr/>
        </p:nvSpPr>
        <p:spPr bwMode="auto">
          <a:xfrm>
            <a:off x="1752600" y="24384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76915" name="Line 115"/>
          <p:cNvSpPr>
            <a:spLocks noChangeShapeType="1"/>
          </p:cNvSpPr>
          <p:nvPr/>
        </p:nvSpPr>
        <p:spPr bwMode="auto">
          <a:xfrm>
            <a:off x="1028700" y="251460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916" name="Line 116"/>
          <p:cNvSpPr>
            <a:spLocks noChangeShapeType="1"/>
          </p:cNvSpPr>
          <p:nvPr/>
        </p:nvSpPr>
        <p:spPr bwMode="auto">
          <a:xfrm>
            <a:off x="1752600" y="253365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917" name="Line 117"/>
          <p:cNvSpPr>
            <a:spLocks noChangeShapeType="1"/>
          </p:cNvSpPr>
          <p:nvPr/>
        </p:nvSpPr>
        <p:spPr bwMode="auto">
          <a:xfrm>
            <a:off x="2578100" y="252095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918" name="Text Box 118"/>
          <p:cNvSpPr txBox="1">
            <a:spLocks noChangeArrowheads="1"/>
          </p:cNvSpPr>
          <p:nvPr/>
        </p:nvSpPr>
        <p:spPr bwMode="auto">
          <a:xfrm>
            <a:off x="2451100" y="2425700"/>
            <a:ext cx="641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11</a:t>
            </a:r>
          </a:p>
        </p:txBody>
      </p:sp>
      <p:sp>
        <p:nvSpPr>
          <p:cNvPr id="20585" name="Text Box 119"/>
          <p:cNvSpPr txBox="1">
            <a:spLocks noChangeArrowheads="1"/>
          </p:cNvSpPr>
          <p:nvPr/>
        </p:nvSpPr>
        <p:spPr bwMode="auto">
          <a:xfrm>
            <a:off x="2965450" y="2159000"/>
            <a:ext cx="32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76920" name="Text Box 120"/>
          <p:cNvSpPr txBox="1">
            <a:spLocks noChangeArrowheads="1"/>
          </p:cNvSpPr>
          <p:nvPr/>
        </p:nvSpPr>
        <p:spPr bwMode="auto">
          <a:xfrm>
            <a:off x="3244850" y="19939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76921" name="Text Box 121"/>
          <p:cNvSpPr txBox="1">
            <a:spLocks noChangeArrowheads="1"/>
          </p:cNvSpPr>
          <p:nvPr/>
        </p:nvSpPr>
        <p:spPr bwMode="auto">
          <a:xfrm>
            <a:off x="3244850" y="24257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76922" name="Line 122"/>
          <p:cNvSpPr>
            <a:spLocks noChangeShapeType="1"/>
          </p:cNvSpPr>
          <p:nvPr/>
        </p:nvSpPr>
        <p:spPr bwMode="auto">
          <a:xfrm>
            <a:off x="3244850" y="252095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923" name="Text Box 123"/>
          <p:cNvSpPr txBox="1">
            <a:spLocks noChangeArrowheads="1"/>
          </p:cNvSpPr>
          <p:nvPr/>
        </p:nvSpPr>
        <p:spPr bwMode="auto">
          <a:xfrm>
            <a:off x="889000" y="2451100"/>
            <a:ext cx="641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11</a:t>
            </a:r>
          </a:p>
        </p:txBody>
      </p:sp>
      <p:sp>
        <p:nvSpPr>
          <p:cNvPr id="20590" name="Text Box 124"/>
          <p:cNvSpPr txBox="1">
            <a:spLocks noChangeArrowheads="1"/>
          </p:cNvSpPr>
          <p:nvPr/>
        </p:nvSpPr>
        <p:spPr bwMode="auto">
          <a:xfrm>
            <a:off x="-25400" y="3086100"/>
            <a:ext cx="688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FF"/>
                </a:solidFill>
                <a:latin typeface="Arial" charset="0"/>
              </a:rPr>
              <a:t>(1)</a:t>
            </a:r>
          </a:p>
        </p:txBody>
      </p:sp>
      <p:sp>
        <p:nvSpPr>
          <p:cNvPr id="20591" name="Text Box 125"/>
          <p:cNvSpPr txBox="1">
            <a:spLocks noChangeArrowheads="1"/>
          </p:cNvSpPr>
          <p:nvPr/>
        </p:nvSpPr>
        <p:spPr bwMode="auto">
          <a:xfrm>
            <a:off x="0" y="4419600"/>
            <a:ext cx="688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FF"/>
                </a:solidFill>
                <a:latin typeface="Arial" charset="0"/>
              </a:rPr>
              <a:t>(2)</a:t>
            </a:r>
          </a:p>
        </p:txBody>
      </p:sp>
      <p:sp>
        <p:nvSpPr>
          <p:cNvPr id="20592" name="Text Box 126"/>
          <p:cNvSpPr txBox="1">
            <a:spLocks noChangeArrowheads="1"/>
          </p:cNvSpPr>
          <p:nvPr/>
        </p:nvSpPr>
        <p:spPr bwMode="auto">
          <a:xfrm>
            <a:off x="0" y="0"/>
            <a:ext cx="9144000" cy="7699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u="sng">
                <a:solidFill>
                  <a:srgbClr val="FFFF66"/>
                </a:solidFill>
                <a:latin typeface="Arial" charset="0"/>
              </a:rPr>
              <a:t>Toán</a:t>
            </a:r>
            <a:r>
              <a:rPr lang="en-US" sz="4400" b="1">
                <a:solidFill>
                  <a:srgbClr val="FFFF66"/>
                </a:solidFill>
                <a:latin typeface="Arial" charset="0"/>
              </a:rPr>
              <a:t>:</a:t>
            </a:r>
            <a:r>
              <a:rPr lang="en-US" b="1">
                <a:solidFill>
                  <a:srgbClr val="FFFF66"/>
                </a:solidFill>
                <a:latin typeface="Arial" charset="0"/>
              </a:rPr>
              <a:t>             </a:t>
            </a:r>
            <a:r>
              <a:rPr lang="en-US" sz="4400" b="1">
                <a:solidFill>
                  <a:srgbClr val="FFFF66"/>
                </a:solidFill>
                <a:latin typeface="Arial" charset="0"/>
              </a:rPr>
              <a:t>Phép chia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-0.00174 0.1245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62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3333E-6 L 0.00069 0.1222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68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6296E-6 L 0.00173 0.1226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768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6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-0.00521 0.187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68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94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-0.00348 0.1194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68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6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6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-0.00521 0.0578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68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2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44444E-6 L -0.00504 0.129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68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6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L -0.00382 0.1097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68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-0.00208 0.121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68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6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3333E-6 L -0.00243 0.1263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68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6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-0.00174 0.1893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68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95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59259E-6 L 5.55112E-17 0.121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68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L -0.00174 0.0597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6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3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7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6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-0.00174 0.1245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6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62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2.22222E-6 L -0.0073 0.187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69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94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44444E-6 L -0.00504 0.1298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76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65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L -0.00382 0.1097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69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5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4.81481E-6 L -0.0066 0.0578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769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2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3333E-6 L 0.00069 0.1222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69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4.44444E-6 L -0.00486 0.1194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6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6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-0.00208 0.121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769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61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3333E-6 L -0.00243 0.12639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769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63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-0.00174 0.1893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769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95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L -0.00174 0.0597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769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3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59259E-6 L 5.55112E-17 0.121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76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8" dur="2000" fill="hold"/>
                                        <p:tgtEl>
                                          <p:spTgt spid="768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70" dur="2000" fill="hold"/>
                                        <p:tgtEl>
                                          <p:spTgt spid="769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7 L -0.03645 0.4115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769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206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74" dur="2000" fill="hold"/>
                                        <p:tgtEl>
                                          <p:spTgt spid="76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-0.07951 0.33195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769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166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78" dur="2000" fill="hold"/>
                                        <p:tgtEl>
                                          <p:spTgt spid="769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59259E-6 L -0.07778 0.33241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769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166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-0.07813 0.3375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769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169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3333E-6 L -0.03576 0.27084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769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135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03402 0.3324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76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66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88" dur="2000" fill="hold"/>
                                        <p:tgtEl>
                                          <p:spTgt spid="769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7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7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7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76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76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76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7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76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76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500"/>
                                        <p:tgtEl>
                                          <p:spTgt spid="7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500"/>
                                        <p:tgtEl>
                                          <p:spTgt spid="7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5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7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1" dur="500"/>
                                        <p:tgtEl>
                                          <p:spTgt spid="7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6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76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6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76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3" dur="500"/>
                                        <p:tgtEl>
                                          <p:spTgt spid="7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7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500"/>
                                        <p:tgtEl>
                                          <p:spTgt spid="7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7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1" dur="500"/>
                                        <p:tgtEl>
                                          <p:spTgt spid="7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8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5" dur="500"/>
                                        <p:tgtEl>
                                          <p:spTgt spid="7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8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9" dur="500"/>
                                        <p:tgtEl>
                                          <p:spTgt spid="7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9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3" dur="500"/>
                                        <p:tgtEl>
                                          <p:spTgt spid="7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8" dur="500"/>
                                        <p:tgtEl>
                                          <p:spTgt spid="7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2" dur="500"/>
                                        <p:tgtEl>
                                          <p:spTgt spid="7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6" dur="500"/>
                                        <p:tgtEl>
                                          <p:spTgt spid="7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0" dur="500"/>
                                        <p:tgtEl>
                                          <p:spTgt spid="7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4" dur="500"/>
                                        <p:tgtEl>
                                          <p:spTgt spid="7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8" dur="500"/>
                                        <p:tgtEl>
                                          <p:spTgt spid="7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2" dur="500"/>
                                        <p:tgtEl>
                                          <p:spTgt spid="7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6" dur="500"/>
                                        <p:tgtEl>
                                          <p:spTgt spid="7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0" dur="500"/>
                                        <p:tgtEl>
                                          <p:spTgt spid="7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4" dur="500"/>
                                        <p:tgtEl>
                                          <p:spTgt spid="7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8" dur="500"/>
                                        <p:tgtEl>
                                          <p:spTgt spid="7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2" dur="500"/>
                                        <p:tgtEl>
                                          <p:spTgt spid="7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6" dur="500"/>
                                        <p:tgtEl>
                                          <p:spTgt spid="7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0" dur="500"/>
                                        <p:tgtEl>
                                          <p:spTgt spid="7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4" dur="500"/>
                                        <p:tgtEl>
                                          <p:spTgt spid="7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4" grpId="0"/>
      <p:bldP spid="76815" grpId="0"/>
      <p:bldP spid="76817" grpId="0" animBg="1"/>
      <p:bldP spid="76829" grpId="0"/>
      <p:bldP spid="76831" grpId="0"/>
      <p:bldP spid="76832" grpId="0"/>
      <p:bldP spid="76833" grpId="0"/>
      <p:bldP spid="76835" grpId="0"/>
      <p:bldP spid="76834" grpId="0"/>
      <p:bldP spid="76836" grpId="0" animBg="1"/>
      <p:bldP spid="76837" grpId="0" animBg="1"/>
      <p:bldP spid="76838" grpId="0" animBg="1"/>
      <p:bldP spid="76839" grpId="0"/>
      <p:bldP spid="76841" grpId="0"/>
      <p:bldP spid="76842" grpId="0"/>
      <p:bldP spid="76843" grpId="0" animBg="1"/>
      <p:bldP spid="76844" grpId="0" animBg="1"/>
      <p:bldP spid="76845" grpId="0" animBg="1"/>
      <p:bldP spid="76846" grpId="0" animBg="1"/>
      <p:bldP spid="76847" grpId="0"/>
      <p:bldP spid="76848" grpId="0"/>
      <p:bldP spid="76849" grpId="0"/>
      <p:bldP spid="76850" grpId="0"/>
      <p:bldP spid="76852" grpId="0" animBg="1"/>
      <p:bldP spid="76853" grpId="0" animBg="1"/>
      <p:bldP spid="76854" grpId="0"/>
      <p:bldP spid="76855" grpId="0"/>
      <p:bldP spid="76856" grpId="0"/>
      <p:bldP spid="76857" grpId="0"/>
      <p:bldP spid="76858" grpId="0"/>
      <p:bldP spid="76859" grpId="0"/>
      <p:bldP spid="76860" grpId="0"/>
      <p:bldP spid="76862" grpId="0" animBg="1"/>
      <p:bldP spid="76863" grpId="0" animBg="1"/>
      <p:bldP spid="76864" grpId="0"/>
      <p:bldP spid="76865" grpId="0"/>
      <p:bldP spid="76866" grpId="0"/>
      <p:bldP spid="76867" grpId="0"/>
      <p:bldP spid="76868" grpId="0" animBg="1"/>
      <p:bldP spid="76869" grpId="0"/>
      <p:bldP spid="76870" grpId="0"/>
      <p:bldP spid="76871" grpId="0" animBg="1"/>
      <p:bldP spid="76872" grpId="0" animBg="1"/>
      <p:bldP spid="76873" grpId="0"/>
      <p:bldP spid="76875" grpId="0"/>
      <p:bldP spid="76876" grpId="0"/>
      <p:bldP spid="76877" grpId="0"/>
      <p:bldP spid="76878" grpId="0"/>
      <p:bldP spid="76880" grpId="0" animBg="1"/>
      <p:bldP spid="76884" grpId="0"/>
      <p:bldP spid="76885" grpId="0"/>
      <p:bldP spid="76887" grpId="0" animBg="1"/>
      <p:bldP spid="76888" grpId="0"/>
      <p:bldP spid="76889" grpId="0"/>
      <p:bldP spid="76890" grpId="0"/>
      <p:bldP spid="76891" grpId="0"/>
      <p:bldP spid="76892" grpId="0" animBg="1"/>
      <p:bldP spid="76893" grpId="0"/>
      <p:bldP spid="76894" grpId="0"/>
      <p:bldP spid="76895" grpId="0"/>
      <p:bldP spid="76901" grpId="0" animBg="1"/>
      <p:bldP spid="76906" grpId="0"/>
      <p:bldP spid="76909" grpId="0"/>
      <p:bldP spid="76909" grpId="1"/>
      <p:bldP spid="76911" grpId="0"/>
      <p:bldP spid="76912" grpId="0"/>
      <p:bldP spid="76913" grpId="0"/>
      <p:bldP spid="76913" grpId="1"/>
      <p:bldP spid="76914" grpId="0"/>
      <p:bldP spid="76915" grpId="0" animBg="1"/>
      <p:bldP spid="76915" grpId="1" animBg="1"/>
      <p:bldP spid="76916" grpId="0" animBg="1"/>
      <p:bldP spid="76917" grpId="0" animBg="1"/>
      <p:bldP spid="76917" grpId="1" animBg="1"/>
      <p:bldP spid="76918" grpId="0"/>
      <p:bldP spid="76918" grpId="1"/>
      <p:bldP spid="76920" grpId="0"/>
      <p:bldP spid="76921" grpId="0"/>
      <p:bldP spid="76921" grpId="1"/>
      <p:bldP spid="76922" grpId="0" animBg="1"/>
      <p:bldP spid="76922" grpId="1" animBg="1"/>
      <p:bldP spid="769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hlinkClick r:id="rId2" action="ppaction://hlinkpres?slideindex=3&amp;slidetitle=Slide 3" tooltip="Mời bạn Click vào đây"/>
          </p:cNvPr>
          <p:cNvSpPr txBox="1">
            <a:spLocks noChangeArrowheads="1"/>
          </p:cNvSpPr>
          <p:nvPr/>
        </p:nvSpPr>
        <p:spPr bwMode="auto">
          <a:xfrm>
            <a:off x="2122488" y="1504950"/>
            <a:ext cx="4294187" cy="830263"/>
          </a:xfrm>
          <a:prstGeom prst="rect">
            <a:avLst/>
          </a:prstGeom>
          <a:noFill/>
          <a:ln w="171450" cmpd="thickThin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>
                <a:solidFill>
                  <a:srgbClr val="FF33CC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3075" name="Text Box 3">
            <a:hlinkClick r:id="rId2" action="ppaction://hlinkpres?slideindex=5&amp;slidetitle=Slide 5" tooltip="Mời bạn Click vào đây"/>
          </p:cNvPr>
          <p:cNvSpPr txBox="1">
            <a:spLocks noChangeArrowheads="1"/>
          </p:cNvSpPr>
          <p:nvPr/>
        </p:nvSpPr>
        <p:spPr bwMode="auto">
          <a:xfrm>
            <a:off x="3276600" y="3028950"/>
            <a:ext cx="2227263" cy="830263"/>
          </a:xfrm>
          <a:prstGeom prst="rect">
            <a:avLst/>
          </a:prstGeom>
          <a:noFill/>
          <a:ln w="171450" cmpd="thickThin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rgbClr val="FF33CC"/>
                </a:solidFill>
                <a:latin typeface="Arial" charset="0"/>
              </a:rPr>
              <a:t>Bài</a:t>
            </a:r>
            <a:r>
              <a:rPr lang="en-US" sz="2800">
                <a:solidFill>
                  <a:srgbClr val="FF33CC"/>
                </a:solidFill>
                <a:latin typeface="Arial" charset="0"/>
              </a:rPr>
              <a:t> </a:t>
            </a:r>
            <a:r>
              <a:rPr lang="en-US" sz="4800">
                <a:solidFill>
                  <a:srgbClr val="FF33CC"/>
                </a:solidFill>
                <a:latin typeface="Arial" charset="0"/>
              </a:rPr>
              <a:t>mới</a:t>
            </a:r>
          </a:p>
        </p:txBody>
      </p:sp>
      <p:sp>
        <p:nvSpPr>
          <p:cNvPr id="3076" name="Text Box 4">
            <a:hlinkClick r:id="rId2" action="ppaction://hlinkpres?slideindex=15&amp;slidetitle=Slide 15" tooltip="Mời bạn Click vào đây"/>
          </p:cNvPr>
          <p:cNvSpPr txBox="1">
            <a:spLocks noChangeArrowheads="1"/>
          </p:cNvSpPr>
          <p:nvPr/>
        </p:nvSpPr>
        <p:spPr bwMode="auto">
          <a:xfrm>
            <a:off x="3295650" y="4781550"/>
            <a:ext cx="2171700" cy="830263"/>
          </a:xfrm>
          <a:prstGeom prst="rect">
            <a:avLst/>
          </a:prstGeom>
          <a:noFill/>
          <a:ln w="171450" cmpd="thickThin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rgbClr val="FF33CC"/>
                </a:solidFill>
                <a:latin typeface="Arial" charset="0"/>
              </a:rPr>
              <a:t>Dặn dò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FF66"/>
                </a:solidFill>
                <a:latin typeface="Arial" charset="0"/>
              </a:rPr>
              <a:t>Toán</a:t>
            </a:r>
            <a:r>
              <a:rPr lang="en-US" sz="4000" b="1">
                <a:solidFill>
                  <a:srgbClr val="FFFF66"/>
                </a:solidFill>
                <a:latin typeface="Arial" charset="0"/>
              </a:rPr>
              <a:t>:</a:t>
            </a:r>
            <a:r>
              <a:rPr lang="en-US" sz="2800" b="1">
                <a:solidFill>
                  <a:srgbClr val="FFFF66"/>
                </a:solidFill>
                <a:latin typeface="Arial" charset="0"/>
              </a:rPr>
              <a:t>       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4"/>
          <p:cNvSpPr>
            <a:spLocks noChangeArrowheads="1"/>
          </p:cNvSpPr>
          <p:nvPr/>
        </p:nvSpPr>
        <p:spPr bwMode="auto">
          <a:xfrm>
            <a:off x="152400" y="1295400"/>
            <a:ext cx="685800" cy="6858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0066"/>
                </a:solidFill>
                <a:latin typeface="Arial" charset="0"/>
              </a:rPr>
              <a:t>4</a:t>
            </a: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914400" y="1295400"/>
            <a:ext cx="5643563" cy="76993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 b="1" u="sng">
                <a:solidFill>
                  <a:srgbClr val="000066"/>
                </a:solidFill>
                <a:latin typeface="Arial" charset="0"/>
                <a:cs typeface="Arial" charset="0"/>
              </a:rPr>
              <a:t>Tính bằng hai cách :</a:t>
            </a:r>
          </a:p>
        </p:txBody>
      </p:sp>
      <p:sp>
        <p:nvSpPr>
          <p:cNvPr id="21508" name="Text Box 14"/>
          <p:cNvSpPr txBox="1">
            <a:spLocks noChangeArrowheads="1"/>
          </p:cNvSpPr>
          <p:nvPr/>
        </p:nvSpPr>
        <p:spPr bwMode="auto">
          <a:xfrm>
            <a:off x="457200" y="2057400"/>
            <a:ext cx="550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charset="0"/>
              </a:rPr>
              <a:t>a)</a:t>
            </a:r>
          </a:p>
        </p:txBody>
      </p:sp>
      <p:sp>
        <p:nvSpPr>
          <p:cNvPr id="21509" name="Text Box 98"/>
          <p:cNvSpPr txBox="1">
            <a:spLocks noChangeArrowheads="1"/>
          </p:cNvSpPr>
          <p:nvPr/>
        </p:nvSpPr>
        <p:spPr bwMode="auto">
          <a:xfrm>
            <a:off x="1219200" y="2057400"/>
            <a:ext cx="3779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(6,24 + 1,26) : 0,75</a:t>
            </a:r>
          </a:p>
        </p:txBody>
      </p:sp>
      <p:sp>
        <p:nvSpPr>
          <p:cNvPr id="82033" name="Text Box 113"/>
          <p:cNvSpPr txBox="1">
            <a:spLocks noChangeArrowheads="1"/>
          </p:cNvSpPr>
          <p:nvPr/>
        </p:nvSpPr>
        <p:spPr bwMode="auto">
          <a:xfrm>
            <a:off x="504825" y="2895600"/>
            <a:ext cx="688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FF"/>
                </a:solidFill>
                <a:latin typeface="Arial" charset="0"/>
              </a:rPr>
              <a:t>(1)</a:t>
            </a:r>
          </a:p>
        </p:txBody>
      </p:sp>
      <p:sp>
        <p:nvSpPr>
          <p:cNvPr id="82034" name="Text Box 114"/>
          <p:cNvSpPr txBox="1">
            <a:spLocks noChangeArrowheads="1"/>
          </p:cNvSpPr>
          <p:nvPr/>
        </p:nvSpPr>
        <p:spPr bwMode="auto">
          <a:xfrm>
            <a:off x="530225" y="4229100"/>
            <a:ext cx="688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FF"/>
                </a:solidFill>
                <a:latin typeface="Arial" charset="0"/>
              </a:rPr>
              <a:t>(2)</a:t>
            </a:r>
          </a:p>
        </p:txBody>
      </p:sp>
      <p:sp>
        <p:nvSpPr>
          <p:cNvPr id="82042" name="Text Box 122"/>
          <p:cNvSpPr txBox="1">
            <a:spLocks noChangeArrowheads="1"/>
          </p:cNvSpPr>
          <p:nvPr/>
        </p:nvSpPr>
        <p:spPr bwMode="auto">
          <a:xfrm>
            <a:off x="2133600" y="2895600"/>
            <a:ext cx="755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7,5</a:t>
            </a:r>
          </a:p>
        </p:txBody>
      </p:sp>
      <p:sp>
        <p:nvSpPr>
          <p:cNvPr id="82043" name="Text Box 123"/>
          <p:cNvSpPr txBox="1">
            <a:spLocks noChangeArrowheads="1"/>
          </p:cNvSpPr>
          <p:nvPr/>
        </p:nvSpPr>
        <p:spPr bwMode="auto">
          <a:xfrm>
            <a:off x="4025900" y="2057400"/>
            <a:ext cx="984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0,75</a:t>
            </a:r>
          </a:p>
        </p:txBody>
      </p:sp>
      <p:sp>
        <p:nvSpPr>
          <p:cNvPr id="82044" name="Text Box 124"/>
          <p:cNvSpPr txBox="1">
            <a:spLocks noChangeArrowheads="1"/>
          </p:cNvSpPr>
          <p:nvPr/>
        </p:nvSpPr>
        <p:spPr bwMode="auto">
          <a:xfrm>
            <a:off x="2298700" y="2057400"/>
            <a:ext cx="436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82045" name="Text Box 125"/>
          <p:cNvSpPr txBox="1">
            <a:spLocks noChangeArrowheads="1"/>
          </p:cNvSpPr>
          <p:nvPr/>
        </p:nvSpPr>
        <p:spPr bwMode="auto">
          <a:xfrm>
            <a:off x="3733800" y="2895600"/>
            <a:ext cx="32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82046" name="Text Box 126"/>
          <p:cNvSpPr txBox="1">
            <a:spLocks noChangeArrowheads="1"/>
          </p:cNvSpPr>
          <p:nvPr/>
        </p:nvSpPr>
        <p:spPr bwMode="auto">
          <a:xfrm>
            <a:off x="4267200" y="2895600"/>
            <a:ext cx="984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0,75</a:t>
            </a:r>
          </a:p>
        </p:txBody>
      </p:sp>
      <p:sp>
        <p:nvSpPr>
          <p:cNvPr id="82047" name="Text Box 127"/>
          <p:cNvSpPr txBox="1">
            <a:spLocks noChangeArrowheads="1"/>
          </p:cNvSpPr>
          <p:nvPr/>
        </p:nvSpPr>
        <p:spPr bwMode="auto">
          <a:xfrm>
            <a:off x="5384800" y="2908300"/>
            <a:ext cx="436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82048" name="Text Box 128"/>
          <p:cNvSpPr txBox="1">
            <a:spLocks noChangeArrowheads="1"/>
          </p:cNvSpPr>
          <p:nvPr/>
        </p:nvSpPr>
        <p:spPr bwMode="auto">
          <a:xfrm>
            <a:off x="5994400" y="2908300"/>
            <a:ext cx="641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82049" name="Text Box 129"/>
          <p:cNvSpPr txBox="1">
            <a:spLocks noChangeArrowheads="1"/>
          </p:cNvSpPr>
          <p:nvPr/>
        </p:nvSpPr>
        <p:spPr bwMode="auto">
          <a:xfrm>
            <a:off x="2590800" y="2057400"/>
            <a:ext cx="984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1,26</a:t>
            </a:r>
          </a:p>
        </p:txBody>
      </p:sp>
      <p:sp>
        <p:nvSpPr>
          <p:cNvPr id="82050" name="Text Box 130"/>
          <p:cNvSpPr txBox="1">
            <a:spLocks noChangeArrowheads="1"/>
          </p:cNvSpPr>
          <p:nvPr/>
        </p:nvSpPr>
        <p:spPr bwMode="auto">
          <a:xfrm>
            <a:off x="1358900" y="2051050"/>
            <a:ext cx="984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6,24</a:t>
            </a:r>
          </a:p>
        </p:txBody>
      </p:sp>
      <p:sp>
        <p:nvSpPr>
          <p:cNvPr id="82051" name="Text Box 131"/>
          <p:cNvSpPr txBox="1">
            <a:spLocks noChangeArrowheads="1"/>
          </p:cNvSpPr>
          <p:nvPr/>
        </p:nvSpPr>
        <p:spPr bwMode="auto">
          <a:xfrm>
            <a:off x="3962400" y="2057400"/>
            <a:ext cx="984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0,75</a:t>
            </a:r>
          </a:p>
        </p:txBody>
      </p:sp>
      <p:sp>
        <p:nvSpPr>
          <p:cNvPr id="82052" name="Text Box 132"/>
          <p:cNvSpPr txBox="1">
            <a:spLocks noChangeArrowheads="1"/>
          </p:cNvSpPr>
          <p:nvPr/>
        </p:nvSpPr>
        <p:spPr bwMode="auto">
          <a:xfrm>
            <a:off x="3771900" y="2057400"/>
            <a:ext cx="32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82053" name="Text Box 133"/>
          <p:cNvSpPr txBox="1">
            <a:spLocks noChangeArrowheads="1"/>
          </p:cNvSpPr>
          <p:nvPr/>
        </p:nvSpPr>
        <p:spPr bwMode="auto">
          <a:xfrm>
            <a:off x="3657600" y="2057400"/>
            <a:ext cx="32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82054" name="Text Box 134"/>
          <p:cNvSpPr txBox="1">
            <a:spLocks noChangeArrowheads="1"/>
          </p:cNvSpPr>
          <p:nvPr/>
        </p:nvSpPr>
        <p:spPr bwMode="auto">
          <a:xfrm>
            <a:off x="5537200" y="4373563"/>
            <a:ext cx="4365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82055" name="Text Box 135"/>
          <p:cNvSpPr txBox="1">
            <a:spLocks noChangeArrowheads="1"/>
          </p:cNvSpPr>
          <p:nvPr/>
        </p:nvSpPr>
        <p:spPr bwMode="auto">
          <a:xfrm>
            <a:off x="6146800" y="4373563"/>
            <a:ext cx="641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82056" name="Text Box 136"/>
          <p:cNvSpPr txBox="1">
            <a:spLocks noChangeArrowheads="1"/>
          </p:cNvSpPr>
          <p:nvPr/>
        </p:nvSpPr>
        <p:spPr bwMode="auto">
          <a:xfrm>
            <a:off x="7073900" y="4373563"/>
            <a:ext cx="4365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82057" name="Text Box 137"/>
          <p:cNvSpPr txBox="1">
            <a:spLocks noChangeArrowheads="1"/>
          </p:cNvSpPr>
          <p:nvPr/>
        </p:nvSpPr>
        <p:spPr bwMode="auto">
          <a:xfrm>
            <a:off x="7683500" y="4373563"/>
            <a:ext cx="641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66"/>
                </a:solidFill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82058" name="AutoShape 138"/>
          <p:cNvSpPr>
            <a:spLocks/>
          </p:cNvSpPr>
          <p:nvPr/>
        </p:nvSpPr>
        <p:spPr bwMode="auto">
          <a:xfrm rot="-5400000">
            <a:off x="2438400" y="1600200"/>
            <a:ext cx="76200" cy="2209800"/>
          </a:xfrm>
          <a:prstGeom prst="leftBracket">
            <a:avLst>
              <a:gd name="adj" fmla="val 241667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n-US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21529" name="Text Box 139"/>
          <p:cNvSpPr txBox="1">
            <a:spLocks noChangeArrowheads="1"/>
          </p:cNvSpPr>
          <p:nvPr/>
        </p:nvSpPr>
        <p:spPr bwMode="auto">
          <a:xfrm>
            <a:off x="0" y="0"/>
            <a:ext cx="9144000" cy="7699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u="sng">
                <a:solidFill>
                  <a:srgbClr val="FFFF66"/>
                </a:solidFill>
                <a:latin typeface="Arial" charset="0"/>
              </a:rPr>
              <a:t>Toán</a:t>
            </a:r>
            <a:r>
              <a:rPr lang="en-US" sz="4400" b="1">
                <a:solidFill>
                  <a:srgbClr val="FFFF66"/>
                </a:solidFill>
                <a:latin typeface="Arial" charset="0"/>
              </a:rPr>
              <a:t>:</a:t>
            </a:r>
            <a:r>
              <a:rPr lang="en-US" b="1">
                <a:solidFill>
                  <a:srgbClr val="FFFF66"/>
                </a:solidFill>
                <a:latin typeface="Arial" charset="0"/>
              </a:rPr>
              <a:t>             </a:t>
            </a:r>
            <a:r>
              <a:rPr lang="en-US" sz="4400" b="1">
                <a:solidFill>
                  <a:srgbClr val="FFFF66"/>
                </a:solidFill>
                <a:latin typeface="Arial" charset="0"/>
              </a:rPr>
              <a:t>Phép chia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82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2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2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82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8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38" dur="2000" fill="hold"/>
                                        <p:tgtEl>
                                          <p:spTgt spid="8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037E-7 L 0.09341 0.3356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82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168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7 L 0.10816 0.3356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82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168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7 L -0.16215 0.3356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8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168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7 L 0.07118 0.3356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16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7 L -0.1691 0.3356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82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168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7 L 0.07257 0.3356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8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4" dur="500"/>
                                        <p:tgtEl>
                                          <p:spTgt spid="8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8" dur="500"/>
                                        <p:tgtEl>
                                          <p:spTgt spid="8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8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6" dur="500"/>
                                        <p:tgtEl>
                                          <p:spTgt spid="8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3" grpId="0"/>
      <p:bldP spid="82034" grpId="0"/>
      <p:bldP spid="82042" grpId="0"/>
      <p:bldP spid="82043" grpId="0"/>
      <p:bldP spid="82044" grpId="0"/>
      <p:bldP spid="82045" grpId="0"/>
      <p:bldP spid="82046" grpId="0"/>
      <p:bldP spid="82047" grpId="0"/>
      <p:bldP spid="82048" grpId="0"/>
      <p:bldP spid="82049" grpId="0"/>
      <p:bldP spid="82050" grpId="0"/>
      <p:bldP spid="82051" grpId="0"/>
      <p:bldP spid="82052" grpId="0"/>
      <p:bldP spid="82053" grpId="0"/>
      <p:bldP spid="82054" grpId="0"/>
      <p:bldP spid="82055" grpId="0"/>
      <p:bldP spid="82056" grpId="0"/>
      <p:bldP spid="82057" grpId="0"/>
      <p:bldP spid="8205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hlinkClick r:id="rId2" action="ppaction://hlinkpres?slideindex=15&amp;slidetitle=Slide 15" tooltip="Mời bạn Click vào đây"/>
          </p:cNvPr>
          <p:cNvSpPr txBox="1">
            <a:spLocks noChangeArrowheads="1"/>
          </p:cNvSpPr>
          <p:nvPr/>
        </p:nvSpPr>
        <p:spPr bwMode="auto">
          <a:xfrm>
            <a:off x="1219200" y="2144713"/>
            <a:ext cx="7294563" cy="1108075"/>
          </a:xfrm>
          <a:prstGeom prst="rect">
            <a:avLst/>
          </a:prstGeom>
          <a:noFill/>
          <a:ln w="171450" cmpd="thickThin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>
                <a:solidFill>
                  <a:srgbClr val="FF33CC"/>
                </a:solidFill>
                <a:latin typeface="Arial" charset="0"/>
              </a:rPr>
              <a:t>Củng cố – dặn dò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FF66"/>
                </a:solidFill>
                <a:latin typeface="Arial" charset="0"/>
              </a:rPr>
              <a:t>Toán</a:t>
            </a:r>
            <a:r>
              <a:rPr lang="en-US" sz="4000" b="1">
                <a:solidFill>
                  <a:srgbClr val="FFFF66"/>
                </a:solidFill>
                <a:latin typeface="Arial" charset="0"/>
              </a:rPr>
              <a:t>:</a:t>
            </a:r>
            <a:r>
              <a:rPr lang="en-US" sz="2800" b="1">
                <a:solidFill>
                  <a:srgbClr val="FFFF66"/>
                </a:solidFill>
                <a:latin typeface="Arial" charset="0"/>
              </a:rPr>
              <a:t>         </a:t>
            </a:r>
            <a:r>
              <a:rPr lang="en-US" sz="4000" b="1">
                <a:solidFill>
                  <a:srgbClr val="FFFF66"/>
                </a:solidFill>
                <a:latin typeface="Arial" charset="0"/>
              </a:rPr>
              <a:t>Phép chia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12001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 b="1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r>
              <a:rPr lang="en-US" sz="3600" b="1">
                <a:solidFill>
                  <a:srgbClr val="000066"/>
                </a:solidFill>
                <a:latin typeface="Arial" charset="0"/>
                <a:cs typeface="Arial" charset="0"/>
              </a:rPr>
              <a:t>Muốn chia 1 phân số cho 1 phân số ta làm nh</a:t>
            </a:r>
            <a:r>
              <a:rPr lang="vi-VN" sz="3600" b="1">
                <a:solidFill>
                  <a:srgbClr val="000066"/>
                </a:solidFill>
                <a:latin typeface="Arial" charset="0"/>
                <a:cs typeface="Arial" charset="0"/>
              </a:rPr>
              <a:t>ư</a:t>
            </a:r>
            <a:r>
              <a:rPr lang="en-US" sz="3600" b="1">
                <a:solidFill>
                  <a:srgbClr val="000066"/>
                </a:solidFill>
                <a:latin typeface="Arial" charset="0"/>
                <a:cs typeface="Arial" charset="0"/>
              </a:rPr>
              <a:t> thế nào?</a:t>
            </a:r>
            <a:r>
              <a:rPr lang="en-US" sz="3600" b="1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0" y="2590800"/>
            <a:ext cx="9144000" cy="175418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sz="3600" b="1">
                <a:solidFill>
                  <a:srgbClr val="000000"/>
                </a:solidFill>
                <a:latin typeface="Arial" charset="0"/>
              </a:rPr>
              <a:t>     </a:t>
            </a:r>
            <a:r>
              <a:rPr lang="en-US" sz="3600" b="1">
                <a:solidFill>
                  <a:srgbClr val="000066"/>
                </a:solidFill>
                <a:latin typeface="Arial" charset="0"/>
              </a:rPr>
              <a:t>Muốn chia 1 phân số cho 1 phân số ta phân số thứ nhất nhân với phân số thứ hai </a:t>
            </a:r>
            <a:r>
              <a:rPr lang="vi-VN" sz="3600" b="1">
                <a:solidFill>
                  <a:srgbClr val="000066"/>
                </a:solidFill>
                <a:latin typeface="Arial" charset="0"/>
              </a:rPr>
              <a:t>đ</a:t>
            </a:r>
            <a:r>
              <a:rPr lang="en-US" sz="3600" b="1">
                <a:solidFill>
                  <a:srgbClr val="000066"/>
                </a:solidFill>
                <a:latin typeface="Arial" charset="0"/>
              </a:rPr>
              <a:t>ảo ng</a:t>
            </a:r>
            <a:r>
              <a:rPr lang="vi-VN" sz="3600" b="1">
                <a:solidFill>
                  <a:srgbClr val="000066"/>
                </a:solidFill>
                <a:latin typeface="Arial" charset="0"/>
              </a:rPr>
              <a:t>ư</a:t>
            </a:r>
            <a:r>
              <a:rPr lang="en-US" sz="3600" b="1">
                <a:solidFill>
                  <a:srgbClr val="000066"/>
                </a:solidFill>
                <a:latin typeface="Arial" charset="0"/>
              </a:rPr>
              <a:t>ợc.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53988" y="1325563"/>
            <a:ext cx="604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  <a:sym typeface="Wingdings" pitchFamily="2" charset="2"/>
              </a:rPr>
              <a:t></a:t>
            </a:r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0" y="4479925"/>
            <a:ext cx="9144000" cy="12001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 b="1">
                <a:solidFill>
                  <a:srgbClr val="000066"/>
                </a:solidFill>
                <a:latin typeface="Arial" charset="0"/>
                <a:cs typeface="Arial" charset="0"/>
              </a:rPr>
              <a:t>	Muốn chia một số cho 0,5; 0,25 ta làm nh</a:t>
            </a:r>
            <a:r>
              <a:rPr lang="vi-VN" sz="3600" b="1">
                <a:solidFill>
                  <a:srgbClr val="000066"/>
                </a:solidFill>
                <a:latin typeface="Arial" charset="0"/>
                <a:cs typeface="Arial" charset="0"/>
              </a:rPr>
              <a:t>ư</a:t>
            </a:r>
            <a:r>
              <a:rPr lang="en-US" sz="3600" b="1">
                <a:solidFill>
                  <a:srgbClr val="000066"/>
                </a:solidFill>
                <a:latin typeface="Arial" charset="0"/>
                <a:cs typeface="Arial" charset="0"/>
              </a:rPr>
              <a:t> thế nào? 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0" y="5622925"/>
            <a:ext cx="9144000" cy="12001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 b="1">
                <a:solidFill>
                  <a:srgbClr val="000000"/>
                </a:solidFill>
                <a:latin typeface="Arial" charset="0"/>
              </a:rPr>
              <a:t>    </a:t>
            </a:r>
            <a:r>
              <a:rPr lang="en-US" sz="3600" b="1">
                <a:solidFill>
                  <a:srgbClr val="000066"/>
                </a:solidFill>
                <a:latin typeface="Arial" charset="0"/>
              </a:rPr>
              <a:t>Muốn chia một số cho 0,5; 0,25 ta lấy số </a:t>
            </a:r>
            <a:r>
              <a:rPr lang="vi-VN" sz="3600" b="1">
                <a:solidFill>
                  <a:srgbClr val="000066"/>
                </a:solidFill>
                <a:latin typeface="Arial" charset="0"/>
              </a:rPr>
              <a:t>đ</a:t>
            </a:r>
            <a:r>
              <a:rPr lang="en-US" sz="3600" b="1">
                <a:solidFill>
                  <a:srgbClr val="000066"/>
                </a:solidFill>
                <a:latin typeface="Arial" charset="0"/>
              </a:rPr>
              <a:t>ó nhân với 2 hoặc 4.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77788" y="4525963"/>
            <a:ext cx="604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  <a:sym typeface="Wingdings" pitchFamily="2" charset="2"/>
              </a:rPr>
              <a:t></a:t>
            </a:r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FF66"/>
                </a:solidFill>
                <a:latin typeface="Arial" charset="0"/>
              </a:rPr>
              <a:t>Toán</a:t>
            </a:r>
            <a:r>
              <a:rPr lang="en-US" sz="4000" b="1">
                <a:solidFill>
                  <a:srgbClr val="FFFF66"/>
                </a:solidFill>
                <a:latin typeface="Arial" charset="0"/>
              </a:rPr>
              <a:t>:</a:t>
            </a:r>
            <a:r>
              <a:rPr lang="en-US" sz="2800" b="1">
                <a:solidFill>
                  <a:srgbClr val="FFFF66"/>
                </a:solidFill>
                <a:latin typeface="Arial" charset="0"/>
              </a:rPr>
              <a:t>             </a:t>
            </a:r>
            <a:r>
              <a:rPr lang="en-US" sz="4000" b="1">
                <a:solidFill>
                  <a:srgbClr val="FFFF66"/>
                </a:solidFill>
                <a:latin typeface="Arial" charset="0"/>
              </a:rPr>
              <a:t>Phép chia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3" dur="5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4" dur="5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nimBg="1"/>
      <p:bldP spid="78851" grpId="0" animBg="1"/>
      <p:bldP spid="78851" grpId="1" animBg="1"/>
      <p:bldP spid="78852" grpId="0"/>
      <p:bldP spid="78854" grpId="0" animBg="1"/>
      <p:bldP spid="78855" grpId="0" animBg="1"/>
      <p:bldP spid="78855" grpId="1" animBg="1"/>
      <p:bldP spid="788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769938" y="2986088"/>
            <a:ext cx="71850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rgbClr val="000000"/>
                </a:solidFill>
                <a:latin typeface="Arial" charset="0"/>
                <a:cs typeface="Arial" charset="0"/>
              </a:rPr>
              <a:t>Về nhà làm lại các bài tập.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-73025" y="3900488"/>
            <a:ext cx="84280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rgbClr val="000000"/>
                </a:solidFill>
                <a:latin typeface="Arial" charset="0"/>
                <a:cs typeface="Arial" charset="0"/>
              </a:rPr>
              <a:t>Chuẩn bị tr</a:t>
            </a:r>
            <a:r>
              <a:rPr lang="vi-VN" sz="4400" b="1">
                <a:solidFill>
                  <a:srgbClr val="000000"/>
                </a:solidFill>
                <a:latin typeface="Arial" charset="0"/>
                <a:cs typeface="Arial" charset="0"/>
              </a:rPr>
              <a:t>ư</a:t>
            </a:r>
            <a:r>
              <a:rPr lang="en-US" sz="4400" b="1">
                <a:solidFill>
                  <a:srgbClr val="000000"/>
                </a:solidFill>
                <a:latin typeface="Arial" charset="0"/>
                <a:cs typeface="Arial" charset="0"/>
              </a:rPr>
              <a:t>ớc bài : Luyện tập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76200" y="3062288"/>
            <a:ext cx="8445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rgbClr val="000000"/>
                </a:solidFill>
                <a:latin typeface="Arial" charset="0"/>
                <a:cs typeface="Arial" charset="0"/>
                <a:sym typeface="Wingdings" pitchFamily="2" charset="2"/>
              </a:rPr>
              <a:t></a:t>
            </a:r>
            <a:r>
              <a:rPr lang="en-US" sz="44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3127375" y="1371600"/>
            <a:ext cx="2649538" cy="83026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u="sng">
                <a:solidFill>
                  <a:srgbClr val="000066"/>
                </a:solidFill>
                <a:latin typeface="Arial" charset="0"/>
              </a:rPr>
              <a:t>Dặn dò :</a:t>
            </a: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FF66"/>
                </a:solidFill>
                <a:latin typeface="Arial" charset="0"/>
              </a:rPr>
              <a:t>Toán</a:t>
            </a:r>
            <a:r>
              <a:rPr lang="en-US" sz="4000" b="1">
                <a:solidFill>
                  <a:srgbClr val="FFFF66"/>
                </a:solidFill>
                <a:latin typeface="Arial" charset="0"/>
              </a:rPr>
              <a:t>:</a:t>
            </a:r>
            <a:r>
              <a:rPr lang="en-US" sz="2800" b="1">
                <a:solidFill>
                  <a:srgbClr val="FFFF66"/>
                </a:solidFill>
                <a:latin typeface="Arial" charset="0"/>
              </a:rPr>
              <a:t>             </a:t>
            </a:r>
            <a:r>
              <a:rPr lang="en-US" sz="4000" b="1">
                <a:solidFill>
                  <a:srgbClr val="FFFF66"/>
                </a:solidFill>
                <a:latin typeface="Arial" charset="0"/>
              </a:rPr>
              <a:t>Phép chia</a:t>
            </a:r>
          </a:p>
        </p:txBody>
      </p:sp>
    </p:spTree>
  </p:cSld>
  <p:clrMapOvr>
    <a:masterClrMapping/>
  </p:clrMapOvr>
  <p:transition spd="med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8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4" grpId="1"/>
      <p:bldP spid="79875" grpId="0"/>
      <p:bldP spid="79875" grpId="1"/>
      <p:bldP spid="798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-31750" y="1187450"/>
            <a:ext cx="32591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33CC"/>
                </a:solidFill>
                <a:latin typeface="Arial" charset="0"/>
              </a:rPr>
              <a:t>Kiểm tra bài cũ: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533400" y="1812925"/>
            <a:ext cx="845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Arial" charset="0"/>
              </a:rPr>
              <a:t>Khoanh vào tr</a:t>
            </a:r>
            <a:r>
              <a:rPr lang="vi-VN" sz="3600" b="1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600" b="1">
                <a:solidFill>
                  <a:schemeClr val="bg1"/>
                </a:solidFill>
                <a:latin typeface="Arial" charset="0"/>
              </a:rPr>
              <a:t>ớc câu trả lời </a:t>
            </a:r>
            <a:r>
              <a:rPr lang="vi-VN" sz="3600" b="1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600" b="1">
                <a:solidFill>
                  <a:schemeClr val="bg1"/>
                </a:solidFill>
                <a:latin typeface="Arial" charset="0"/>
              </a:rPr>
              <a:t>úng: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4727575" y="3552825"/>
            <a:ext cx="1960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B. 10,400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609600" y="4191000"/>
            <a:ext cx="1846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C.  7,275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666750" y="3505200"/>
            <a:ext cx="1504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A. 10,4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4730750" y="4267200"/>
            <a:ext cx="1733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D. 72,75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7089775" y="3581400"/>
            <a:ext cx="1552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Sai rồi.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2209800" y="4953000"/>
            <a:ext cx="5441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>
                <a:solidFill>
                  <a:srgbClr val="FF33CC"/>
                </a:solidFill>
                <a:latin typeface="Arial" charset="0"/>
              </a:rPr>
              <a:t>Chúc mừng bạn : </a:t>
            </a:r>
            <a:r>
              <a:rPr lang="vi-VN" b="1">
                <a:solidFill>
                  <a:srgbClr val="FF33CC"/>
                </a:solidFill>
                <a:latin typeface="Arial" charset="0"/>
              </a:rPr>
              <a:t>đ</a:t>
            </a:r>
            <a:r>
              <a:rPr lang="en-US" b="1">
                <a:solidFill>
                  <a:srgbClr val="FF33CC"/>
                </a:solidFill>
                <a:latin typeface="Arial" charset="0"/>
              </a:rPr>
              <a:t>úng rồi.</a:t>
            </a: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7089775" y="3581400"/>
            <a:ext cx="1552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Sai rồi.</a:t>
            </a: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7089775" y="3581400"/>
            <a:ext cx="1552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Sai rồi.</a:t>
            </a:r>
          </a:p>
        </p:txBody>
      </p:sp>
      <p:sp>
        <p:nvSpPr>
          <p:cNvPr id="62476" name="Oval 12"/>
          <p:cNvSpPr>
            <a:spLocks noChangeArrowheads="1"/>
          </p:cNvSpPr>
          <p:nvPr/>
        </p:nvSpPr>
        <p:spPr bwMode="auto">
          <a:xfrm>
            <a:off x="595313" y="4210050"/>
            <a:ext cx="6858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62477" name="Oval 13"/>
          <p:cNvSpPr>
            <a:spLocks noChangeArrowheads="1"/>
          </p:cNvSpPr>
          <p:nvPr/>
        </p:nvSpPr>
        <p:spPr bwMode="auto">
          <a:xfrm>
            <a:off x="3116263" y="3822700"/>
            <a:ext cx="1295400" cy="914400"/>
          </a:xfrm>
          <a:prstGeom prst="ellipse">
            <a:avLst/>
          </a:prstGeom>
          <a:solidFill>
            <a:schemeClr val="folHlink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4400" b="1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7167563" y="4191000"/>
            <a:ext cx="1600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CC"/>
                </a:solidFill>
                <a:latin typeface="Arial" charset="0"/>
              </a:rPr>
              <a:t>Mời bạn làm lại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508000" y="2514600"/>
            <a:ext cx="7327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 eaLnBrk="1" hangingPunct="1"/>
            <a:r>
              <a:rPr lang="en-US" sz="3600" b="1">
                <a:solidFill>
                  <a:schemeClr val="bg1"/>
                </a:solidFill>
                <a:latin typeface="Arial" charset="0"/>
                <a:cs typeface="Arial" charset="0"/>
              </a:rPr>
              <a:t>Kết quả của 3,125 + 2,075 x 2 là :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FF66"/>
                </a:solidFill>
                <a:latin typeface="Arial" charset="0"/>
              </a:rPr>
              <a:t>Toán</a:t>
            </a:r>
            <a:r>
              <a:rPr lang="en-US" sz="4000" b="1">
                <a:solidFill>
                  <a:srgbClr val="FFFF66"/>
                </a:solidFill>
                <a:latin typeface="Arial" charset="0"/>
              </a:rPr>
              <a:t>:</a:t>
            </a:r>
            <a:r>
              <a:rPr lang="en-US" sz="2800" b="1">
                <a:solidFill>
                  <a:srgbClr val="FFFF66"/>
                </a:solidFill>
                <a:latin typeface="Arial" charset="0"/>
              </a:rPr>
              <a:t>       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40"/>
                            </p:stCondLst>
                            <p:childTnLst>
                              <p:par>
                                <p:cTn id="19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" dur="10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4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4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4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4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624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20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6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24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20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2" presetID="3" presetClass="exit" presetSubtype="1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70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624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18" presetClass="entr" presetSubtype="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20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0" presetID="5" presetClass="exit" presetSubtype="1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7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624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7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1" presetID="4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22" dur="50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2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69"/>
                  </p:tgtEl>
                </p:cond>
              </p:nextCondLst>
            </p:seq>
          </p:childTnLst>
        </p:cTn>
      </p:par>
    </p:tnLst>
    <p:bldLst>
      <p:bldP spid="62466" grpId="0"/>
      <p:bldP spid="62467" grpId="0"/>
      <p:bldP spid="62468" grpId="0"/>
      <p:bldP spid="62468" grpId="1"/>
      <p:bldP spid="62469" grpId="0"/>
      <p:bldP spid="62470" grpId="0"/>
      <p:bldP spid="62470" grpId="1"/>
      <p:bldP spid="62471" grpId="0"/>
      <p:bldP spid="62471" grpId="1"/>
      <p:bldP spid="62472" grpId="0"/>
      <p:bldP spid="62472" grpId="1"/>
      <p:bldP spid="62473" grpId="0"/>
      <p:bldP spid="62473" grpId="1"/>
      <p:bldP spid="62474" grpId="0"/>
      <p:bldP spid="62474" grpId="1"/>
      <p:bldP spid="62475" grpId="0"/>
      <p:bldP spid="62475" grpId="1"/>
      <p:bldP spid="62476" grpId="0" animBg="1"/>
      <p:bldP spid="62477" grpId="0" animBg="1"/>
      <p:bldP spid="62477" grpId="1" animBg="1"/>
      <p:bldP spid="62478" grpId="0"/>
      <p:bldP spid="62478" grpId="1"/>
      <p:bldP spid="62478" grpId="2"/>
      <p:bldP spid="62478" grpId="3"/>
      <p:bldP spid="62478" grpId="4"/>
      <p:bldP spid="62478" grpId="5"/>
      <p:bldP spid="62479" grpId="0"/>
      <p:bldP spid="6247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>
            <a:hlinkClick r:id="rId2" action="ppaction://hlinkpres?slideindex=2&amp;slidetitle=Slide 2" tooltip="Mời bạn Click vào đây"/>
          </p:cNvPr>
          <p:cNvSpPr txBox="1">
            <a:spLocks noChangeArrowheads="1"/>
          </p:cNvSpPr>
          <p:nvPr/>
        </p:nvSpPr>
        <p:spPr bwMode="auto">
          <a:xfrm>
            <a:off x="1295400" y="1600200"/>
            <a:ext cx="57245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>
                <a:solidFill>
                  <a:schemeClr val="bg2"/>
                </a:solidFill>
                <a:latin typeface="Arial" charset="0"/>
              </a:rPr>
              <a:t>Nhận xét</a:t>
            </a:r>
            <a:r>
              <a:rPr lang="en-US" sz="9600" b="1">
                <a:latin typeface="Arial" charset="0"/>
              </a:rPr>
              <a:t> </a:t>
            </a:r>
          </a:p>
        </p:txBody>
      </p:sp>
      <p:sp>
        <p:nvSpPr>
          <p:cNvPr id="64515" name="AutoShape 3"/>
          <p:cNvSpPr>
            <a:spLocks noChangeArrowheads="1"/>
          </p:cNvSpPr>
          <p:nvPr/>
        </p:nvSpPr>
        <p:spPr bwMode="auto">
          <a:xfrm rot="-2063598">
            <a:off x="228600" y="3886200"/>
            <a:ext cx="4267200" cy="685800"/>
          </a:xfrm>
          <a:prstGeom prst="rightArrow">
            <a:avLst>
              <a:gd name="adj1" fmla="val 50000"/>
              <a:gd name="adj2" fmla="val 1555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>
                <a:solidFill>
                  <a:srgbClr val="FF33CC"/>
                </a:solidFill>
                <a:latin typeface="Arial" charset="0"/>
              </a:rPr>
              <a:t>Mời bạn click vào nhận xét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7699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u="sng">
                <a:solidFill>
                  <a:srgbClr val="FFFF66"/>
                </a:solidFill>
                <a:latin typeface="Arial" charset="0"/>
              </a:rPr>
              <a:t>Toán</a:t>
            </a:r>
            <a:r>
              <a:rPr lang="en-US" sz="4400" b="1">
                <a:solidFill>
                  <a:srgbClr val="FFFF66"/>
                </a:solidFill>
                <a:latin typeface="Arial" charset="0"/>
              </a:rPr>
              <a:t>:</a:t>
            </a:r>
            <a:r>
              <a:rPr lang="en-US" b="1">
                <a:solidFill>
                  <a:srgbClr val="FFFF66"/>
                </a:solidFill>
                <a:latin typeface="Arial" charset="0"/>
              </a:rPr>
              <a:t>       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320"/>
                            </p:stCondLst>
                            <p:childTnLst>
                              <p:par>
                                <p:cTn id="1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32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allAtOnce"/>
      <p:bldP spid="64514" grpId="1" build="allAtOnce"/>
      <p:bldP spid="64515" grpId="0" animBg="1"/>
      <p:bldP spid="6451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>
            <a:hlinkClick r:id="rId2" action="ppaction://hlinkpres?slideindex=5&amp;slidetitle=Slide 5" tooltip="Mời bạn Click vào đây"/>
          </p:cNvPr>
          <p:cNvSpPr txBox="1">
            <a:spLocks noChangeArrowheads="1"/>
          </p:cNvSpPr>
          <p:nvPr/>
        </p:nvSpPr>
        <p:spPr bwMode="auto">
          <a:xfrm>
            <a:off x="3276600" y="2266950"/>
            <a:ext cx="2482850" cy="923925"/>
          </a:xfrm>
          <a:prstGeom prst="rect">
            <a:avLst/>
          </a:prstGeom>
          <a:noFill/>
          <a:ln w="171450" cmpd="thickThin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FF33CC"/>
                </a:solidFill>
                <a:latin typeface="Arial" charset="0"/>
              </a:rPr>
              <a:t>Bài</a:t>
            </a:r>
            <a:r>
              <a:rPr lang="en-US">
                <a:solidFill>
                  <a:srgbClr val="FF33CC"/>
                </a:solidFill>
                <a:latin typeface="Arial" charset="0"/>
              </a:rPr>
              <a:t> </a:t>
            </a:r>
            <a:r>
              <a:rPr lang="en-US" sz="5400">
                <a:solidFill>
                  <a:srgbClr val="FF33CC"/>
                </a:solidFill>
                <a:latin typeface="Arial" charset="0"/>
              </a:rPr>
              <a:t>mới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u="sng">
                <a:solidFill>
                  <a:srgbClr val="FFFF66"/>
                </a:solidFill>
                <a:latin typeface="Arial" charset="0"/>
              </a:rPr>
              <a:t>Toán</a:t>
            </a:r>
            <a:r>
              <a:rPr lang="en-US" sz="4400" b="1">
                <a:solidFill>
                  <a:srgbClr val="FFFF66"/>
                </a:solidFill>
                <a:latin typeface="Arial" charset="0"/>
              </a:rPr>
              <a:t>:</a:t>
            </a:r>
            <a:r>
              <a:rPr lang="en-US" b="1">
                <a:solidFill>
                  <a:srgbClr val="FFFF66"/>
                </a:solidFill>
                <a:latin typeface="Arial" charset="0"/>
              </a:rPr>
              <a:t>               </a:t>
            </a:r>
            <a:r>
              <a:rPr lang="en-US" sz="4800" b="1">
                <a:solidFill>
                  <a:srgbClr val="FFFF66"/>
                </a:solidFill>
                <a:latin typeface="Arial" charset="0"/>
              </a:rPr>
              <a:t>Phép chia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3276600" y="2117725"/>
            <a:ext cx="3683000" cy="1016000"/>
          </a:xfrm>
          <a:prstGeom prst="rect">
            <a:avLst/>
          </a:prstGeom>
          <a:solidFill>
            <a:schemeClr val="tx2"/>
          </a:solidFill>
          <a:ln w="76200" cmpd="thickThin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FF33CC"/>
                </a:solidFill>
                <a:latin typeface="Arial" charset="0"/>
              </a:rPr>
              <a:t>TH</a:t>
            </a:r>
            <a:r>
              <a:rPr lang="vi-VN" sz="6000">
                <a:solidFill>
                  <a:srgbClr val="FF33CC"/>
                </a:solidFill>
                <a:latin typeface="Arial" charset="0"/>
              </a:rPr>
              <a:t>ƯƠ</a:t>
            </a:r>
            <a:r>
              <a:rPr lang="en-US" sz="6000">
                <a:solidFill>
                  <a:srgbClr val="FF33CC"/>
                </a:solidFill>
                <a:latin typeface="Arial" charset="0"/>
              </a:rPr>
              <a:t>NG</a:t>
            </a:r>
            <a:endParaRPr lang="en-US">
              <a:latin typeface="Arial" charset="0"/>
            </a:endParaRP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533400" y="5622925"/>
            <a:ext cx="3033713" cy="708025"/>
          </a:xfrm>
          <a:prstGeom prst="rect">
            <a:avLst/>
          </a:prstGeom>
          <a:solidFill>
            <a:schemeClr val="tx2"/>
          </a:solidFill>
          <a:ln w="76200" cmpd="thickThin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33CC"/>
                </a:solidFill>
                <a:latin typeface="Arial" charset="0"/>
              </a:rPr>
              <a:t>SỐ BỊ CHIA </a:t>
            </a:r>
          </a:p>
        </p:txBody>
      </p:sp>
      <p:sp useBgFill="1"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2514600" y="4175125"/>
            <a:ext cx="398463" cy="1016000"/>
          </a:xfrm>
          <a:prstGeom prst="rect">
            <a:avLst/>
          </a:prstGeom>
          <a:ln w="76200" cmpd="thickThin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FF33CC"/>
                </a:solidFill>
                <a:latin typeface="Arial" charset="0"/>
              </a:rPr>
              <a:t>:</a:t>
            </a:r>
          </a:p>
        </p:txBody>
      </p:sp>
      <p:sp useBgFill="1"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876425" y="4164013"/>
            <a:ext cx="612775" cy="1016000"/>
          </a:xfrm>
          <a:prstGeom prst="rect">
            <a:avLst/>
          </a:prstGeom>
          <a:ln w="76200" cmpd="thickThin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FF33CC"/>
                </a:solidFill>
                <a:latin typeface="Arial" charset="0"/>
              </a:rPr>
              <a:t>a</a:t>
            </a:r>
          </a:p>
        </p:txBody>
      </p:sp>
      <p:sp useBgFill="1"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3048000" y="4175125"/>
            <a:ext cx="612775" cy="1016000"/>
          </a:xfrm>
          <a:prstGeom prst="rect">
            <a:avLst/>
          </a:prstGeom>
          <a:ln w="76200" cmpd="thickThin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FF33CC"/>
                </a:solidFill>
                <a:latin typeface="Arial" charset="0"/>
              </a:rPr>
              <a:t>b</a:t>
            </a:r>
          </a:p>
        </p:txBody>
      </p:sp>
      <p:sp useBgFill="1"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6510338" y="4213225"/>
            <a:ext cx="569912" cy="1016000"/>
          </a:xfrm>
          <a:prstGeom prst="rect">
            <a:avLst/>
          </a:prstGeom>
          <a:ln w="76200" cmpd="thickThin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FF33CC"/>
                </a:solidFill>
                <a:latin typeface="Arial" charset="0"/>
              </a:rPr>
              <a:t>c</a:t>
            </a:r>
          </a:p>
        </p:txBody>
      </p:sp>
      <p:sp useBgFill="1"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4781550" y="4260850"/>
            <a:ext cx="628650" cy="1006475"/>
          </a:xfrm>
          <a:prstGeom prst="rect">
            <a:avLst/>
          </a:prstGeom>
          <a:ln w="76200" cmpd="thickThin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FF33CC"/>
                </a:solidFill>
                <a:latin typeface="Arial" charset="0"/>
              </a:rPr>
              <a:t>=</a:t>
            </a:r>
          </a:p>
        </p:txBody>
      </p:sp>
      <p:sp>
        <p:nvSpPr>
          <p:cNvPr id="65545" name="AutoShape 9"/>
          <p:cNvSpPr>
            <a:spLocks/>
          </p:cNvSpPr>
          <p:nvPr/>
        </p:nvSpPr>
        <p:spPr bwMode="auto">
          <a:xfrm rot="5400000">
            <a:off x="2667000" y="3641725"/>
            <a:ext cx="76200" cy="1447800"/>
          </a:xfrm>
          <a:prstGeom prst="leftBrace">
            <a:avLst>
              <a:gd name="adj1" fmla="val 158333"/>
              <a:gd name="adj2" fmla="val 50000"/>
            </a:avLst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5546" name="AutoShape 10"/>
          <p:cNvSpPr>
            <a:spLocks/>
          </p:cNvSpPr>
          <p:nvPr/>
        </p:nvSpPr>
        <p:spPr bwMode="auto">
          <a:xfrm rot="5400000">
            <a:off x="6858000" y="3946525"/>
            <a:ext cx="76200" cy="838200"/>
          </a:xfrm>
          <a:prstGeom prst="leftBrace">
            <a:avLst>
              <a:gd name="adj1" fmla="val 91667"/>
              <a:gd name="adj2" fmla="val 50000"/>
            </a:avLst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514600" y="2651125"/>
            <a:ext cx="685800" cy="1219200"/>
            <a:chOff x="1248" y="1296"/>
            <a:chExt cx="960" cy="720"/>
          </a:xfrm>
        </p:grpSpPr>
        <p:sp>
          <p:nvSpPr>
            <p:cNvPr id="7188" name="Line 12"/>
            <p:cNvSpPr>
              <a:spLocks noChangeShapeType="1"/>
            </p:cNvSpPr>
            <p:nvPr/>
          </p:nvSpPr>
          <p:spPr bwMode="auto">
            <a:xfrm>
              <a:off x="1248" y="1296"/>
              <a:ext cx="96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13"/>
            <p:cNvSpPr>
              <a:spLocks noChangeShapeType="1"/>
            </p:cNvSpPr>
            <p:nvPr/>
          </p:nvSpPr>
          <p:spPr bwMode="auto">
            <a:xfrm>
              <a:off x="1248" y="1296"/>
              <a:ext cx="0" cy="72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 flipH="1">
            <a:off x="6248400" y="2651125"/>
            <a:ext cx="685800" cy="1214438"/>
            <a:chOff x="1248" y="1296"/>
            <a:chExt cx="960" cy="720"/>
          </a:xfrm>
        </p:grpSpPr>
        <p:sp>
          <p:nvSpPr>
            <p:cNvPr id="7186" name="Line 15"/>
            <p:cNvSpPr>
              <a:spLocks noChangeShapeType="1"/>
            </p:cNvSpPr>
            <p:nvPr/>
          </p:nvSpPr>
          <p:spPr bwMode="auto">
            <a:xfrm>
              <a:off x="1248" y="1296"/>
              <a:ext cx="96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16"/>
            <p:cNvSpPr>
              <a:spLocks noChangeShapeType="1"/>
            </p:cNvSpPr>
            <p:nvPr/>
          </p:nvSpPr>
          <p:spPr bwMode="auto">
            <a:xfrm>
              <a:off x="1248" y="1296"/>
              <a:ext cx="0" cy="72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53" name="Line 17"/>
          <p:cNvSpPr>
            <a:spLocks noChangeShapeType="1"/>
          </p:cNvSpPr>
          <p:nvPr/>
        </p:nvSpPr>
        <p:spPr bwMode="auto">
          <a:xfrm rot="-7415859">
            <a:off x="1770857" y="4923631"/>
            <a:ext cx="139700" cy="782637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rot="-1658668" flipH="1" flipV="1">
            <a:off x="3589338" y="4927600"/>
            <a:ext cx="398462" cy="81915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3352800" y="5622925"/>
            <a:ext cx="2406650" cy="708025"/>
          </a:xfrm>
          <a:prstGeom prst="rect">
            <a:avLst/>
          </a:prstGeom>
          <a:solidFill>
            <a:schemeClr val="tx2"/>
          </a:solidFill>
          <a:ln w="76200" cmpd="thickThin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33CC"/>
                </a:solidFill>
                <a:latin typeface="Arial" charset="0"/>
              </a:rPr>
              <a:t>SỐ CHIA </a:t>
            </a:r>
          </a:p>
        </p:txBody>
      </p:sp>
      <p:sp>
        <p:nvSpPr>
          <p:cNvPr id="7184" name="Text Box 21"/>
          <p:cNvSpPr txBox="1">
            <a:spLocks noChangeArrowheads="1"/>
          </p:cNvSpPr>
          <p:nvPr/>
        </p:nvSpPr>
        <p:spPr bwMode="auto">
          <a:xfrm>
            <a:off x="228600" y="12192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000066"/>
                </a:solidFill>
                <a:latin typeface="Arial" charset="0"/>
              </a:rPr>
              <a:t>a) Trong phép chia hết :</a:t>
            </a:r>
          </a:p>
        </p:txBody>
      </p:sp>
      <p:sp>
        <p:nvSpPr>
          <p:cNvPr id="7185" name="Text Box 22"/>
          <p:cNvSpPr txBox="1">
            <a:spLocks noChangeArrowheads="1"/>
          </p:cNvSpPr>
          <p:nvPr/>
        </p:nvSpPr>
        <p:spPr bwMode="auto">
          <a:xfrm>
            <a:off x="0" y="0"/>
            <a:ext cx="9144000" cy="7699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u="sng">
                <a:solidFill>
                  <a:srgbClr val="FFFF66"/>
                </a:solidFill>
                <a:latin typeface="Arial" charset="0"/>
              </a:rPr>
              <a:t>Toán</a:t>
            </a:r>
            <a:r>
              <a:rPr lang="en-US" sz="4400" b="1">
                <a:solidFill>
                  <a:srgbClr val="FFFF66"/>
                </a:solidFill>
                <a:latin typeface="Arial" charset="0"/>
              </a:rPr>
              <a:t>:</a:t>
            </a:r>
            <a:r>
              <a:rPr lang="en-US" b="1">
                <a:solidFill>
                  <a:srgbClr val="FFFF66"/>
                </a:solidFill>
                <a:latin typeface="Arial" charset="0"/>
              </a:rPr>
              <a:t>             </a:t>
            </a:r>
            <a:r>
              <a:rPr lang="en-US" sz="4400" b="1">
                <a:solidFill>
                  <a:srgbClr val="FFFF66"/>
                </a:solidFill>
                <a:latin typeface="Arial" charset="0"/>
              </a:rPr>
              <a:t>Phép chia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5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nimBg="1"/>
      <p:bldP spid="65539" grpId="0" animBg="1"/>
      <p:bldP spid="65540" grpId="0" animBg="1"/>
      <p:bldP spid="65541" grpId="0" animBg="1"/>
      <p:bldP spid="65542" grpId="0" animBg="1"/>
      <p:bldP spid="65543" grpId="0" animBg="1"/>
      <p:bldP spid="65544" grpId="0" animBg="1"/>
      <p:bldP spid="65545" grpId="0" animBg="1"/>
      <p:bldP spid="65546" grpId="0" animBg="1"/>
      <p:bldP spid="65553" grpId="0" animBg="1"/>
      <p:bldP spid="65554" grpId="0" animBg="1"/>
      <p:bldP spid="655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" y="1143000"/>
            <a:ext cx="2651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  <a:latin typeface="Arial" charset="0"/>
              </a:rPr>
              <a:t>Chú ý :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228600" y="1828800"/>
            <a:ext cx="8915400" cy="830263"/>
          </a:xfrm>
          <a:prstGeom prst="rect">
            <a:avLst/>
          </a:prstGeom>
          <a:noFill/>
          <a:ln w="76200" cmpd="thickThin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000000"/>
                </a:solidFill>
                <a:latin typeface="Arial" charset="0"/>
              </a:rPr>
              <a:t>Không có phép chia cho số 0.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2038350" y="2590800"/>
            <a:ext cx="2463800" cy="830263"/>
          </a:xfrm>
          <a:prstGeom prst="rect">
            <a:avLst/>
          </a:prstGeom>
          <a:noFill/>
          <a:ln w="76200" cmpd="thickThin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  <a:latin typeface="Arial" charset="0"/>
              </a:rPr>
              <a:t>a : 1 = a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2047875" y="3581400"/>
            <a:ext cx="5481638" cy="830263"/>
          </a:xfrm>
          <a:prstGeom prst="rect">
            <a:avLst/>
          </a:prstGeom>
          <a:noFill/>
          <a:ln w="76200" cmpd="thickThin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  <a:latin typeface="Arial" charset="0"/>
              </a:rPr>
              <a:t>a : a = 1 (a khác 0)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2065338" y="4648200"/>
            <a:ext cx="5548312" cy="830263"/>
          </a:xfrm>
          <a:prstGeom prst="rect">
            <a:avLst/>
          </a:prstGeom>
          <a:noFill/>
          <a:ln w="76200" cmpd="thickThin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  <a:latin typeface="Arial" charset="0"/>
              </a:rPr>
              <a:t>0 : b = 0 (b khác 0)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FF66"/>
                </a:solidFill>
                <a:latin typeface="Arial" charset="0"/>
              </a:rPr>
              <a:t>Toán</a:t>
            </a:r>
            <a:r>
              <a:rPr lang="en-US" sz="4000" b="1">
                <a:solidFill>
                  <a:srgbClr val="FFFF66"/>
                </a:solidFill>
                <a:latin typeface="Arial" charset="0"/>
              </a:rPr>
              <a:t>:</a:t>
            </a:r>
            <a:r>
              <a:rPr lang="en-US" sz="2800" b="1">
                <a:solidFill>
                  <a:srgbClr val="FFFF66"/>
                </a:solidFill>
                <a:latin typeface="Arial" charset="0"/>
              </a:rPr>
              <a:t>             </a:t>
            </a:r>
            <a:r>
              <a:rPr lang="en-US" sz="4000" b="1">
                <a:solidFill>
                  <a:srgbClr val="FFFF66"/>
                </a:solidFill>
                <a:latin typeface="Arial" charset="0"/>
              </a:rPr>
              <a:t>Phép chia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66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C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92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42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92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/>
      <p:bldP spid="66564" grpId="0"/>
      <p:bldP spid="66565" grpId="0"/>
      <p:bldP spid="665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2132013" y="2449513"/>
            <a:ext cx="376237" cy="923925"/>
          </a:xfrm>
          <a:prstGeom prst="rect">
            <a:avLst/>
          </a:prstGeom>
          <a:ln w="76200" cmpd="thickThin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FF0000"/>
                </a:solidFill>
                <a:latin typeface="Arial" charset="0"/>
              </a:rPr>
              <a:t>:</a:t>
            </a:r>
          </a:p>
        </p:txBody>
      </p:sp>
      <p:sp useBgFill="1"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1066800" y="2438400"/>
            <a:ext cx="569913" cy="923925"/>
          </a:xfrm>
          <a:prstGeom prst="rect">
            <a:avLst/>
          </a:prstGeom>
          <a:ln w="76200" cmpd="thickThin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FF0000"/>
                </a:solidFill>
                <a:latin typeface="Arial" charset="0"/>
              </a:rPr>
              <a:t>a</a:t>
            </a:r>
          </a:p>
        </p:txBody>
      </p:sp>
      <p:sp useBgFill="1"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2971800" y="2438400"/>
            <a:ext cx="569913" cy="923925"/>
          </a:xfrm>
          <a:prstGeom prst="rect">
            <a:avLst/>
          </a:prstGeom>
          <a:ln w="76200" cmpd="thickThin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FF0000"/>
                </a:solidFill>
                <a:latin typeface="Arial" charset="0"/>
              </a:rPr>
              <a:t>b</a:t>
            </a:r>
          </a:p>
        </p:txBody>
      </p:sp>
      <p:sp useBgFill="1"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5867400" y="2514600"/>
            <a:ext cx="530225" cy="923925"/>
          </a:xfrm>
          <a:prstGeom prst="rect">
            <a:avLst/>
          </a:prstGeom>
          <a:ln w="76200" cmpd="thickThin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FF0000"/>
                </a:solidFill>
                <a:latin typeface="Arial" charset="0"/>
              </a:rPr>
              <a:t>c</a:t>
            </a:r>
          </a:p>
        </p:txBody>
      </p:sp>
      <p:sp useBgFill="1"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4343400" y="2514600"/>
            <a:ext cx="588963" cy="923925"/>
          </a:xfrm>
          <a:prstGeom prst="rect">
            <a:avLst/>
          </a:prstGeom>
          <a:ln w="76200" cmpd="thickThin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FF0000"/>
                </a:solidFill>
                <a:latin typeface="Arial" charset="0"/>
              </a:rPr>
              <a:t>=</a:t>
            </a:r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 rot="-7415859">
            <a:off x="1059656" y="3499644"/>
            <a:ext cx="306388" cy="304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 rot="-1658668" flipH="1" flipV="1">
            <a:off x="3540125" y="3346450"/>
            <a:ext cx="100013" cy="592138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52400" y="1371600"/>
            <a:ext cx="8839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000066"/>
                </a:solidFill>
                <a:latin typeface="Arial" charset="0"/>
              </a:rPr>
              <a:t>b) Trong phép chia có d</a:t>
            </a:r>
            <a:r>
              <a:rPr lang="vi-VN" sz="4800" b="1">
                <a:solidFill>
                  <a:srgbClr val="000066"/>
                </a:solidFill>
                <a:latin typeface="Arial" charset="0"/>
              </a:rPr>
              <a:t>ư</a:t>
            </a:r>
            <a:r>
              <a:rPr lang="en-US" sz="4800" b="1">
                <a:solidFill>
                  <a:srgbClr val="000066"/>
                </a:solidFill>
                <a:latin typeface="Arial" charset="0"/>
              </a:rPr>
              <a:t>:</a:t>
            </a:r>
          </a:p>
        </p:txBody>
      </p:sp>
      <p:sp useBgFill="1"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6858000" y="2514600"/>
            <a:ext cx="1917700" cy="923925"/>
          </a:xfrm>
          <a:prstGeom prst="rect">
            <a:avLst/>
          </a:prstGeom>
          <a:ln w="76200" cmpd="thickThin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FF0000"/>
                </a:solidFill>
                <a:latin typeface="Arial" charset="0"/>
              </a:rPr>
              <a:t>(d</a:t>
            </a:r>
            <a:r>
              <a:rPr lang="vi-VN" sz="5400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 sz="5400">
                <a:solidFill>
                  <a:srgbClr val="FF0000"/>
                </a:solidFill>
                <a:latin typeface="Arial" charset="0"/>
              </a:rPr>
              <a:t> r)</a:t>
            </a: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76200" y="3962400"/>
            <a:ext cx="2370138" cy="49212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latin typeface="Arial" charset="0"/>
              </a:rPr>
              <a:t>Số bị chia</a:t>
            </a: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2819400" y="3962400"/>
            <a:ext cx="1828800" cy="49212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latin typeface="Arial" charset="0"/>
              </a:rPr>
              <a:t>Số chia</a:t>
            </a:r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 rot="19941332" flipV="1">
            <a:off x="6005513" y="3513138"/>
            <a:ext cx="228600" cy="4572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5180013" y="3962400"/>
            <a:ext cx="1906587" cy="49212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latin typeface="Arial" charset="0"/>
              </a:rPr>
              <a:t>Th</a:t>
            </a:r>
            <a:r>
              <a:rPr lang="vi-VN" b="1">
                <a:solidFill>
                  <a:srgbClr val="000066"/>
                </a:solidFill>
                <a:latin typeface="Arial" charset="0"/>
              </a:rPr>
              <a:t>ươ</a:t>
            </a:r>
            <a:r>
              <a:rPr lang="en-US" b="1">
                <a:solidFill>
                  <a:srgbClr val="000066"/>
                </a:solidFill>
                <a:latin typeface="Arial" charset="0"/>
              </a:rPr>
              <a:t>ng </a:t>
            </a:r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 rot="19941332" flipV="1">
            <a:off x="8229600" y="3505200"/>
            <a:ext cx="228600" cy="4572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7543800" y="3962400"/>
            <a:ext cx="1524000" cy="49212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latin typeface="Arial" charset="0"/>
              </a:rPr>
              <a:t>Số d</a:t>
            </a:r>
            <a:r>
              <a:rPr lang="vi-VN" b="1">
                <a:solidFill>
                  <a:srgbClr val="000066"/>
                </a:solidFill>
                <a:latin typeface="Arial" charset="0"/>
              </a:rPr>
              <a:t>ư</a:t>
            </a:r>
            <a:endParaRPr lang="en-US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0" y="5105400"/>
            <a:ext cx="8340725" cy="6159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000066"/>
                </a:solidFill>
                <a:latin typeface="Arial" charset="0"/>
              </a:rPr>
              <a:t>Chú ý</a:t>
            </a:r>
            <a:r>
              <a:rPr lang="en-US" sz="4000" b="1">
                <a:solidFill>
                  <a:srgbClr val="000066"/>
                </a:solidFill>
                <a:latin typeface="Arial" charset="0"/>
              </a:rPr>
              <a:t>:</a:t>
            </a:r>
            <a:r>
              <a:rPr lang="en-US" sz="4000" b="1">
                <a:solidFill>
                  <a:srgbClr val="FF0000"/>
                </a:solidFill>
                <a:latin typeface="Arial" charset="0"/>
              </a:rPr>
              <a:t> Số d</a:t>
            </a:r>
            <a:r>
              <a:rPr lang="vi-VN" sz="4000" b="1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 sz="4000" b="1">
                <a:solidFill>
                  <a:srgbClr val="FF0000"/>
                </a:solidFill>
                <a:latin typeface="Arial" charset="0"/>
              </a:rPr>
              <a:t> phải bé h</a:t>
            </a:r>
            <a:r>
              <a:rPr lang="vi-VN" sz="4000" b="1">
                <a:solidFill>
                  <a:srgbClr val="FF0000"/>
                </a:solidFill>
                <a:latin typeface="Arial" charset="0"/>
              </a:rPr>
              <a:t>ơ</a:t>
            </a:r>
            <a:r>
              <a:rPr lang="en-US" sz="4000" b="1">
                <a:solidFill>
                  <a:srgbClr val="FF0000"/>
                </a:solidFill>
                <a:latin typeface="Arial" charset="0"/>
              </a:rPr>
              <a:t>n số chia.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FF66"/>
                </a:solidFill>
                <a:latin typeface="Arial" charset="0"/>
              </a:rPr>
              <a:t>Toán</a:t>
            </a:r>
            <a:r>
              <a:rPr lang="en-US" sz="4000" b="1">
                <a:solidFill>
                  <a:srgbClr val="FFFF66"/>
                </a:solidFill>
                <a:latin typeface="Arial" charset="0"/>
              </a:rPr>
              <a:t>:</a:t>
            </a:r>
            <a:r>
              <a:rPr lang="en-US" sz="2800" b="1">
                <a:solidFill>
                  <a:srgbClr val="FFFF66"/>
                </a:solidFill>
                <a:latin typeface="Arial" charset="0"/>
              </a:rPr>
              <a:t>             </a:t>
            </a:r>
            <a:r>
              <a:rPr lang="en-US" sz="4000" b="1">
                <a:solidFill>
                  <a:srgbClr val="FFFF66"/>
                </a:solidFill>
                <a:latin typeface="Arial" charset="0"/>
              </a:rPr>
              <a:t>Phép chia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7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7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nimBg="1"/>
      <p:bldP spid="67587" grpId="0" animBg="1"/>
      <p:bldP spid="67588" grpId="0" animBg="1"/>
      <p:bldP spid="67589" grpId="0" animBg="1"/>
      <p:bldP spid="67590" grpId="0" animBg="1"/>
      <p:bldP spid="67591" grpId="0" animBg="1"/>
      <p:bldP spid="67592" grpId="0" animBg="1"/>
      <p:bldP spid="67594" grpId="0" animBg="1"/>
      <p:bldP spid="67595" grpId="0" animBg="1"/>
      <p:bldP spid="67596" grpId="0" animBg="1"/>
      <p:bldP spid="67597" grpId="0" animBg="1"/>
      <p:bldP spid="67598" grpId="0" animBg="1"/>
      <p:bldP spid="67599" grpId="0" animBg="1"/>
      <p:bldP spid="67600" grpId="0" animBg="1"/>
      <p:bldP spid="6760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>
            <a:hlinkClick r:id="rId2" action="ppaction://hlinkpres?slideindex=15&amp;slidetitle=Slide 15" tooltip="Mời bạn Click vào đây"/>
          </p:cNvPr>
          <p:cNvSpPr txBox="1">
            <a:spLocks noChangeArrowheads="1"/>
          </p:cNvSpPr>
          <p:nvPr/>
        </p:nvSpPr>
        <p:spPr bwMode="auto">
          <a:xfrm>
            <a:off x="2286000" y="2144713"/>
            <a:ext cx="4545013" cy="1200150"/>
          </a:xfrm>
          <a:prstGeom prst="rect">
            <a:avLst/>
          </a:prstGeom>
          <a:noFill/>
          <a:ln w="171450" cmpd="thickThin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>
                <a:solidFill>
                  <a:srgbClr val="FF33CC"/>
                </a:solidFill>
                <a:latin typeface="Arial" charset="0"/>
              </a:rPr>
              <a:t>Luyện tập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7699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u="sng">
                <a:solidFill>
                  <a:srgbClr val="FFFF66"/>
                </a:solidFill>
                <a:latin typeface="Arial" charset="0"/>
              </a:rPr>
              <a:t>Toán</a:t>
            </a:r>
            <a:r>
              <a:rPr lang="en-US" sz="4400" b="1">
                <a:solidFill>
                  <a:srgbClr val="FFFF66"/>
                </a:solidFill>
                <a:latin typeface="Arial" charset="0"/>
              </a:rPr>
              <a:t>:</a:t>
            </a:r>
            <a:r>
              <a:rPr lang="en-US" b="1">
                <a:solidFill>
                  <a:srgbClr val="FFFF66"/>
                </a:solidFill>
                <a:latin typeface="Arial" charset="0"/>
              </a:rPr>
              <a:t>         </a:t>
            </a:r>
            <a:r>
              <a:rPr lang="en-US" sz="4400" b="1">
                <a:solidFill>
                  <a:srgbClr val="FFFF66"/>
                </a:solidFill>
                <a:latin typeface="Arial" charset="0"/>
              </a:rPr>
              <a:t>Phép chia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Meli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Meli" pitchFamily="2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1107</TotalTime>
  <Words>986</Words>
  <Application>Microsoft PowerPoint</Application>
  <PresentationFormat>On-screen Show (4:3)</PresentationFormat>
  <Paragraphs>402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VNI-Meli</vt:lpstr>
      <vt:lpstr>Arial</vt:lpstr>
      <vt:lpstr>Tahoma</vt:lpstr>
      <vt:lpstr>Wingdings</vt:lpstr>
      <vt:lpstr>Textured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CSTeam</cp:lastModifiedBy>
  <cp:revision>53</cp:revision>
  <cp:lastPrinted>1601-01-01T00:00:00Z</cp:lastPrinted>
  <dcterms:created xsi:type="dcterms:W3CDTF">1601-01-01T00:00:00Z</dcterms:created>
  <dcterms:modified xsi:type="dcterms:W3CDTF">2016-06-30T03:36:40Z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