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wmv" ContentType="video/x-ms-wmv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3" r:id="rId2"/>
    <p:sldMasterId id="2147483705" r:id="rId3"/>
  </p:sldMasterIdLst>
  <p:sldIdLst>
    <p:sldId id="259" r:id="rId4"/>
    <p:sldId id="257" r:id="rId5"/>
    <p:sldId id="258" r:id="rId6"/>
    <p:sldId id="260" r:id="rId7"/>
    <p:sldId id="261" r:id="rId8"/>
    <p:sldId id="269" r:id="rId9"/>
    <p:sldId id="256" r:id="rId10"/>
    <p:sldId id="262" r:id="rId11"/>
    <p:sldId id="307" r:id="rId12"/>
    <p:sldId id="306" r:id="rId13"/>
    <p:sldId id="311" r:id="rId14"/>
    <p:sldId id="312" r:id="rId15"/>
    <p:sldId id="358" r:id="rId16"/>
    <p:sldId id="313" r:id="rId17"/>
    <p:sldId id="359" r:id="rId18"/>
    <p:sldId id="350" r:id="rId19"/>
    <p:sldId id="360" r:id="rId20"/>
    <p:sldId id="315" r:id="rId21"/>
    <p:sldId id="316" r:id="rId22"/>
    <p:sldId id="326" r:id="rId23"/>
    <p:sldId id="317" r:id="rId24"/>
    <p:sldId id="336" r:id="rId25"/>
    <p:sldId id="357" r:id="rId26"/>
    <p:sldId id="319" r:id="rId27"/>
    <p:sldId id="320" r:id="rId28"/>
    <p:sldId id="322" r:id="rId2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59C030"/>
    <a:srgbClr val="ACD868"/>
    <a:srgbClr val="F6B843"/>
    <a:srgbClr val="66E5B9"/>
    <a:srgbClr val="F0C9BF"/>
    <a:srgbClr val="F5A45F"/>
    <a:srgbClr val="FFED8E"/>
    <a:srgbClr val="B2E3FC"/>
    <a:srgbClr val="FFF89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69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6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xmlns="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74440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pPr/>
              <a:t>07-12-2022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95807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pPr/>
              <a:t>07-12-2022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1691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pPr/>
              <a:t>07-12-2022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10020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pPr/>
              <a:t>07-12-2022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46442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pPr/>
              <a:t>07-12-2022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84638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pPr/>
              <a:t>07-12-2022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10196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pPr/>
              <a:t>07-12-2022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86166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pPr/>
              <a:t>07-12-2022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29734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pPr/>
              <a:t>07-12-2022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43926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pPr/>
              <a:t>07-12-2022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05336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pPr/>
              <a:t>07-12-2022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32791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07-12-2022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3924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07-12-2022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46257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07-12-2022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39454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07-12-2022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56846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07-12-2022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15150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07-12-2022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93629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07-12-2022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18013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07-12-2022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21863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07-12-2022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92868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07-12-2022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73606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07-12-2022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8313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xmlns="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xmlns="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xmlns="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xmlns="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xmlns="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xmlns="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57B78-494D-42B9-9EAD-6E21D11C46B0}" type="datetimeFigureOut">
              <a:rPr lang="en-US" smtClean="0"/>
              <a:pPr/>
              <a:t>07-12-2022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62776-71AE-4BDC-8FFF-83B82BABF2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263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57B78-494D-42B9-9EAD-6E21D11C4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07-12-2022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62776-71AE-4BDC-8FFF-83B82BABF2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852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8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3.wmv"/><Relationship Id="rId2" Type="http://schemas.openxmlformats.org/officeDocument/2006/relationships/slideLayout" Target="../slideLayouts/slideLayout17.xml"/><Relationship Id="rId1" Type="http://schemas.openxmlformats.org/officeDocument/2006/relationships/video" Target="../media/media3.wmv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8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9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4.png"/><Relationship Id="rId5" Type="http://schemas.openxmlformats.org/officeDocument/2006/relationships/slide" Target="slide2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00501" y="5390081"/>
            <a:ext cx="2020013" cy="14679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5725492-5046-413B-B983-DF8D8F2CF63E}"/>
              </a:ext>
            </a:extLst>
          </p:cNvPr>
          <p:cNvSpPr txBox="1"/>
          <p:nvPr/>
        </p:nvSpPr>
        <p:spPr>
          <a:xfrm>
            <a:off x="391979" y="163781"/>
            <a:ext cx="5704021" cy="1015663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Con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hãy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đọc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CE49DB2-C3F8-467A-87AC-3837D19943E7}"/>
              </a:ext>
            </a:extLst>
          </p:cNvPr>
          <p:cNvSpPr txBox="1"/>
          <p:nvPr/>
        </p:nvSpPr>
        <p:spPr>
          <a:xfrm>
            <a:off x="2504660" y="2131729"/>
            <a:ext cx="7699514" cy="10156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nét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chữ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tia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chớp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400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4825B2C-E300-424C-9474-EB3765111B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9043" y="1557338"/>
            <a:ext cx="7706521" cy="32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831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9846D51-AC60-4DB8-91B7-28AD20E8D1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003" y="275878"/>
            <a:ext cx="1097280" cy="571382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FFA2FDFD-9997-4164-927F-17F6F152C3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8157175"/>
              </p:ext>
            </p:extLst>
          </p:nvPr>
        </p:nvGraphicFramePr>
        <p:xfrm>
          <a:off x="3638447" y="1808581"/>
          <a:ext cx="454059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0297">
                  <a:extLst>
                    <a:ext uri="{9D8B030D-6E8A-4147-A177-3AD203B41FA5}">
                      <a16:colId xmlns:a16="http://schemas.microsoft.com/office/drawing/2014/main" xmlns="" val="3908109760"/>
                    </a:ext>
                  </a:extLst>
                </a:gridCol>
                <a:gridCol w="2270297">
                  <a:extLst>
                    <a:ext uri="{9D8B030D-6E8A-4147-A177-3AD203B41FA5}">
                      <a16:colId xmlns:a16="http://schemas.microsoft.com/office/drawing/2014/main" xmlns="" val="1780204739"/>
                    </a:ext>
                  </a:extLst>
                </a:gridCol>
              </a:tblGrid>
              <a:tr h="1080209">
                <a:tc>
                  <a:txBody>
                    <a:bodyPr/>
                    <a:lstStyle/>
                    <a:p>
                      <a:pPr algn="ctr"/>
                      <a:r>
                        <a:rPr lang="en-US" sz="6600" b="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0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ep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7979030"/>
                  </a:ext>
                </a:extLst>
              </a:tr>
              <a:tr h="1080209">
                <a:tc gridSpan="2">
                  <a:txBody>
                    <a:bodyPr/>
                    <a:lstStyle/>
                    <a:p>
                      <a:pPr algn="ctr"/>
                      <a:r>
                        <a:rPr lang="en-US" sz="6600" b="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n</a:t>
                      </a:r>
                      <a:r>
                        <a:rPr lang="en-US" sz="6600" b="0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ép</a:t>
                      </a:r>
                      <a:endParaRPr lang="en-US" sz="6600" b="0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292574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2D4EBFC-05C6-4F49-A75C-5D380E1EAD3F}"/>
              </a:ext>
            </a:extLst>
          </p:cNvPr>
          <p:cNvSpPr txBox="1"/>
          <p:nvPr/>
        </p:nvSpPr>
        <p:spPr>
          <a:xfrm>
            <a:off x="2702743" y="4281174"/>
            <a:ext cx="74351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UTM Avo" panose="02040603050506020204" pitchFamily="18" charset="0"/>
              </a:rPr>
              <a:t>kẹp</a:t>
            </a:r>
            <a:r>
              <a:rPr lang="en-US" sz="3600" dirty="0">
                <a:latin typeface="UTM Avo" panose="02040603050506020204" pitchFamily="18" charset="0"/>
              </a:rPr>
              <a:t>       </a:t>
            </a:r>
            <a:r>
              <a:rPr lang="en-US" sz="3600" dirty="0" err="1">
                <a:latin typeface="UTM Avo" panose="02040603050506020204" pitchFamily="18" charset="0"/>
              </a:rPr>
              <a:t>nẹp</a:t>
            </a:r>
            <a:r>
              <a:rPr lang="en-US" sz="3600" dirty="0">
                <a:latin typeface="UTM Avo" panose="02040603050506020204" pitchFamily="18" charset="0"/>
              </a:rPr>
              <a:t>        </a:t>
            </a:r>
            <a:r>
              <a:rPr lang="en-US" sz="3600" dirty="0" err="1">
                <a:latin typeface="UTM Avo" panose="02040603050506020204" pitchFamily="18" charset="0"/>
              </a:rPr>
              <a:t>nếp</a:t>
            </a:r>
            <a:r>
              <a:rPr lang="en-US" sz="3600" dirty="0">
                <a:latin typeface="UTM Avo" panose="02040603050506020204" pitchFamily="18" charset="0"/>
              </a:rPr>
              <a:t>         </a:t>
            </a:r>
            <a:r>
              <a:rPr lang="en-US" sz="3600" dirty="0" err="1">
                <a:latin typeface="UTM Avo" panose="02040603050506020204" pitchFamily="18" charset="0"/>
              </a:rPr>
              <a:t>xếp</a:t>
            </a:r>
            <a:endParaRPr lang="en-US" sz="36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UTM Avo" panose="02040603050506020204" pitchFamily="18" charset="0"/>
              </a:rPr>
              <a:t>kịp</a:t>
            </a:r>
            <a:r>
              <a:rPr lang="en-US" sz="3600" dirty="0">
                <a:latin typeface="UTM Avo" panose="02040603050506020204" pitchFamily="18" charset="0"/>
              </a:rPr>
              <a:t>         </a:t>
            </a:r>
            <a:r>
              <a:rPr lang="en-US" sz="3600" dirty="0" err="1">
                <a:latin typeface="UTM Avo" panose="02040603050506020204" pitchFamily="18" charset="0"/>
              </a:rPr>
              <a:t>nhịp</a:t>
            </a:r>
            <a:r>
              <a:rPr lang="en-US" sz="3600" dirty="0">
                <a:latin typeface="UTM Avo" panose="02040603050506020204" pitchFamily="18" charset="0"/>
              </a:rPr>
              <a:t>       </a:t>
            </a:r>
            <a:r>
              <a:rPr lang="en-US" sz="3600" dirty="0" err="1">
                <a:latin typeface="UTM Avo" panose="02040603050506020204" pitchFamily="18" charset="0"/>
              </a:rPr>
              <a:t>búp</a:t>
            </a:r>
            <a:r>
              <a:rPr lang="en-US" sz="3600" dirty="0">
                <a:latin typeface="UTM Avo" panose="02040603050506020204" pitchFamily="18" charset="0"/>
              </a:rPr>
              <a:t>         </a:t>
            </a:r>
            <a:r>
              <a:rPr lang="en-US" sz="3600" dirty="0" err="1">
                <a:latin typeface="UTM Avo" panose="02040603050506020204" pitchFamily="18" charset="0"/>
              </a:rPr>
              <a:t>giúp</a:t>
            </a:r>
            <a:endParaRPr lang="en-US" sz="3600" dirty="0">
              <a:latin typeface="UTM Avo" panose="02040603050506020204" pitchFamily="18" charset="0"/>
            </a:endParaRPr>
          </a:p>
          <a:p>
            <a:endParaRPr lang="en-US" sz="3600" dirty="0">
              <a:latin typeface="UTM Avo" panose="020406030505060202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0A61092-4F25-4413-9EAC-9CE7F8E5E3DC}"/>
              </a:ext>
            </a:extLst>
          </p:cNvPr>
          <p:cNvGrpSpPr/>
          <p:nvPr/>
        </p:nvGrpSpPr>
        <p:grpSpPr>
          <a:xfrm>
            <a:off x="2702744" y="561569"/>
            <a:ext cx="1895760" cy="1107996"/>
            <a:chOff x="2702744" y="561569"/>
            <a:chExt cx="1895760" cy="110799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943F6E74-D161-4520-90AA-3AA369A05984}"/>
                </a:ext>
              </a:extLst>
            </p:cNvPr>
            <p:cNvSpPr/>
            <p:nvPr/>
          </p:nvSpPr>
          <p:spPr>
            <a:xfrm>
              <a:off x="2713466" y="755165"/>
              <a:ext cx="1393900" cy="9144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8EC5640E-E081-4EC6-B130-D20259A66995}"/>
                </a:ext>
              </a:extLst>
            </p:cNvPr>
            <p:cNvSpPr txBox="1"/>
            <p:nvPr/>
          </p:nvSpPr>
          <p:spPr>
            <a:xfrm>
              <a:off x="2702744" y="561569"/>
              <a:ext cx="189576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600" dirty="0">
                  <a:solidFill>
                    <a:srgbClr val="E52D56"/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ep    </a:t>
              </a:r>
              <a:endParaRPr lang="en-US" sz="8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DB79DAC9-9520-404F-9A2C-7BC124821E36}"/>
              </a:ext>
            </a:extLst>
          </p:cNvPr>
          <p:cNvGrpSpPr/>
          <p:nvPr/>
        </p:nvGrpSpPr>
        <p:grpSpPr>
          <a:xfrm>
            <a:off x="4524567" y="561569"/>
            <a:ext cx="1895760" cy="1107996"/>
            <a:chOff x="4524567" y="561569"/>
            <a:chExt cx="1895760" cy="110799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6A8AAA2E-8FA2-49D0-9FEA-3FD44F660F3E}"/>
                </a:ext>
              </a:extLst>
            </p:cNvPr>
            <p:cNvSpPr/>
            <p:nvPr/>
          </p:nvSpPr>
          <p:spPr>
            <a:xfrm>
              <a:off x="4576222" y="748539"/>
              <a:ext cx="1393900" cy="9144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79342EEF-A3D5-4829-864F-BD246A1BED4D}"/>
                </a:ext>
              </a:extLst>
            </p:cNvPr>
            <p:cNvSpPr txBox="1"/>
            <p:nvPr/>
          </p:nvSpPr>
          <p:spPr>
            <a:xfrm>
              <a:off x="4524567" y="561569"/>
              <a:ext cx="189576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600" dirty="0" err="1">
                  <a:solidFill>
                    <a:srgbClr val="E52D56"/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êp</a:t>
              </a:r>
              <a:r>
                <a:rPr lang="en-GB" sz="6600" dirty="0">
                  <a:solidFill>
                    <a:srgbClr val="E52D56"/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</a:t>
              </a:r>
              <a:endParaRPr lang="en-US" sz="8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2F4AB3C6-D673-49DB-9D16-6C110EF245F7}"/>
              </a:ext>
            </a:extLst>
          </p:cNvPr>
          <p:cNvGrpSpPr/>
          <p:nvPr/>
        </p:nvGrpSpPr>
        <p:grpSpPr>
          <a:xfrm>
            <a:off x="6593135" y="566547"/>
            <a:ext cx="1981721" cy="1107996"/>
            <a:chOff x="6593135" y="566547"/>
            <a:chExt cx="1981721" cy="110799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7C87103C-26FD-421F-9F52-46403F76FB40}"/>
                </a:ext>
              </a:extLst>
            </p:cNvPr>
            <p:cNvSpPr/>
            <p:nvPr/>
          </p:nvSpPr>
          <p:spPr>
            <a:xfrm>
              <a:off x="6593135" y="748539"/>
              <a:ext cx="1393900" cy="9144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9EC167BF-DCB2-46BC-B7CB-B3C43FCEDD29}"/>
                </a:ext>
              </a:extLst>
            </p:cNvPr>
            <p:cNvSpPr txBox="1"/>
            <p:nvPr/>
          </p:nvSpPr>
          <p:spPr>
            <a:xfrm>
              <a:off x="6679096" y="566547"/>
              <a:ext cx="189576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600" dirty="0" err="1">
                  <a:solidFill>
                    <a:srgbClr val="E52D56"/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ip</a:t>
              </a:r>
              <a:r>
                <a:rPr lang="en-GB" sz="6600" dirty="0">
                  <a:solidFill>
                    <a:srgbClr val="E52D56"/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</a:t>
              </a:r>
              <a:endParaRPr lang="en-US" sz="8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7EB8AB49-9978-4CB9-851A-1C59ABE49677}"/>
              </a:ext>
            </a:extLst>
          </p:cNvPr>
          <p:cNvGrpSpPr/>
          <p:nvPr/>
        </p:nvGrpSpPr>
        <p:grpSpPr>
          <a:xfrm>
            <a:off x="8500919" y="561569"/>
            <a:ext cx="1895760" cy="1107996"/>
            <a:chOff x="8500919" y="561569"/>
            <a:chExt cx="1895760" cy="110799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2108B51C-C83A-45EB-82E2-FC926BDF01EB}"/>
                </a:ext>
              </a:extLst>
            </p:cNvPr>
            <p:cNvSpPr/>
            <p:nvPr/>
          </p:nvSpPr>
          <p:spPr>
            <a:xfrm>
              <a:off x="8500919" y="748539"/>
              <a:ext cx="1393900" cy="9144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1178251D-155E-4EE3-9D8D-912DD030F244}"/>
                </a:ext>
              </a:extLst>
            </p:cNvPr>
            <p:cNvSpPr txBox="1"/>
            <p:nvPr/>
          </p:nvSpPr>
          <p:spPr>
            <a:xfrm>
              <a:off x="8500919" y="561569"/>
              <a:ext cx="189576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600" dirty="0">
                  <a:solidFill>
                    <a:srgbClr val="E52D56"/>
                  </a:solidFill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up    </a:t>
              </a:r>
              <a:endParaRPr lang="en-U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5573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49A543B-1D1D-4D6B-902A-84B87021E8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032" y="422289"/>
            <a:ext cx="1097280" cy="5713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A829332-7E7F-4C95-893D-6FE2603034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154"/>
          <a:stretch/>
        </p:blipFill>
        <p:spPr>
          <a:xfrm>
            <a:off x="5841974" y="1382696"/>
            <a:ext cx="2626165" cy="20811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03DDBF3-6FEB-4345-A506-929A199AB8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9885" y="1415752"/>
            <a:ext cx="2429204" cy="2081165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48340DE-956B-4158-9724-9F84E1D459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974" y="1347835"/>
            <a:ext cx="2338026" cy="20811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44F99FF-E472-4F32-B1E3-4B8FF79DC4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79592" t="2264" r="766" b="34411"/>
          <a:stretch/>
        </p:blipFill>
        <p:spPr>
          <a:xfrm>
            <a:off x="8633287" y="1347835"/>
            <a:ext cx="2626165" cy="2217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B0A6CC7-8272-4E30-83DC-CE7BB7AD8712}"/>
              </a:ext>
            </a:extLst>
          </p:cNvPr>
          <p:cNvSpPr txBox="1"/>
          <p:nvPr/>
        </p:nvSpPr>
        <p:spPr>
          <a:xfrm>
            <a:off x="628974" y="4000500"/>
            <a:ext cx="2338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UTM Avo" panose="02040603050506020204" pitchFamily="18" charset="0"/>
              </a:rPr>
              <a:t>đôi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dép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3295E42-4CCE-465D-8F92-54003BF6D17C}"/>
              </a:ext>
            </a:extLst>
          </p:cNvPr>
          <p:cNvSpPr txBox="1"/>
          <p:nvPr/>
        </p:nvSpPr>
        <p:spPr>
          <a:xfrm>
            <a:off x="3189885" y="4000500"/>
            <a:ext cx="2626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UTM Avo" panose="02040603050506020204" pitchFamily="18" charset="0"/>
              </a:rPr>
              <a:t>đầu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bếp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14C19C3-E20C-4829-A9ED-E4B729551454}"/>
              </a:ext>
            </a:extLst>
          </p:cNvPr>
          <p:cNvSpPr txBox="1"/>
          <p:nvPr/>
        </p:nvSpPr>
        <p:spPr>
          <a:xfrm>
            <a:off x="6157997" y="4038596"/>
            <a:ext cx="2338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UTM Avo" panose="02040603050506020204" pitchFamily="18" charset="0"/>
              </a:rPr>
              <a:t>bìm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bịp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A917AA3-4F18-4D8B-8FC6-7B54AF176210}"/>
              </a:ext>
            </a:extLst>
          </p:cNvPr>
          <p:cNvSpPr txBox="1"/>
          <p:nvPr/>
        </p:nvSpPr>
        <p:spPr>
          <a:xfrm>
            <a:off x="8837972" y="4000498"/>
            <a:ext cx="2626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UTM Avo" panose="02040603050506020204" pitchFamily="18" charset="0"/>
              </a:rPr>
              <a:t>búp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sen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E0887DF-9D97-473C-99B7-12B5031EAC5C}"/>
              </a:ext>
            </a:extLst>
          </p:cNvPr>
          <p:cNvSpPr txBox="1"/>
          <p:nvPr/>
        </p:nvSpPr>
        <p:spPr>
          <a:xfrm>
            <a:off x="1870365" y="3994412"/>
            <a:ext cx="1310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UTM Avo" panose="02040603050506020204" pitchFamily="18" charset="0"/>
              </a:rPr>
              <a:t>ep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B53F78D-31FC-4FD5-8A82-5D7B4B42769B}"/>
              </a:ext>
            </a:extLst>
          </p:cNvPr>
          <p:cNvSpPr txBox="1"/>
          <p:nvPr/>
        </p:nvSpPr>
        <p:spPr>
          <a:xfrm>
            <a:off x="4502727" y="3976255"/>
            <a:ext cx="1467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êp</a:t>
            </a:r>
            <a:endParaRPr lang="en-US" sz="4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566D578-9393-4262-9D3C-1181A7AA8F58}"/>
              </a:ext>
            </a:extLst>
          </p:cNvPr>
          <p:cNvSpPr txBox="1"/>
          <p:nvPr/>
        </p:nvSpPr>
        <p:spPr>
          <a:xfrm>
            <a:off x="7620000" y="3990109"/>
            <a:ext cx="12380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ip</a:t>
            </a:r>
            <a:endParaRPr lang="en-US" sz="4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610F5B2-C99C-4B76-8AD3-B0B4B6E68C72}"/>
              </a:ext>
            </a:extLst>
          </p:cNvPr>
          <p:cNvSpPr txBox="1"/>
          <p:nvPr/>
        </p:nvSpPr>
        <p:spPr>
          <a:xfrm>
            <a:off x="9144000" y="3994411"/>
            <a:ext cx="12251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UTM Avo" panose="02040603050506020204" pitchFamily="18" charset="0"/>
              </a:rPr>
              <a:t>up</a:t>
            </a:r>
          </a:p>
        </p:txBody>
      </p:sp>
    </p:spTree>
    <p:extLst>
      <p:ext uri="{BB962C8B-B14F-4D97-AF65-F5344CB8AC3E}">
        <p14:creationId xmlns:p14="http://schemas.microsoft.com/office/powerpoint/2010/main" xmlns="" val="288779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42C74FE-6C15-4058-AAF6-7CF31EB280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373" y="260228"/>
            <a:ext cx="1028725" cy="53568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496BEE6E-0690-4298-92CF-1F0E2FB47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39743515"/>
              </p:ext>
            </p:extLst>
          </p:nvPr>
        </p:nvGraphicFramePr>
        <p:xfrm>
          <a:off x="4464099" y="1225249"/>
          <a:ext cx="3661508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0754">
                  <a:extLst>
                    <a:ext uri="{9D8B030D-6E8A-4147-A177-3AD203B41FA5}">
                      <a16:colId xmlns:a16="http://schemas.microsoft.com/office/drawing/2014/main" xmlns="" val="3908109760"/>
                    </a:ext>
                  </a:extLst>
                </a:gridCol>
                <a:gridCol w="1830754">
                  <a:extLst>
                    <a:ext uri="{9D8B030D-6E8A-4147-A177-3AD203B41FA5}">
                      <a16:colId xmlns:a16="http://schemas.microsoft.com/office/drawing/2014/main" xmlns="" val="1780204739"/>
                    </a:ext>
                  </a:extLst>
                </a:gridCol>
              </a:tblGrid>
              <a:tr h="810210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ep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7979030"/>
                  </a:ext>
                </a:extLst>
              </a:tr>
              <a:tr h="81021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800" b="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n</a:t>
                      </a:r>
                      <a:r>
                        <a:rPr lang="en-US" sz="4800" b="0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ép</a:t>
                      </a:r>
                      <a:endParaRPr lang="en-US" sz="4800" b="0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292574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BB988C-3C89-4AF5-A70E-4FC1472A2341}"/>
              </a:ext>
            </a:extLst>
          </p:cNvPr>
          <p:cNvSpPr txBox="1"/>
          <p:nvPr/>
        </p:nvSpPr>
        <p:spPr>
          <a:xfrm>
            <a:off x="2778402" y="2677661"/>
            <a:ext cx="69706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UTM Avo" panose="02040603050506020204" pitchFamily="18" charset="0"/>
              </a:rPr>
              <a:t>kẹp</a:t>
            </a:r>
            <a:r>
              <a:rPr lang="en-US" sz="3600" dirty="0">
                <a:latin typeface="UTM Avo" panose="02040603050506020204" pitchFamily="18" charset="0"/>
              </a:rPr>
              <a:t>       </a:t>
            </a:r>
            <a:r>
              <a:rPr lang="en-US" sz="3600" dirty="0" err="1">
                <a:latin typeface="UTM Avo" panose="02040603050506020204" pitchFamily="18" charset="0"/>
              </a:rPr>
              <a:t>nẹp</a:t>
            </a:r>
            <a:r>
              <a:rPr lang="en-US" sz="3600" dirty="0">
                <a:latin typeface="UTM Avo" panose="02040603050506020204" pitchFamily="18" charset="0"/>
              </a:rPr>
              <a:t>        </a:t>
            </a:r>
            <a:r>
              <a:rPr lang="en-US" sz="3600" dirty="0" err="1">
                <a:latin typeface="UTM Avo" panose="02040603050506020204" pitchFamily="18" charset="0"/>
              </a:rPr>
              <a:t>nếp</a:t>
            </a:r>
            <a:r>
              <a:rPr lang="en-US" sz="3600" dirty="0">
                <a:latin typeface="UTM Avo" panose="02040603050506020204" pitchFamily="18" charset="0"/>
              </a:rPr>
              <a:t>         </a:t>
            </a:r>
            <a:r>
              <a:rPr lang="en-US" sz="3600" dirty="0" err="1">
                <a:latin typeface="UTM Avo" panose="02040603050506020204" pitchFamily="18" charset="0"/>
              </a:rPr>
              <a:t>xếp</a:t>
            </a:r>
            <a:endParaRPr lang="en-US" sz="36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UTM Avo" panose="02040603050506020204" pitchFamily="18" charset="0"/>
              </a:rPr>
              <a:t>kịp</a:t>
            </a:r>
            <a:r>
              <a:rPr lang="en-US" sz="3600" dirty="0">
                <a:latin typeface="UTM Avo" panose="02040603050506020204" pitchFamily="18" charset="0"/>
              </a:rPr>
              <a:t>       </a:t>
            </a:r>
            <a:r>
              <a:rPr lang="en-US" sz="3600" dirty="0" err="1" smtClean="0">
                <a:latin typeface="UTM Avo" panose="02040603050506020204" pitchFamily="18" charset="0"/>
              </a:rPr>
              <a:t>nhịp</a:t>
            </a:r>
            <a:r>
              <a:rPr lang="en-US" sz="3600" dirty="0" smtClean="0">
                <a:latin typeface="UTM Avo" panose="02040603050506020204" pitchFamily="18" charset="0"/>
              </a:rPr>
              <a:t>       </a:t>
            </a:r>
            <a:r>
              <a:rPr lang="en-US" sz="3600" dirty="0" err="1">
                <a:latin typeface="UTM Avo" panose="02040603050506020204" pitchFamily="18" charset="0"/>
              </a:rPr>
              <a:t>búp</a:t>
            </a:r>
            <a:r>
              <a:rPr lang="en-US" sz="3600" dirty="0">
                <a:latin typeface="UTM Avo" panose="02040603050506020204" pitchFamily="18" charset="0"/>
              </a:rPr>
              <a:t>   </a:t>
            </a:r>
            <a:r>
              <a:rPr lang="en-US" sz="3600" dirty="0" smtClean="0">
                <a:latin typeface="UTM Avo" panose="02040603050506020204" pitchFamily="18" charset="0"/>
              </a:rPr>
              <a:t>      </a:t>
            </a:r>
            <a:r>
              <a:rPr lang="en-US" sz="3600" dirty="0" err="1" smtClean="0">
                <a:latin typeface="UTM Avo" panose="02040603050506020204" pitchFamily="18" charset="0"/>
              </a:rPr>
              <a:t>giúp</a:t>
            </a:r>
            <a:r>
              <a:rPr lang="en-US" sz="3600" dirty="0" smtClean="0">
                <a:latin typeface="UTM Avo" panose="02040603050506020204" pitchFamily="18" charset="0"/>
              </a:rPr>
              <a:t>      </a:t>
            </a:r>
            <a:r>
              <a:rPr lang="en-US" sz="3600" dirty="0" err="1">
                <a:latin typeface="UTM Avo" panose="02040603050506020204" pitchFamily="18" charset="0"/>
              </a:rPr>
              <a:t>giúp</a:t>
            </a:r>
            <a:endParaRPr lang="en-US" sz="3600" dirty="0">
              <a:latin typeface="UTM Avo" panose="02040603050506020204" pitchFamily="18" charset="0"/>
            </a:endParaRPr>
          </a:p>
          <a:p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52374AEE-A4EE-45F8-9631-C9882BB59894}"/>
              </a:ext>
            </a:extLst>
          </p:cNvPr>
          <p:cNvSpPr/>
          <p:nvPr/>
        </p:nvSpPr>
        <p:spPr>
          <a:xfrm>
            <a:off x="2654778" y="344348"/>
            <a:ext cx="1306813" cy="75565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E83449DC-84CE-430C-8E7C-F46F6BDC8CAD}"/>
              </a:ext>
            </a:extLst>
          </p:cNvPr>
          <p:cNvSpPr/>
          <p:nvPr/>
        </p:nvSpPr>
        <p:spPr>
          <a:xfrm>
            <a:off x="4517534" y="337722"/>
            <a:ext cx="1306813" cy="75565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DF9F1AF2-038A-4638-BC6C-4E953B4EC8A4}"/>
              </a:ext>
            </a:extLst>
          </p:cNvPr>
          <p:cNvSpPr/>
          <p:nvPr/>
        </p:nvSpPr>
        <p:spPr>
          <a:xfrm>
            <a:off x="6534447" y="337722"/>
            <a:ext cx="1306813" cy="75565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7A58421F-C9E5-41E5-952C-DF1BC7F1AA77}"/>
              </a:ext>
            </a:extLst>
          </p:cNvPr>
          <p:cNvSpPr/>
          <p:nvPr/>
        </p:nvSpPr>
        <p:spPr>
          <a:xfrm>
            <a:off x="8442231" y="337722"/>
            <a:ext cx="1306813" cy="75565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8CBD885-C3FD-460A-99E7-DA167F4A470D}"/>
              </a:ext>
            </a:extLst>
          </p:cNvPr>
          <p:cNvSpPr txBox="1"/>
          <p:nvPr/>
        </p:nvSpPr>
        <p:spPr>
          <a:xfrm>
            <a:off x="2695711" y="117253"/>
            <a:ext cx="17773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ep    </a:t>
            </a:r>
            <a:endParaRPr lang="en-US" sz="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06DFE5A-41D6-44A3-B803-C70466A957E3}"/>
              </a:ext>
            </a:extLst>
          </p:cNvPr>
          <p:cNvSpPr txBox="1"/>
          <p:nvPr/>
        </p:nvSpPr>
        <p:spPr>
          <a:xfrm>
            <a:off x="4517534" y="117253"/>
            <a:ext cx="17773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err="1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êp</a:t>
            </a:r>
            <a:r>
              <a:rPr lang="en-GB" sz="6600" dirty="0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0300728-C60A-4F82-8E30-B8A3FDE1679F}"/>
              </a:ext>
            </a:extLst>
          </p:cNvPr>
          <p:cNvSpPr txBox="1"/>
          <p:nvPr/>
        </p:nvSpPr>
        <p:spPr>
          <a:xfrm>
            <a:off x="6672063" y="122231"/>
            <a:ext cx="17773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err="1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ip</a:t>
            </a:r>
            <a:r>
              <a:rPr lang="en-GB" sz="6600" dirty="0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endParaRPr lang="en-US" sz="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8147B6F-DF16-4196-AC46-40CFFC30C9AD}"/>
              </a:ext>
            </a:extLst>
          </p:cNvPr>
          <p:cNvSpPr txBox="1"/>
          <p:nvPr/>
        </p:nvSpPr>
        <p:spPr>
          <a:xfrm>
            <a:off x="8493886" y="117253"/>
            <a:ext cx="17773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up    </a:t>
            </a:r>
            <a:endParaRPr lang="en-US" sz="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BD1C931-9A3E-4144-A600-8399487647C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8057" y="4662170"/>
            <a:ext cx="8723148" cy="177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565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38A492D-8F22-4BC5-8058-F7D6BC686DD5}"/>
              </a:ext>
            </a:extLst>
          </p:cNvPr>
          <p:cNvGrpSpPr/>
          <p:nvPr/>
        </p:nvGrpSpPr>
        <p:grpSpPr>
          <a:xfrm>
            <a:off x="3846820" y="2286000"/>
            <a:ext cx="4498360" cy="2286000"/>
            <a:chOff x="3307171" y="2137972"/>
            <a:chExt cx="4498360" cy="2286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CBC88839-4A56-4469-9CAF-224AA27094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0716"/>
            <a:stretch/>
          </p:blipFill>
          <p:spPr>
            <a:xfrm>
              <a:off x="4916556" y="2137972"/>
              <a:ext cx="2888975" cy="2286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5B0967DE-F2D1-4B71-827F-6409F948B9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78111"/>
            <a:stretch/>
          </p:blipFill>
          <p:spPr>
            <a:xfrm>
              <a:off x="3307171" y="2137972"/>
              <a:ext cx="1609385" cy="228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03135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1">
            <a:extLst>
              <a:ext uri="{FF2B5EF4-FFF2-40B4-BE49-F238E27FC236}">
                <a16:creationId xmlns:a16="http://schemas.microsoft.com/office/drawing/2014/main" xmlns="" id="{807E4519-4CB3-4E83-A853-BFCB2C6B54E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362177"/>
            <a:ext cx="9144000" cy="586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E350878-4B65-4E10-A8B5-4532FD2C68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0765" y="1941798"/>
            <a:ext cx="6228521" cy="257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522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ÊP">
            <a:hlinkClick r:id="" action="ppaction://media"/>
            <a:extLst>
              <a:ext uri="{FF2B5EF4-FFF2-40B4-BE49-F238E27FC236}">
                <a16:creationId xmlns:a16="http://schemas.microsoft.com/office/drawing/2014/main" xmlns="" id="{78498359-3D69-4D17-8513-0BED6AE17BB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38996" y="1143000"/>
            <a:ext cx="91059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822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1">
            <a:extLst>
              <a:ext uri="{FF2B5EF4-FFF2-40B4-BE49-F238E27FC236}">
                <a16:creationId xmlns:a16="http://schemas.microsoft.com/office/drawing/2014/main" xmlns="" id="{807E4519-4CB3-4E83-A853-BFCB2C6B54E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362176"/>
            <a:ext cx="9144000" cy="586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B8DD116-53F2-4756-8F14-9E0380F857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1512" y="2185308"/>
            <a:ext cx="2902227" cy="214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155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1">
            <a:extLst>
              <a:ext uri="{FF2B5EF4-FFF2-40B4-BE49-F238E27FC236}">
                <a16:creationId xmlns:a16="http://schemas.microsoft.com/office/drawing/2014/main" xmlns="" id="{807E4519-4CB3-4E83-A853-BFCB2C6B54E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6035" y="401933"/>
            <a:ext cx="9144000" cy="586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F3C55C1-0B60-4D5F-AB68-B762D3B0E6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623929"/>
            <a:ext cx="3419060" cy="276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601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792A537-C64B-4BEE-9A63-6912D88DB86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2258" y="2440469"/>
            <a:ext cx="10067483" cy="227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175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3705" y="4733160"/>
            <a:ext cx="1744050" cy="14133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04660" y="2131729"/>
            <a:ext cx="6917635" cy="10156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nết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na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hồi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hộp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2A17D31-DB13-4AD9-B25A-5A1A2EC6358A}"/>
              </a:ext>
            </a:extLst>
          </p:cNvPr>
          <p:cNvSpPr txBox="1"/>
          <p:nvPr/>
        </p:nvSpPr>
        <p:spPr>
          <a:xfrm>
            <a:off x="391979" y="203538"/>
            <a:ext cx="5704021" cy="1015663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Con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hãy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đọc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445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F2DC04-6196-4D76-A3B1-7C340CE7134A}"/>
              </a:ext>
            </a:extLst>
          </p:cNvPr>
          <p:cNvSpPr txBox="1"/>
          <p:nvPr/>
        </p:nvSpPr>
        <p:spPr>
          <a:xfrm>
            <a:off x="4267199" y="2266123"/>
            <a:ext cx="3472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ư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giãn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401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3677E56-8FC1-4DAD-8F0B-E3577EDC30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6696" y="1877377"/>
            <a:ext cx="6198703" cy="27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41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29CAF87-A588-4B0E-A0F6-9614036B8291}"/>
              </a:ext>
            </a:extLst>
          </p:cNvPr>
          <p:cNvSpPr txBox="1"/>
          <p:nvPr/>
        </p:nvSpPr>
        <p:spPr>
          <a:xfrm>
            <a:off x="1068582" y="4305046"/>
            <a:ext cx="99223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UTM Avo" panose="02040603050506020204" pitchFamily="18" charset="0"/>
              </a:rPr>
              <a:t>     </a:t>
            </a:r>
            <a:r>
              <a:rPr lang="en-US" sz="2800" dirty="0" err="1">
                <a:latin typeface="UTM Avo" panose="02040603050506020204" pitchFamily="18" charset="0"/>
              </a:rPr>
              <a:t>Dịp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nghỉ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lễ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nhà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Hà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/ </a:t>
            </a:r>
            <a:r>
              <a:rPr lang="en-US" sz="2800" dirty="0" err="1">
                <a:latin typeface="UTM Avo" panose="02040603050506020204" pitchFamily="18" charset="0"/>
              </a:rPr>
              <a:t>chú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Tư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và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cô</a:t>
            </a:r>
            <a:r>
              <a:rPr lang="en-US" sz="2800" dirty="0">
                <a:latin typeface="UTM Avo" panose="02040603050506020204" pitchFamily="18" charset="0"/>
              </a:rPr>
              <a:t> Lan </a:t>
            </a:r>
            <a:r>
              <a:rPr lang="en-US" sz="2800" dirty="0" err="1">
                <a:latin typeface="UTM Avo" panose="02040603050506020204" pitchFamily="18" charset="0"/>
              </a:rPr>
              <a:t>đến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chơi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Mẹ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nấu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súp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gà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cơm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nếp</a:t>
            </a:r>
            <a:r>
              <a:rPr lang="en-US" sz="2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/ </a:t>
            </a:r>
            <a:r>
              <a:rPr lang="en-US" sz="2800" dirty="0" err="1">
                <a:latin typeface="UTM Avo" panose="02040603050506020204" pitchFamily="18" charset="0"/>
              </a:rPr>
              <a:t>và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rán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cá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chép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Hà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giúp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mẹ</a:t>
            </a:r>
            <a:r>
              <a:rPr lang="en-US" sz="2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/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rửa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rau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quả</a:t>
            </a:r>
            <a:r>
              <a:rPr lang="en-US" sz="2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/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và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sắp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xếp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bát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đĩa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Bố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thì</a:t>
            </a:r>
            <a:r>
              <a:rPr lang="en-US" sz="2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/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dọn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dẹp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nhà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cửa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Nhà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Hà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hôm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smtClean="0">
                <a:latin typeface="UTM Avo" panose="02040603050506020204" pitchFamily="18" charset="0"/>
              </a:rPr>
              <a:t>nay</a:t>
            </a:r>
            <a:r>
              <a:rPr lang="en-US" sz="2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/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thật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là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vui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162A6DB-364B-4EF1-8B05-86010263FDC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9078" y="295021"/>
            <a:ext cx="8658225" cy="366737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809C73E-247E-4581-835D-E98A44AEDE58}"/>
              </a:ext>
            </a:extLst>
          </p:cNvPr>
          <p:cNvSpPr txBox="1"/>
          <p:nvPr/>
        </p:nvSpPr>
        <p:spPr>
          <a:xfrm>
            <a:off x="1359877" y="4314092"/>
            <a:ext cx="1359877" cy="539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Dịp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38B049F-E142-431A-9785-F2F696B4C909}"/>
              </a:ext>
            </a:extLst>
          </p:cNvPr>
          <p:cNvSpPr txBox="1"/>
          <p:nvPr/>
        </p:nvSpPr>
        <p:spPr>
          <a:xfrm>
            <a:off x="1453662" y="4712677"/>
            <a:ext cx="2075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súp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2CAE813-C307-4C46-903A-FB6A518697B9}"/>
              </a:ext>
            </a:extLst>
          </p:cNvPr>
          <p:cNvSpPr txBox="1"/>
          <p:nvPr/>
        </p:nvSpPr>
        <p:spPr>
          <a:xfrm>
            <a:off x="3560619" y="4727132"/>
            <a:ext cx="2323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nếp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876BE68-2547-46ED-BAC3-AB3C0CDA2D50}"/>
              </a:ext>
            </a:extLst>
          </p:cNvPr>
          <p:cNvSpPr txBox="1"/>
          <p:nvPr/>
        </p:nvSpPr>
        <p:spPr>
          <a:xfrm>
            <a:off x="6082145" y="4738255"/>
            <a:ext cx="277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chép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6C8206E-9B93-4E20-92FD-F7F3A6CDBB97}"/>
              </a:ext>
            </a:extLst>
          </p:cNvPr>
          <p:cNvSpPr txBox="1"/>
          <p:nvPr/>
        </p:nvSpPr>
        <p:spPr>
          <a:xfrm>
            <a:off x="2798618" y="5146727"/>
            <a:ext cx="2973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xếp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A356481-B9ED-4176-9898-A3A5921904FC}"/>
              </a:ext>
            </a:extLst>
          </p:cNvPr>
          <p:cNvSpPr txBox="1"/>
          <p:nvPr/>
        </p:nvSpPr>
        <p:spPr>
          <a:xfrm>
            <a:off x="6927273" y="5147234"/>
            <a:ext cx="328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dẹp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828800" y="4211782"/>
            <a:ext cx="221672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403273" y="5153891"/>
            <a:ext cx="221672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744691" y="4696690"/>
            <a:ext cx="221672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10432473" y="4184073"/>
            <a:ext cx="221672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10030691" y="5167746"/>
            <a:ext cx="221672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326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29CAF87-A588-4B0E-A0F6-9614036B8291}"/>
              </a:ext>
            </a:extLst>
          </p:cNvPr>
          <p:cNvSpPr txBox="1"/>
          <p:nvPr/>
        </p:nvSpPr>
        <p:spPr>
          <a:xfrm>
            <a:off x="1068582" y="4305046"/>
            <a:ext cx="99223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UTM Avo" panose="02040603050506020204" pitchFamily="18" charset="0"/>
              </a:rPr>
              <a:t>     </a:t>
            </a:r>
            <a:r>
              <a:rPr lang="en-US" sz="2800" dirty="0" err="1">
                <a:latin typeface="UTM Avo" panose="02040603050506020204" pitchFamily="18" charset="0"/>
              </a:rPr>
              <a:t>Dịp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nghỉ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lễ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nhà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Hà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có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chú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Tư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và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cô</a:t>
            </a:r>
            <a:r>
              <a:rPr lang="en-US" sz="2800" dirty="0">
                <a:latin typeface="UTM Avo" panose="02040603050506020204" pitchFamily="18" charset="0"/>
              </a:rPr>
              <a:t> Lan </a:t>
            </a:r>
            <a:r>
              <a:rPr lang="en-US" sz="2800" dirty="0" err="1">
                <a:latin typeface="UTM Avo" panose="02040603050506020204" pitchFamily="18" charset="0"/>
              </a:rPr>
              <a:t>đến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chơi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Mẹ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nấu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súp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gà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cơm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nếp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và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rán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cá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chép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Hà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giúp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mẹ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rửa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rau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quả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và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sắp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xếp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bát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đĩa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Bố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thì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dọn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dẹp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nhà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cửa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Nhà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Hà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hôm</a:t>
            </a:r>
            <a:r>
              <a:rPr lang="en-US" sz="2800" dirty="0">
                <a:latin typeface="UTM Avo" panose="02040603050506020204" pitchFamily="18" charset="0"/>
              </a:rPr>
              <a:t> nay </a:t>
            </a:r>
            <a:r>
              <a:rPr lang="en-US" sz="2800" dirty="0" err="1">
                <a:latin typeface="UTM Avo" panose="02040603050506020204" pitchFamily="18" charset="0"/>
              </a:rPr>
              <a:t>thật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là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vui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162A6DB-364B-4EF1-8B05-86010263FDC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9078" y="295021"/>
            <a:ext cx="865822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291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B923267-586F-4B68-B656-0232CBDFB2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6539" y="1877376"/>
            <a:ext cx="5651772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9851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F517B55-76E5-4638-A80E-B370A931F543}"/>
              </a:ext>
            </a:extLst>
          </p:cNvPr>
          <p:cNvSpPr txBox="1"/>
          <p:nvPr/>
        </p:nvSpPr>
        <p:spPr>
          <a:xfrm>
            <a:off x="3756990" y="418549"/>
            <a:ext cx="5361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CC"/>
                </a:solidFill>
                <a:latin typeface="UTM Avo" panose="02040603050506020204" pitchFamily="18" charset="0"/>
              </a:rPr>
              <a:t>Khi </a:t>
            </a:r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</a:rPr>
              <a:t>nhà</a:t>
            </a:r>
            <a:r>
              <a:rPr lang="en-US" sz="40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</a:rPr>
              <a:t>có</a:t>
            </a:r>
            <a:r>
              <a:rPr lang="en-US" sz="40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</a:rPr>
              <a:t>khách</a:t>
            </a:r>
            <a:endParaRPr lang="en-US" sz="40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166E287-84D9-42DF-B69A-CAEE8F9E7EF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485" y="1321213"/>
            <a:ext cx="8191500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91036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9AD25C1-4BA9-4760-AC34-87FB43EAEDAA}"/>
              </a:ext>
            </a:extLst>
          </p:cNvPr>
          <p:cNvSpPr/>
          <p:nvPr/>
        </p:nvSpPr>
        <p:spPr>
          <a:xfrm>
            <a:off x="2334541" y="1528309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31ECAA4-B8EE-4B9C-84B2-2B90D9D1C4E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6362" y="848138"/>
            <a:ext cx="2795951" cy="192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0546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0994" y="5229542"/>
            <a:ext cx="1623806" cy="16284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224D810-DA3E-475C-B706-18063BD7DE8F}"/>
              </a:ext>
            </a:extLst>
          </p:cNvPr>
          <p:cNvSpPr txBox="1"/>
          <p:nvPr/>
        </p:nvSpPr>
        <p:spPr>
          <a:xfrm>
            <a:off x="391979" y="163781"/>
            <a:ext cx="5704021" cy="1015663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Con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hãy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đọc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0AB50AE-960E-4119-B941-B54EE64881B0}"/>
              </a:ext>
            </a:extLst>
          </p:cNvPr>
          <p:cNvSpPr txBox="1"/>
          <p:nvPr/>
        </p:nvSpPr>
        <p:spPr>
          <a:xfrm>
            <a:off x="2504660" y="2131729"/>
            <a:ext cx="7394713" cy="10156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gặp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gỡ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gom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góp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339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4998" y="5857459"/>
            <a:ext cx="2340802" cy="787559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5806" y="4989325"/>
            <a:ext cx="1495043" cy="16114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DDAD146-E1CE-4521-A7D5-8B9A4180A11C}"/>
              </a:ext>
            </a:extLst>
          </p:cNvPr>
          <p:cNvSpPr txBox="1"/>
          <p:nvPr/>
        </p:nvSpPr>
        <p:spPr>
          <a:xfrm>
            <a:off x="391979" y="163781"/>
            <a:ext cx="5704021" cy="1015663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Con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hãy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đọc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FFF678A-9CD5-4ABB-8E90-62A364382BA8}"/>
              </a:ext>
            </a:extLst>
          </p:cNvPr>
          <p:cNvSpPr txBox="1"/>
          <p:nvPr/>
        </p:nvSpPr>
        <p:spPr>
          <a:xfrm>
            <a:off x="2504660" y="2131729"/>
            <a:ext cx="7270337" cy="10156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xe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đạp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tấp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nập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029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2090" y="5398366"/>
            <a:ext cx="2293710" cy="1459634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92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68779" y="4680875"/>
            <a:ext cx="1718321" cy="17533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150AEDC-82EA-4513-8F64-29499A372C53}"/>
              </a:ext>
            </a:extLst>
          </p:cNvPr>
          <p:cNvSpPr txBox="1"/>
          <p:nvPr/>
        </p:nvSpPr>
        <p:spPr>
          <a:xfrm>
            <a:off x="391979" y="163781"/>
            <a:ext cx="5704021" cy="1015663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Con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hãy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đọc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060DA5-6086-4BF6-9385-D2E9918B8586}"/>
              </a:ext>
            </a:extLst>
          </p:cNvPr>
          <p:cNvSpPr txBox="1"/>
          <p:nvPr/>
        </p:nvSpPr>
        <p:spPr>
          <a:xfrm>
            <a:off x="1136073" y="1596387"/>
            <a:ext cx="10016836" cy="3046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xám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xịt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mưa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sầm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trút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Sấm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sét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/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ì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ầm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xa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xa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cỏ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/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rạp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lúc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mưa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lộp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/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dứt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hẳn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trời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/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/</a:t>
            </a:r>
            <a:r>
              <a:rPr lang="en-US" sz="3200" dirty="0" smtClean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đầy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ắp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sắc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59827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5088" y="5883338"/>
            <a:ext cx="2896912" cy="974662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>
                        <a14:foregroundMark x1="21649" y1="16824" x2="16348" y2="29206"/>
                        <a14:foregroundMark x1="43594" y1="6326" x2="53314" y2="17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7471" y="4617668"/>
            <a:ext cx="1800474" cy="1970180"/>
          </a:xfrm>
          <a:prstGeom prst="rect">
            <a:avLst/>
          </a:prstGeom>
        </p:spPr>
      </p:pic>
      <p:sp>
        <p:nvSpPr>
          <p:cNvPr id="7" name="Rounded Rectangle 6">
            <a:hlinkClick r:id="" action="ppaction://hlinkshowjump?jump=nextslide"/>
          </p:cNvPr>
          <p:cNvSpPr/>
          <p:nvPr/>
        </p:nvSpPr>
        <p:spPr>
          <a:xfrm>
            <a:off x="3189398" y="1841680"/>
            <a:ext cx="5452325" cy="2009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Caprica Script" pitchFamily="2" charset="0"/>
                <a:ea typeface="+mn-ea"/>
                <a:cs typeface="Times New Roman" pitchFamily="18" charset="0"/>
              </a:rPr>
              <a:t>CHÚC MỪNG CÁC CON!</a:t>
            </a:r>
          </a:p>
        </p:txBody>
      </p:sp>
    </p:spTree>
    <p:extLst>
      <p:ext uri="{BB962C8B-B14F-4D97-AF65-F5344CB8AC3E}">
        <p14:creationId xmlns:p14="http://schemas.microsoft.com/office/powerpoint/2010/main" xmlns="" val="318618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10" name="Google Shape;54;p13">
            <a:extLst>
              <a:ext uri="{FF2B5EF4-FFF2-40B4-BE49-F238E27FC236}">
                <a16:creationId xmlns:a16="http://schemas.microsoft.com/office/drawing/2014/main" xmlns="" id="{E70C1397-93D8-4F1F-99FB-89FD4DAD148F}"/>
              </a:ext>
            </a:extLst>
          </p:cNvPr>
          <p:cNvSpPr txBox="1">
            <a:spLocks/>
          </p:cNvSpPr>
          <p:nvPr/>
        </p:nvSpPr>
        <p:spPr>
          <a:xfrm>
            <a:off x="1177453" y="1574752"/>
            <a:ext cx="9302147" cy="330799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ÀI</a:t>
            </a:r>
            <a:r>
              <a:rPr lang="pl-PL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56</a:t>
            </a:r>
            <a:r>
              <a:rPr lang="pl-PL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br>
              <a:rPr lang="pl-PL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66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ep - </a:t>
            </a:r>
            <a:r>
              <a:rPr lang="en-US" sz="6600" b="1" dirty="0" err="1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êp</a:t>
            </a:r>
            <a:r>
              <a:rPr lang="en-US" sz="66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6600" b="1" dirty="0" err="1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ip</a:t>
            </a:r>
            <a:r>
              <a:rPr lang="en-US" sz="66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- up </a:t>
            </a:r>
            <a:endParaRPr lang="pl-PL" sz="7200" b="1" dirty="0">
              <a:solidFill>
                <a:srgbClr val="002060"/>
              </a:solidFill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628AAE0-1116-4594-97F5-348D8BC3600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3911" y="1521690"/>
            <a:ext cx="1065820" cy="25737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ADC8D95-10F5-465F-AF57-636E51EE2B2D}"/>
              </a:ext>
            </a:extLst>
          </p:cNvPr>
          <p:cNvSpPr txBox="1"/>
          <p:nvPr/>
        </p:nvSpPr>
        <p:spPr>
          <a:xfrm>
            <a:off x="3014165" y="321361"/>
            <a:ext cx="6163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TIẾNG VIỆT 1</a:t>
            </a:r>
          </a:p>
        </p:txBody>
      </p:sp>
    </p:spTree>
    <p:extLst>
      <p:ext uri="{BB962C8B-B14F-4D97-AF65-F5344CB8AC3E}">
        <p14:creationId xmlns:p14="http://schemas.microsoft.com/office/powerpoint/2010/main" xmlns="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1FBF509-4BFE-41D8-B500-56CE373BE3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6269" y="2143179"/>
            <a:ext cx="7821706" cy="228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B4E67F1-B604-4EF4-B6F1-47486564967F}"/>
              </a:ext>
            </a:extLst>
          </p:cNvPr>
          <p:cNvSpPr txBox="1"/>
          <p:nvPr/>
        </p:nvSpPr>
        <p:spPr>
          <a:xfrm>
            <a:off x="11518127" y="1914939"/>
            <a:ext cx="44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Quicksand Medium" panose="0000060000000000000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2521D4-D1D6-461D-91AF-C2F0B2091FD4}"/>
              </a:ext>
            </a:extLst>
          </p:cNvPr>
          <p:cNvSpPr txBox="1"/>
          <p:nvPr/>
        </p:nvSpPr>
        <p:spPr>
          <a:xfrm>
            <a:off x="11518127" y="1386450"/>
            <a:ext cx="594360" cy="75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2A94C01-F7D5-441F-971B-11D146403D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17191"/>
          <a:stretch/>
        </p:blipFill>
        <p:spPr>
          <a:xfrm>
            <a:off x="619540" y="296265"/>
            <a:ext cx="10512287" cy="47528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1385E0C-1CC2-4DF2-ACA1-7A971FF38E2D}"/>
              </a:ext>
            </a:extLst>
          </p:cNvPr>
          <p:cNvSpPr txBox="1"/>
          <p:nvPr/>
        </p:nvSpPr>
        <p:spPr>
          <a:xfrm>
            <a:off x="858982" y="5300869"/>
            <a:ext cx="10626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UTM Avo" panose="02040603050506020204" pitchFamily="18" charset="0"/>
              </a:rPr>
              <a:t>Trong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bếp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lũ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cún</a:t>
            </a:r>
            <a:r>
              <a:rPr lang="en-US" sz="3600" dirty="0">
                <a:latin typeface="UTM Avo" panose="02040603050506020204" pitchFamily="18" charset="0"/>
              </a:rPr>
              <a:t> con </a:t>
            </a:r>
            <a:r>
              <a:rPr lang="en-US" sz="3600" dirty="0" err="1">
                <a:latin typeface="UTM Avo" panose="02040603050506020204" pitchFamily="18" charset="0"/>
              </a:rPr>
              <a:t>múp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míp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nép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vào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bên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mẹ</a:t>
            </a:r>
            <a:r>
              <a:rPr lang="en-US" sz="36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566935F-C203-4722-B8B8-EA541BFD6BFE}"/>
              </a:ext>
            </a:extLst>
          </p:cNvPr>
          <p:cNvSpPr txBox="1"/>
          <p:nvPr/>
        </p:nvSpPr>
        <p:spPr>
          <a:xfrm>
            <a:off x="2452255" y="5300387"/>
            <a:ext cx="1092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êp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6C0C98C-A5D3-49C5-BEBF-0D972C7E2E04}"/>
              </a:ext>
            </a:extLst>
          </p:cNvPr>
          <p:cNvSpPr txBox="1"/>
          <p:nvPr/>
        </p:nvSpPr>
        <p:spPr>
          <a:xfrm>
            <a:off x="6096000" y="4821382"/>
            <a:ext cx="720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up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D5A2DA-BFCC-4FCD-91E6-86C0D842E956}"/>
              </a:ext>
            </a:extLst>
          </p:cNvPr>
          <p:cNvSpPr txBox="1"/>
          <p:nvPr/>
        </p:nvSpPr>
        <p:spPr>
          <a:xfrm>
            <a:off x="7010400" y="5264728"/>
            <a:ext cx="831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ip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A79879A-36D0-4992-9C88-16B7133D0A7F}"/>
              </a:ext>
            </a:extLst>
          </p:cNvPr>
          <p:cNvSpPr txBox="1"/>
          <p:nvPr/>
        </p:nvSpPr>
        <p:spPr>
          <a:xfrm>
            <a:off x="7841673" y="5278582"/>
            <a:ext cx="983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ep</a:t>
            </a:r>
          </a:p>
        </p:txBody>
      </p:sp>
    </p:spTree>
    <p:extLst>
      <p:ext uri="{BB962C8B-B14F-4D97-AF65-F5344CB8AC3E}">
        <p14:creationId xmlns:p14="http://schemas.microsoft.com/office/powerpoint/2010/main" xmlns="" val="314548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3276</TotalTime>
  <Words>322</Words>
  <Application>Microsoft Office PowerPoint</Application>
  <PresentationFormat>Custom</PresentationFormat>
  <Paragraphs>61</Paragraphs>
  <Slides>26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Office Theme</vt:lpstr>
      <vt:lpstr>1_Office Theme</vt:lpstr>
      <vt:lpstr>2_Office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User</cp:lastModifiedBy>
  <cp:revision>314</cp:revision>
  <dcterms:created xsi:type="dcterms:W3CDTF">2021-06-02T01:34:28Z</dcterms:created>
  <dcterms:modified xsi:type="dcterms:W3CDTF">2022-12-07T06:58:00Z</dcterms:modified>
</cp:coreProperties>
</file>