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</p:sldMasterIdLst>
  <p:notesMasterIdLst>
    <p:notesMasterId r:id="rId18"/>
  </p:notesMasterIdLst>
  <p:sldIdLst>
    <p:sldId id="322" r:id="rId2"/>
    <p:sldId id="341" r:id="rId3"/>
    <p:sldId id="362" r:id="rId4"/>
    <p:sldId id="333" r:id="rId5"/>
    <p:sldId id="334" r:id="rId6"/>
    <p:sldId id="335" r:id="rId7"/>
    <p:sldId id="336" r:id="rId8"/>
    <p:sldId id="365" r:id="rId9"/>
    <p:sldId id="337" r:id="rId10"/>
    <p:sldId id="338" r:id="rId11"/>
    <p:sldId id="342" r:id="rId12"/>
    <p:sldId id="363" r:id="rId13"/>
    <p:sldId id="344" r:id="rId14"/>
    <p:sldId id="316" r:id="rId15"/>
    <p:sldId id="361" r:id="rId16"/>
    <p:sldId id="364" r:id="rId17"/>
  </p:sldIdLst>
  <p:sldSz cx="6858000" cy="5143500"/>
  <p:notesSz cx="6858000" cy="9144000"/>
  <p:embeddedFontLst>
    <p:embeddedFont>
      <p:font typeface="HP001 4 hàng" panose="020B0603050302020204" pitchFamily="34" charset="0"/>
      <p:regular r:id="rId19"/>
      <p:bold r:id="rId20"/>
    </p:embeddedFont>
    <p:embeddedFont>
      <p:font typeface="Kalam" panose="020B0604020202020204" charset="0"/>
      <p:regular r:id="rId21"/>
      <p:bold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Montserrat" panose="020B0604020202020204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F6DB"/>
    <a:srgbClr val="F39157"/>
    <a:srgbClr val="EB54E9"/>
    <a:srgbClr val="3F9795"/>
    <a:srgbClr val="BEE7FB"/>
    <a:srgbClr val="D7EDA9"/>
    <a:srgbClr val="F2F0CB"/>
    <a:srgbClr val="000000"/>
    <a:srgbClr val="7EA131"/>
    <a:srgbClr val="B7D5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A10E9E-05DE-497A-B104-E80DA98F5660}">
  <a:tblStyle styleId="{98A10E9E-05DE-497A-B104-E80DA98F56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498"/>
    <p:restoredTop sz="94615"/>
  </p:normalViewPr>
  <p:slideViewPr>
    <p:cSldViewPr snapToGrid="0">
      <p:cViewPr varScale="1">
        <p:scale>
          <a:sx n="93" d="100"/>
          <a:sy n="93" d="100"/>
        </p:scale>
        <p:origin x="1020" y="114"/>
      </p:cViewPr>
      <p:guideLst>
        <p:guide orient="horz" pos="16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9902914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736956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SECTION_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 userDrawn="1"/>
        </p:nvSpPr>
        <p:spPr>
          <a:xfrm>
            <a:off x="233932" y="194193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220782" y="1331119"/>
            <a:ext cx="6436810" cy="3602496"/>
            <a:chOff x="220782" y="1331119"/>
            <a:chExt cx="6436810" cy="3602496"/>
          </a:xfrm>
        </p:grpSpPr>
        <p:sp>
          <p:nvSpPr>
            <p:cNvPr id="17" name="Freeform 16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7" name="Oval 6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>
            <a:extLst>
              <a:ext uri="{FF2B5EF4-FFF2-40B4-BE49-F238E27FC236}">
                <a16:creationId xmlns="" xmlns:a16="http://schemas.microsoft.com/office/drawing/2014/main" id="{81E8044B-5A9F-3B47-AF82-354549520988}"/>
              </a:ext>
            </a:extLst>
          </p:cNvPr>
          <p:cNvSpPr>
            <a:spLocks/>
          </p:cNvSpPr>
          <p:nvPr userDrawn="1"/>
        </p:nvSpPr>
        <p:spPr bwMode="auto">
          <a:xfrm rot="10800000">
            <a:off x="61544" y="-61546"/>
            <a:ext cx="6734909" cy="5205044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009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01296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22690" y="164640"/>
            <a:ext cx="6532444" cy="4680098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261953" y="661632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12726" y="680120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26047" y="742067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295255" y="710641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13396" y="688459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261283" y="1122041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12056" y="1140529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25377" y="1202476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294585" y="1171051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12726" y="1148868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260613" y="1582451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11386" y="1600939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24707" y="1662886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293916" y="1631460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12056" y="1609278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259943" y="2042860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10716" y="2061348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24037" y="2123295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293246" y="2091869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11386" y="2069687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259273" y="2503269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10046" y="2521757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23367" y="2583704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292576" y="2552278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10716" y="2530096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258603" y="2963678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09376" y="2982166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22697" y="3044113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291906" y="3012688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10046" y="2990505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257933" y="3424088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08706" y="3442576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22027" y="3504523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291236" y="3473097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09376" y="3450915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257263" y="3884497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08037" y="3902985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21357" y="3964932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290566" y="3933506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08706" y="3911324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256593" y="4344906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07367" y="4363394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20687" y="4425341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289896" y="4393915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08037" y="4371733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1880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321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40720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639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76365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959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96480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025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000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91E5DAAE-91A0-284C-B08E-88839CF51C3C}"/>
              </a:ext>
            </a:extLst>
          </p:cNvPr>
          <p:cNvSpPr/>
          <p:nvPr userDrawn="1"/>
        </p:nvSpPr>
        <p:spPr>
          <a:xfrm>
            <a:off x="4859677" y="4928056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x-none" sz="800" dirty="0">
              <a:solidFill>
                <a:srgbClr val="000000"/>
              </a:solidFill>
              <a:latin typeface="+mn-lt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90" r:id="rId2"/>
    <p:sldLayoutId id="2147483685" r:id="rId3"/>
    <p:sldLayoutId id="2147483691" r:id="rId4"/>
    <p:sldLayoutId id="2147483687" r:id="rId5"/>
    <p:sldLayoutId id="2147483692" r:id="rId6"/>
    <p:sldLayoutId id="2147483686" r:id="rId7"/>
    <p:sldLayoutId id="2147483693" r:id="rId8"/>
    <p:sldLayoutId id="2147483688" r:id="rId9"/>
    <p:sldLayoutId id="2147483694" r:id="rId10"/>
    <p:sldLayoutId id="2147483695" r:id="rId11"/>
    <p:sldLayoutId id="2147483696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4" Type="http://schemas.microsoft.com/office/2007/relationships/hdphoto" Target="../media/hdphoto3.wdp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="" xmlns:a16="http://schemas.microsoft.com/office/drawing/2014/main" id="{D1A59C5F-5E2A-465C-A839-19558C4E4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81" y="372137"/>
            <a:ext cx="1286541" cy="128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CC74B4AB-E5C6-8441-95A7-756FEF37A7F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2000"/>
                    </a14:imgEffect>
                  </a14:imgLayer>
                </a14:imgProps>
              </a:ext>
            </a:extLst>
          </a:blip>
          <a:srcRect l="7250" t="8731" r="10105" b="10572"/>
          <a:stretch/>
        </p:blipFill>
        <p:spPr>
          <a:xfrm>
            <a:off x="1505528" y="286327"/>
            <a:ext cx="4481237" cy="4485036"/>
          </a:xfrm>
          <a:prstGeom prst="ellipse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650746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="" xmlns:a16="http://schemas.microsoft.com/office/drawing/2014/main" id="{A3049E46-187F-7343-8B34-801F4A6643CC}"/>
              </a:ext>
            </a:extLst>
          </p:cNvPr>
          <p:cNvGrpSpPr/>
          <p:nvPr/>
        </p:nvGrpSpPr>
        <p:grpSpPr>
          <a:xfrm>
            <a:off x="506985" y="3317054"/>
            <a:ext cx="5979439" cy="1477328"/>
            <a:chOff x="581617" y="3269919"/>
            <a:chExt cx="5979439" cy="1477328"/>
          </a:xfrm>
        </p:grpSpPr>
        <p:grpSp>
          <p:nvGrpSpPr>
            <p:cNvPr id="13" name="Group 12">
              <a:extLst>
                <a:ext uri="{FF2B5EF4-FFF2-40B4-BE49-F238E27FC236}">
                  <a16:creationId xmlns="" xmlns:a16="http://schemas.microsoft.com/office/drawing/2014/main" id="{CC3E9333-7E44-B643-B007-74ACF73F7778}"/>
                </a:ext>
              </a:extLst>
            </p:cNvPr>
            <p:cNvGrpSpPr/>
            <p:nvPr/>
          </p:nvGrpSpPr>
          <p:grpSpPr>
            <a:xfrm>
              <a:off x="581617" y="3269919"/>
              <a:ext cx="5979439" cy="1477328"/>
              <a:chOff x="564377" y="3024759"/>
              <a:chExt cx="5979439" cy="1477328"/>
            </a:xfrm>
          </p:grpSpPr>
          <p:grpSp>
            <p:nvGrpSpPr>
              <p:cNvPr id="12" name="Group 11">
                <a:extLst>
                  <a:ext uri="{FF2B5EF4-FFF2-40B4-BE49-F238E27FC236}">
                    <a16:creationId xmlns="" xmlns:a16="http://schemas.microsoft.com/office/drawing/2014/main" id="{471F2E04-AEE4-8743-8313-8598553E50A0}"/>
                  </a:ext>
                </a:extLst>
              </p:cNvPr>
              <p:cNvGrpSpPr/>
              <p:nvPr/>
            </p:nvGrpSpPr>
            <p:grpSpPr>
              <a:xfrm>
                <a:off x="564377" y="3024759"/>
                <a:ext cx="5979439" cy="1477328"/>
                <a:chOff x="564377" y="3024759"/>
                <a:chExt cx="5979439" cy="1477328"/>
              </a:xfrm>
            </p:grpSpPr>
            <p:sp>
              <p:nvSpPr>
                <p:cNvPr id="32" name="TextBox 31">
                  <a:extLst>
                    <a:ext uri="{FF2B5EF4-FFF2-40B4-BE49-F238E27FC236}">
                      <a16:creationId xmlns="" xmlns:a16="http://schemas.microsoft.com/office/drawing/2014/main" id="{3A69E6BE-A952-4047-B7B0-CBF19848D7D7}"/>
                    </a:ext>
                  </a:extLst>
                </p:cNvPr>
                <p:cNvSpPr txBox="1"/>
                <p:nvPr/>
              </p:nvSpPr>
              <p:spPr>
                <a:xfrm>
                  <a:off x="564377" y="3024759"/>
                  <a:ext cx="5979439" cy="1477328"/>
                </a:xfrm>
                <a:prstGeom prst="rect">
                  <a:avLst/>
                </a:prstGeom>
                <a:noFill/>
                <a:ln w="19050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200000"/>
                    </a:lnSpc>
                  </a:pPr>
                  <a:r>
                    <a:rPr lang="en-US" sz="1800" dirty="0">
                      <a:latin typeface="UTM Avo" panose="02040603050506020204" pitchFamily="18" charset="0"/>
                    </a:rPr>
                    <a:t> - Con đ              </a:t>
                  </a:r>
                  <a:r>
                    <a:rPr lang="en-US" sz="1800" dirty="0" err="1">
                      <a:latin typeface="UTM Avo" panose="02040603050506020204" pitchFamily="18" charset="0"/>
                    </a:rPr>
                    <a:t>uốn</a:t>
                  </a:r>
                  <a:r>
                    <a:rPr lang="en-US" sz="1800" dirty="0">
                      <a:latin typeface="UTM Avo" panose="02040603050506020204" pitchFamily="18" charset="0"/>
                    </a:rPr>
                    <a:t> l            </a:t>
                  </a:r>
                  <a:r>
                    <a:rPr lang="en-US" sz="1800" dirty="0" err="1" smtClean="0">
                      <a:latin typeface="UTM Avo" panose="02040603050506020204" pitchFamily="18" charset="0"/>
                    </a:rPr>
                    <a:t>quanh</a:t>
                  </a:r>
                  <a:r>
                    <a:rPr lang="en-US" sz="1800" dirty="0" smtClean="0">
                      <a:latin typeface="UTM Avo" panose="02040603050506020204" pitchFamily="18" charset="0"/>
                    </a:rPr>
                    <a:t>   s            </a:t>
                  </a:r>
                  <a:r>
                    <a:rPr lang="en-US" sz="1800" dirty="0" err="1" smtClean="0">
                      <a:latin typeface="UTM Avo" panose="02040603050506020204" pitchFamily="18" charset="0"/>
                    </a:rPr>
                    <a:t>núi</a:t>
                  </a:r>
                  <a:r>
                    <a:rPr lang="en-US" sz="1800" dirty="0">
                      <a:latin typeface="UTM Avo" panose="02040603050506020204" pitchFamily="18" charset="0"/>
                    </a:rPr>
                    <a:t>.</a:t>
                  </a:r>
                </a:p>
                <a:p>
                  <a:pPr>
                    <a:lnSpc>
                      <a:spcPct val="150000"/>
                    </a:lnSpc>
                  </a:pPr>
                  <a:r>
                    <a:rPr lang="en-US" sz="1800" dirty="0">
                      <a:latin typeface="UTM Avo" panose="02040603050506020204" pitchFamily="18" charset="0"/>
                    </a:rPr>
                    <a:t> - </a:t>
                  </a:r>
                  <a:r>
                    <a:rPr lang="en-US" sz="1800" dirty="0" err="1">
                      <a:latin typeface="UTM Avo" panose="02040603050506020204" pitchFamily="18" charset="0"/>
                    </a:rPr>
                    <a:t>Hoa</a:t>
                  </a:r>
                  <a:r>
                    <a:rPr lang="en-US" sz="1800" dirty="0">
                      <a:latin typeface="UTM Avo" panose="02040603050506020204" pitchFamily="18" charset="0"/>
                    </a:rPr>
                    <a:t> </a:t>
                  </a:r>
                  <a:r>
                    <a:rPr lang="en-US" sz="1800" dirty="0" smtClean="0">
                      <a:latin typeface="UTM Avo" panose="02040603050506020204" pitchFamily="18" charset="0"/>
                    </a:rPr>
                    <a:t>h            </a:t>
                  </a:r>
                  <a:r>
                    <a:rPr lang="en-US" sz="1800" dirty="0">
                      <a:latin typeface="UTM Avo" panose="02040603050506020204" pitchFamily="18" charset="0"/>
                    </a:rPr>
                    <a:t>d   </a:t>
                  </a:r>
                  <a:r>
                    <a:rPr lang="en-US" sz="1800" dirty="0" smtClean="0">
                      <a:latin typeface="UTM Avo" panose="02040603050506020204" pitchFamily="18" charset="0"/>
                    </a:rPr>
                    <a:t>         </a:t>
                  </a:r>
                  <a:r>
                    <a:rPr lang="en-US" sz="1800" dirty="0">
                      <a:latin typeface="UTM Avo" panose="02040603050506020204" pitchFamily="18" charset="0"/>
                    </a:rPr>
                    <a:t>v  </a:t>
                  </a:r>
                  <a:r>
                    <a:rPr lang="en-US" sz="1800" dirty="0" err="1" smtClean="0">
                      <a:latin typeface="UTM Avo" panose="02040603050506020204" pitchFamily="18" charset="0"/>
                    </a:rPr>
                    <a:t>v</a:t>
                  </a:r>
                  <a:r>
                    <a:rPr lang="en-US" sz="1800" dirty="0" smtClean="0">
                      <a:latin typeface="UTM Avo" panose="02040603050506020204" pitchFamily="18" charset="0"/>
                    </a:rPr>
                    <a:t>            </a:t>
                  </a:r>
                  <a:r>
                    <a:rPr lang="en-US" sz="1800" dirty="0" err="1">
                      <a:latin typeface="UTM Avo" panose="02040603050506020204" pitchFamily="18" charset="0"/>
                    </a:rPr>
                    <a:t>mình</a:t>
                  </a:r>
                  <a:r>
                    <a:rPr lang="en-US" sz="1800" dirty="0">
                      <a:latin typeface="UTM Avo" panose="02040603050506020204" pitchFamily="18" charset="0"/>
                    </a:rPr>
                    <a:t> </a:t>
                  </a:r>
                  <a:r>
                    <a:rPr lang="en-US" sz="1800" dirty="0" err="1">
                      <a:latin typeface="UTM Avo" panose="02040603050506020204" pitchFamily="18" charset="0"/>
                    </a:rPr>
                    <a:t>đón</a:t>
                  </a:r>
                  <a:r>
                    <a:rPr lang="en-US" sz="1800" dirty="0">
                      <a:latin typeface="UTM Avo" panose="02040603050506020204" pitchFamily="18" charset="0"/>
                    </a:rPr>
                    <a:t> </a:t>
                  </a:r>
                  <a:r>
                    <a:rPr lang="en-US" sz="1800" dirty="0" err="1">
                      <a:latin typeface="UTM Avo" panose="02040603050506020204" pitchFamily="18" charset="0"/>
                    </a:rPr>
                    <a:t>ánh</a:t>
                  </a:r>
                  <a:r>
                    <a:rPr lang="en-US" sz="1800" dirty="0">
                      <a:latin typeface="UTM Avo" panose="02040603050506020204" pitchFamily="18" charset="0"/>
                    </a:rPr>
                    <a:t> </a:t>
                  </a:r>
                  <a:r>
                    <a:rPr lang="en-US" sz="1800" dirty="0" err="1">
                      <a:latin typeface="UTM Avo" panose="02040603050506020204" pitchFamily="18" charset="0"/>
                    </a:rPr>
                    <a:t>nắng</a:t>
                  </a:r>
                  <a:r>
                    <a:rPr lang="en-US" sz="1800" dirty="0">
                      <a:latin typeface="UTM Avo" panose="02040603050506020204" pitchFamily="18" charset="0"/>
                    </a:rPr>
                    <a:t> </a:t>
                  </a:r>
                  <a:r>
                    <a:rPr lang="en-US" sz="1800" dirty="0" err="1">
                      <a:latin typeface="UTM Avo" panose="02040603050506020204" pitchFamily="18" charset="0"/>
                    </a:rPr>
                    <a:t>mặt</a:t>
                  </a:r>
                  <a:r>
                    <a:rPr lang="en-US" sz="1800" dirty="0">
                      <a:latin typeface="UTM Avo" panose="02040603050506020204" pitchFamily="18" charset="0"/>
                    </a:rPr>
                    <a:t> </a:t>
                  </a:r>
                  <a:r>
                    <a:rPr lang="en-US" sz="1800" dirty="0" err="1">
                      <a:latin typeface="UTM Avo" panose="02040603050506020204" pitchFamily="18" charset="0"/>
                    </a:rPr>
                    <a:t>trời</a:t>
                  </a:r>
                  <a:r>
                    <a:rPr lang="en-US" sz="1800" dirty="0">
                      <a:latin typeface="UTM Avo" panose="02040603050506020204" pitchFamily="18" charset="0"/>
                    </a:rPr>
                    <a:t>. 		</a:t>
                  </a:r>
                </a:p>
              </p:txBody>
            </p:sp>
            <p:sp>
              <p:nvSpPr>
                <p:cNvPr id="33" name="Rectangle 32">
                  <a:extLst>
                    <a:ext uri="{FF2B5EF4-FFF2-40B4-BE49-F238E27FC236}">
                      <a16:creationId xmlns="" xmlns:a16="http://schemas.microsoft.com/office/drawing/2014/main" id="{808C811B-6F13-9D46-A607-E2DCAB205B43}"/>
                    </a:ext>
                  </a:extLst>
                </p:cNvPr>
                <p:cNvSpPr/>
                <p:nvPr/>
              </p:nvSpPr>
              <p:spPr>
                <a:xfrm>
                  <a:off x="1448390" y="3211044"/>
                  <a:ext cx="626308" cy="363894"/>
                </a:xfrm>
                <a:prstGeom prst="rect">
                  <a:avLst/>
                </a:prstGeom>
                <a:solidFill>
                  <a:schemeClr val="accent2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b"/>
                <a:lstStyle/>
                <a:p>
                  <a:pPr algn="ctr">
                    <a:lnSpc>
                      <a:spcPct val="150000"/>
                    </a:lnSpc>
                  </a:pPr>
                  <a:endParaRPr lang="x-none"/>
                </a:p>
              </p:txBody>
            </p:sp>
          </p:grpSp>
          <p:sp>
            <p:nvSpPr>
              <p:cNvPr id="35" name="Rectangle 34">
                <a:extLst>
                  <a:ext uri="{FF2B5EF4-FFF2-40B4-BE49-F238E27FC236}">
                    <a16:creationId xmlns="" xmlns:a16="http://schemas.microsoft.com/office/drawing/2014/main" id="{357B2E5A-749A-3C40-9173-11557513DF2D}"/>
                  </a:ext>
                </a:extLst>
              </p:cNvPr>
              <p:cNvSpPr/>
              <p:nvPr/>
            </p:nvSpPr>
            <p:spPr>
              <a:xfrm>
                <a:off x="4260371" y="3206624"/>
                <a:ext cx="548071" cy="363894"/>
              </a:xfrm>
              <a:prstGeom prst="rect">
                <a:avLst/>
              </a:prstGeom>
              <a:solidFill>
                <a:schemeClr val="accent2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ctr">
                  <a:lnSpc>
                    <a:spcPct val="150000"/>
                  </a:lnSpc>
                </a:pPr>
                <a:endParaRPr lang="x-none"/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="" xmlns:a16="http://schemas.microsoft.com/office/drawing/2014/main" id="{A76B8DEF-5FD5-BB40-849D-647243832727}"/>
                  </a:ext>
                </a:extLst>
              </p:cNvPr>
              <p:cNvSpPr/>
              <p:nvPr/>
            </p:nvSpPr>
            <p:spPr>
              <a:xfrm>
                <a:off x="2723009" y="3211044"/>
                <a:ext cx="542381" cy="363894"/>
              </a:xfrm>
              <a:prstGeom prst="rect">
                <a:avLst/>
              </a:prstGeom>
              <a:solidFill>
                <a:schemeClr val="accent2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ctr">
                  <a:lnSpc>
                    <a:spcPct val="150000"/>
                  </a:lnSpc>
                </a:pPr>
                <a:endParaRPr lang="x-none"/>
              </a:p>
            </p:txBody>
          </p:sp>
        </p:grpSp>
        <p:sp>
          <p:nvSpPr>
            <p:cNvPr id="47" name="Rectangle 46">
              <a:extLst>
                <a:ext uri="{FF2B5EF4-FFF2-40B4-BE49-F238E27FC236}">
                  <a16:creationId xmlns="" xmlns:a16="http://schemas.microsoft.com/office/drawing/2014/main" id="{05BA2541-BC05-FF4B-B6BD-AEE379418A87}"/>
                </a:ext>
              </a:extLst>
            </p:cNvPr>
            <p:cNvSpPr/>
            <p:nvPr/>
          </p:nvSpPr>
          <p:spPr>
            <a:xfrm>
              <a:off x="1465631" y="3885036"/>
              <a:ext cx="626308" cy="363894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>
                <a:lnSpc>
                  <a:spcPct val="150000"/>
                </a:lnSpc>
              </a:pPr>
              <a:endParaRPr lang="x-none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="" xmlns:a16="http://schemas.microsoft.com/office/drawing/2014/main" id="{BB73B488-381A-F54A-AD93-E679BF9FD2F6}"/>
                </a:ext>
              </a:extLst>
            </p:cNvPr>
            <p:cNvSpPr/>
            <p:nvPr/>
          </p:nvSpPr>
          <p:spPr>
            <a:xfrm>
              <a:off x="2250661" y="3885036"/>
              <a:ext cx="765447" cy="363894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>
                <a:lnSpc>
                  <a:spcPct val="150000"/>
                </a:lnSpc>
              </a:pPr>
              <a:endParaRPr lang="x-none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="" xmlns:a16="http://schemas.microsoft.com/office/drawing/2014/main" id="{1CCB3986-AE4E-2F46-A8E1-B8D7BB111BDA}"/>
                </a:ext>
              </a:extLst>
            </p:cNvPr>
            <p:cNvSpPr/>
            <p:nvPr/>
          </p:nvSpPr>
          <p:spPr>
            <a:xfrm>
              <a:off x="3256556" y="3907247"/>
              <a:ext cx="621364" cy="363894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>
                <a:lnSpc>
                  <a:spcPct val="150000"/>
                </a:lnSpc>
              </a:pPr>
              <a:endParaRPr lang="x-none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8B7F940E-EC3B-C04B-BF84-A079CC797EAB}"/>
              </a:ext>
            </a:extLst>
          </p:cNvPr>
          <p:cNvSpPr txBox="1"/>
          <p:nvPr/>
        </p:nvSpPr>
        <p:spPr>
          <a:xfrm>
            <a:off x="922978" y="235728"/>
            <a:ext cx="5311568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Chọn a hoặc b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D16E4CC9-2E21-4D4E-BF68-176C6694A1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321" y="297615"/>
            <a:ext cx="353714" cy="353714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8DCAE5E1-6BC4-624B-AEDB-E2FA773A81B6}"/>
              </a:ext>
            </a:extLst>
          </p:cNvPr>
          <p:cNvSpPr txBox="1"/>
          <p:nvPr/>
        </p:nvSpPr>
        <p:spPr>
          <a:xfrm>
            <a:off x="588321" y="581238"/>
            <a:ext cx="6327981" cy="4530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vi-VN" sz="1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a. </a:t>
            </a:r>
            <a:r>
              <a:rPr lang="vi-VN" sz="1800" dirty="0">
                <a:latin typeface="UTM Avo" panose="02040603050506020204" pitchFamily="18" charset="0"/>
              </a:rPr>
              <a:t>Chọn từ ngữ thích hợp thay cho ô trống.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DA5991B2-32D7-2D4C-B927-082A670A87A4}"/>
              </a:ext>
            </a:extLst>
          </p:cNvPr>
          <p:cNvSpPr txBox="1"/>
          <p:nvPr/>
        </p:nvSpPr>
        <p:spPr>
          <a:xfrm>
            <a:off x="588321" y="2927882"/>
            <a:ext cx="6327981" cy="4530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b. </a:t>
            </a:r>
            <a:r>
              <a:rPr lang="vi-VN" sz="1800" dirty="0">
                <a:latin typeface="UTM Avo" panose="02040603050506020204" pitchFamily="18" charset="0"/>
              </a:rPr>
              <a:t>Chọn </a:t>
            </a:r>
            <a:r>
              <a:rPr lang="vi-VN" sz="1800" b="1" dirty="0">
                <a:solidFill>
                  <a:srgbClr val="FF0000"/>
                </a:solidFill>
                <a:latin typeface="UTM Avo" panose="02040603050506020204" pitchFamily="18" charset="0"/>
              </a:rPr>
              <a:t>ươn</a:t>
            </a:r>
            <a:r>
              <a:rPr lang="vi-VN" sz="1800" dirty="0">
                <a:latin typeface="UTM Avo" panose="02040603050506020204" pitchFamily="18" charset="0"/>
              </a:rPr>
              <a:t> hay </a:t>
            </a:r>
            <a:r>
              <a:rPr lang="vi-VN" sz="1800" b="1" dirty="0">
                <a:solidFill>
                  <a:srgbClr val="FF0000"/>
                </a:solidFill>
                <a:latin typeface="UTM Avo" panose="02040603050506020204" pitchFamily="18" charset="0"/>
              </a:rPr>
              <a:t>ương</a:t>
            </a:r>
            <a:r>
              <a:rPr lang="vi-VN" sz="1800" dirty="0">
                <a:latin typeface="UTM Avo" panose="02040603050506020204" pitchFamily="18" charset="0"/>
              </a:rPr>
              <a:t> thay cho ô vuông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="" xmlns:a16="http://schemas.microsoft.com/office/drawing/2014/main" id="{7EA25D37-FAE0-884B-9BF4-A03AD57D5331}"/>
              </a:ext>
            </a:extLst>
          </p:cNvPr>
          <p:cNvSpPr/>
          <p:nvPr/>
        </p:nvSpPr>
        <p:spPr>
          <a:xfrm>
            <a:off x="4177407" y="3498919"/>
            <a:ext cx="680314" cy="3645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9213" lvl="0">
              <a:lnSpc>
                <a:spcPct val="107000"/>
              </a:lnSpc>
              <a:spcAft>
                <a:spcPts val="800"/>
              </a:spcAft>
            </a:pPr>
            <a:r>
              <a:rPr lang="en-US" sz="1800" b="1" dirty="0" err="1">
                <a:solidFill>
                  <a:srgbClr val="FF0000"/>
                </a:solidFill>
                <a:latin typeface="UTM Avo" panose="02040603050506020204" pitchFamily="18" charset="0"/>
                <a:ea typeface="Calibri" panose="020F0502020204030204" pitchFamily="34" charset="0"/>
              </a:rPr>
              <a:t>ườn</a:t>
            </a:r>
            <a:endParaRPr lang="x-none" sz="1800" b="1" dirty="0">
              <a:solidFill>
                <a:srgbClr val="FF0000"/>
              </a:solidFill>
              <a:latin typeface="UTM Avo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="" xmlns:a16="http://schemas.microsoft.com/office/drawing/2014/main" id="{C8C84888-7C7B-E643-A989-2E1BAF615D96}"/>
              </a:ext>
            </a:extLst>
          </p:cNvPr>
          <p:cNvSpPr/>
          <p:nvPr/>
        </p:nvSpPr>
        <p:spPr>
          <a:xfrm>
            <a:off x="2664440" y="3516341"/>
            <a:ext cx="680314" cy="3645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9213" lvl="0">
              <a:lnSpc>
                <a:spcPct val="107000"/>
              </a:lnSpc>
              <a:spcAft>
                <a:spcPts val="800"/>
              </a:spcAft>
            </a:pPr>
            <a:r>
              <a:rPr lang="en-US" sz="1800" b="1" dirty="0" err="1">
                <a:solidFill>
                  <a:srgbClr val="FF0000"/>
                </a:solidFill>
                <a:latin typeface="UTM Avo" panose="02040603050506020204" pitchFamily="18" charset="0"/>
                <a:ea typeface="Calibri" panose="020F0502020204030204" pitchFamily="34" charset="0"/>
              </a:rPr>
              <a:t>ượn</a:t>
            </a:r>
            <a:endParaRPr lang="x-none" sz="1800" b="1" dirty="0">
              <a:solidFill>
                <a:srgbClr val="FF0000"/>
              </a:solidFill>
              <a:latin typeface="UTM Avo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="" xmlns:a16="http://schemas.microsoft.com/office/drawing/2014/main" id="{BC92C402-3557-724E-8E10-6372ED8C5FC2}"/>
              </a:ext>
            </a:extLst>
          </p:cNvPr>
          <p:cNvSpPr/>
          <p:nvPr/>
        </p:nvSpPr>
        <p:spPr>
          <a:xfrm>
            <a:off x="1311787" y="3509322"/>
            <a:ext cx="802143" cy="3687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9213" lvl="0">
              <a:lnSpc>
                <a:spcPct val="107000"/>
              </a:lnSpc>
              <a:spcAft>
                <a:spcPts val="800"/>
              </a:spcAft>
            </a:pPr>
            <a:r>
              <a:rPr lang="en-US" sz="1800" b="1" dirty="0" smtClean="0">
                <a:solidFill>
                  <a:srgbClr val="FF0000"/>
                </a:solidFill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UTM Avo" panose="02040603050506020204" pitchFamily="18" charset="0"/>
                <a:ea typeface="Calibri" panose="020F0502020204030204" pitchFamily="34" charset="0"/>
              </a:rPr>
              <a:t>ường</a:t>
            </a:r>
            <a:endParaRPr lang="x-none" sz="1800" b="1" dirty="0">
              <a:solidFill>
                <a:srgbClr val="FF0000"/>
              </a:solidFill>
              <a:latin typeface="UTM Avo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="" xmlns:a16="http://schemas.microsoft.com/office/drawing/2014/main" id="{106DACB4-4CCA-D746-8612-CB88B1081BD5}"/>
              </a:ext>
            </a:extLst>
          </p:cNvPr>
          <p:cNvGrpSpPr/>
          <p:nvPr/>
        </p:nvGrpSpPr>
        <p:grpSpPr>
          <a:xfrm>
            <a:off x="341217" y="1099075"/>
            <a:ext cx="6250381" cy="1901204"/>
            <a:chOff x="581617" y="1258027"/>
            <a:chExt cx="6250381" cy="1901204"/>
          </a:xfrm>
        </p:grpSpPr>
        <p:grpSp>
          <p:nvGrpSpPr>
            <p:cNvPr id="6" name="Group 5">
              <a:extLst>
                <a:ext uri="{FF2B5EF4-FFF2-40B4-BE49-F238E27FC236}">
                  <a16:creationId xmlns="" xmlns:a16="http://schemas.microsoft.com/office/drawing/2014/main" id="{C78511F6-79DC-E74B-B185-D8A1DC047400}"/>
                </a:ext>
              </a:extLst>
            </p:cNvPr>
            <p:cNvGrpSpPr/>
            <p:nvPr/>
          </p:nvGrpSpPr>
          <p:grpSpPr>
            <a:xfrm>
              <a:off x="841357" y="2795337"/>
              <a:ext cx="3531831" cy="363894"/>
              <a:chOff x="861784" y="2666249"/>
              <a:chExt cx="3531831" cy="363894"/>
            </a:xfrm>
          </p:grpSpPr>
          <p:sp>
            <p:nvSpPr>
              <p:cNvPr id="5" name="Rectangle 4">
                <a:extLst>
                  <a:ext uri="{FF2B5EF4-FFF2-40B4-BE49-F238E27FC236}">
                    <a16:creationId xmlns="" xmlns:a16="http://schemas.microsoft.com/office/drawing/2014/main" id="{F7723E6E-EAF5-6E49-BA2A-7FC365CD48AE}"/>
                  </a:ext>
                </a:extLst>
              </p:cNvPr>
              <p:cNvSpPr/>
              <p:nvPr/>
            </p:nvSpPr>
            <p:spPr>
              <a:xfrm>
                <a:off x="861784" y="2683215"/>
                <a:ext cx="3531831" cy="3299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x-none" sz="16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Kéo cưa          (lừa sẻ/ lừa xẻ)</a:t>
                </a:r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="" xmlns:a16="http://schemas.microsoft.com/office/drawing/2014/main" id="{100BDCED-989F-B642-A9BF-E1B2651BBC96}"/>
                  </a:ext>
                </a:extLst>
              </p:cNvPr>
              <p:cNvSpPr/>
              <p:nvPr/>
            </p:nvSpPr>
            <p:spPr>
              <a:xfrm>
                <a:off x="1726456" y="2666249"/>
                <a:ext cx="383208" cy="363894"/>
              </a:xfrm>
              <a:prstGeom prst="rect">
                <a:avLst/>
              </a:prstGeom>
              <a:solidFill>
                <a:schemeClr val="accent2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ctr">
                  <a:lnSpc>
                    <a:spcPct val="150000"/>
                  </a:lnSpc>
                </a:pPr>
                <a:endParaRPr lang="x-none"/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="" xmlns:a16="http://schemas.microsoft.com/office/drawing/2014/main" id="{3AC28CDE-81AF-0740-8CA6-A42C7C466ECF}"/>
                </a:ext>
              </a:extLst>
            </p:cNvPr>
            <p:cNvGrpSpPr/>
            <p:nvPr/>
          </p:nvGrpSpPr>
          <p:grpSpPr>
            <a:xfrm>
              <a:off x="3300167" y="2773962"/>
              <a:ext cx="3531831" cy="363894"/>
              <a:chOff x="3326169" y="2706172"/>
              <a:chExt cx="3531831" cy="363894"/>
            </a:xfrm>
          </p:grpSpPr>
          <p:sp>
            <p:nvSpPr>
              <p:cNvPr id="38" name="Rectangle 37">
                <a:extLst>
                  <a:ext uri="{FF2B5EF4-FFF2-40B4-BE49-F238E27FC236}">
                    <a16:creationId xmlns="" xmlns:a16="http://schemas.microsoft.com/office/drawing/2014/main" id="{B501A7C4-5E50-5342-BD1C-089F7E410F57}"/>
                  </a:ext>
                </a:extLst>
              </p:cNvPr>
              <p:cNvSpPr/>
              <p:nvPr/>
            </p:nvSpPr>
            <p:spPr>
              <a:xfrm>
                <a:off x="3326169" y="2706172"/>
                <a:ext cx="3531831" cy="3299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600" dirty="0" err="1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Múa</a:t>
                </a:r>
                <a:r>
                  <a:rPr lang="en-US" sz="16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(</a:t>
                </a:r>
                <a:r>
                  <a:rPr lang="en-US" sz="1600" dirty="0" err="1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sạp</a:t>
                </a:r>
                <a:r>
                  <a:rPr lang="en-US" sz="16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/ </a:t>
                </a:r>
                <a:r>
                  <a:rPr lang="en-US" sz="1600" dirty="0" err="1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xạp</a:t>
                </a:r>
                <a:r>
                  <a:rPr lang="en-US" sz="16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</a:t>
                </a:r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="" xmlns:a16="http://schemas.microsoft.com/office/drawing/2014/main" id="{E13B8E7B-E1B2-6443-971F-08E805708B8F}"/>
                  </a:ext>
                </a:extLst>
              </p:cNvPr>
              <p:cNvSpPr/>
              <p:nvPr/>
            </p:nvSpPr>
            <p:spPr>
              <a:xfrm>
                <a:off x="4708876" y="2706172"/>
                <a:ext cx="383208" cy="363894"/>
              </a:xfrm>
              <a:prstGeom prst="rect">
                <a:avLst/>
              </a:prstGeom>
              <a:solidFill>
                <a:schemeClr val="accent2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ctr">
                  <a:lnSpc>
                    <a:spcPct val="150000"/>
                  </a:lnSpc>
                </a:pPr>
                <a:endParaRPr lang="x-none"/>
              </a:p>
            </p:txBody>
          </p:sp>
        </p:grpSp>
        <p:pic>
          <p:nvPicPr>
            <p:cNvPr id="11" name="Picture 10">
              <a:extLst>
                <a:ext uri="{FF2B5EF4-FFF2-40B4-BE49-F238E27FC236}">
                  <a16:creationId xmlns="" xmlns:a16="http://schemas.microsoft.com/office/drawing/2014/main" id="{19EE8391-DCA2-EE45-9ABB-9EA70AF8543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570" t="3700" r="3324" b="2672"/>
            <a:stretch/>
          </p:blipFill>
          <p:spPr>
            <a:xfrm>
              <a:off x="581617" y="1258027"/>
              <a:ext cx="2781756" cy="1467800"/>
            </a:xfrm>
            <a:prstGeom prst="round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="" xmlns:a16="http://schemas.microsoft.com/office/drawing/2014/main" id="{2804CFBF-B60A-2C42-A06E-33F165468B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491" t="4937" r="2491" b="3724"/>
            <a:stretch/>
          </p:blipFill>
          <p:spPr>
            <a:xfrm>
              <a:off x="3587870" y="1258027"/>
              <a:ext cx="2646676" cy="1439512"/>
            </a:xfrm>
            <a:prstGeom prst="roundRect">
              <a:avLst/>
            </a:prstGeom>
          </p:spPr>
        </p:pic>
      </p:grpSp>
      <p:sp>
        <p:nvSpPr>
          <p:cNvPr id="24" name="Oval 23">
            <a:extLst>
              <a:ext uri="{FF2B5EF4-FFF2-40B4-BE49-F238E27FC236}">
                <a16:creationId xmlns="" xmlns:a16="http://schemas.microsoft.com/office/drawing/2014/main" id="{E99EC0C1-77DA-5847-AFD3-E8C843D91587}"/>
              </a:ext>
            </a:extLst>
          </p:cNvPr>
          <p:cNvSpPr/>
          <p:nvPr/>
        </p:nvSpPr>
        <p:spPr>
          <a:xfrm>
            <a:off x="2488379" y="2593894"/>
            <a:ext cx="856375" cy="40638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6" name="Oval 45">
            <a:extLst>
              <a:ext uri="{FF2B5EF4-FFF2-40B4-BE49-F238E27FC236}">
                <a16:creationId xmlns="" xmlns:a16="http://schemas.microsoft.com/office/drawing/2014/main" id="{BBD5C31A-7728-AB44-A5B8-1C980846C85F}"/>
              </a:ext>
            </a:extLst>
          </p:cNvPr>
          <p:cNvSpPr/>
          <p:nvPr/>
        </p:nvSpPr>
        <p:spPr>
          <a:xfrm>
            <a:off x="5194607" y="2554284"/>
            <a:ext cx="584915" cy="40638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0" name="Rectangle 49">
            <a:extLst>
              <a:ext uri="{FF2B5EF4-FFF2-40B4-BE49-F238E27FC236}">
                <a16:creationId xmlns="" xmlns:a16="http://schemas.microsoft.com/office/drawing/2014/main" id="{4F3AF341-E7EA-6F45-A94A-394EA76BDDA6}"/>
              </a:ext>
            </a:extLst>
          </p:cNvPr>
          <p:cNvSpPr/>
          <p:nvPr/>
        </p:nvSpPr>
        <p:spPr>
          <a:xfrm>
            <a:off x="1311787" y="3954382"/>
            <a:ext cx="840615" cy="3645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9213" lvl="0">
              <a:lnSpc>
                <a:spcPct val="107000"/>
              </a:lnSpc>
              <a:spcAft>
                <a:spcPts val="800"/>
              </a:spcAft>
            </a:pPr>
            <a:r>
              <a:rPr lang="en-US" sz="1800" b="1" dirty="0" err="1">
                <a:solidFill>
                  <a:srgbClr val="FF0000"/>
                </a:solidFill>
                <a:latin typeface="UTM Avo" panose="02040603050506020204" pitchFamily="18" charset="0"/>
                <a:ea typeface="Calibri" panose="020F0502020204030204" pitchFamily="34" charset="0"/>
              </a:rPr>
              <a:t>ướng</a:t>
            </a:r>
            <a:endParaRPr lang="x-none" sz="1800" b="1" dirty="0">
              <a:solidFill>
                <a:srgbClr val="FF0000"/>
              </a:solidFill>
              <a:latin typeface="UTM Avo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="" xmlns:a16="http://schemas.microsoft.com/office/drawing/2014/main" id="{BE1398F1-FDEE-8A4A-AC90-A9FF3E371FD5}"/>
              </a:ext>
            </a:extLst>
          </p:cNvPr>
          <p:cNvSpPr/>
          <p:nvPr/>
        </p:nvSpPr>
        <p:spPr>
          <a:xfrm>
            <a:off x="2017307" y="3931478"/>
            <a:ext cx="824570" cy="368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9213" lvl="0">
              <a:lnSpc>
                <a:spcPct val="107000"/>
              </a:lnSpc>
              <a:spcAft>
                <a:spcPts val="800"/>
              </a:spcAft>
            </a:pPr>
            <a:r>
              <a:rPr lang="en-US" sz="1800" b="1" dirty="0" smtClean="0">
                <a:solidFill>
                  <a:srgbClr val="FF0000"/>
                </a:solidFill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UTM Avo" panose="02040603050506020204" pitchFamily="18" charset="0"/>
                <a:ea typeface="Calibri" panose="020F0502020204030204" pitchFamily="34" charset="0"/>
              </a:rPr>
              <a:t>ương</a:t>
            </a:r>
            <a:endParaRPr lang="x-none" sz="1800" b="1" dirty="0">
              <a:solidFill>
                <a:srgbClr val="FF0000"/>
              </a:solidFill>
              <a:latin typeface="UTM Avo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="" xmlns:a16="http://schemas.microsoft.com/office/drawing/2014/main" id="{B89CD069-1CCD-0B4F-A8A1-1827B78802A5}"/>
              </a:ext>
            </a:extLst>
          </p:cNvPr>
          <p:cNvSpPr/>
          <p:nvPr/>
        </p:nvSpPr>
        <p:spPr>
          <a:xfrm>
            <a:off x="3122973" y="3932151"/>
            <a:ext cx="680314" cy="3645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9213" lvl="0">
              <a:lnSpc>
                <a:spcPct val="107000"/>
              </a:lnSpc>
              <a:spcAft>
                <a:spcPts val="800"/>
              </a:spcAft>
            </a:pPr>
            <a:r>
              <a:rPr lang="en-US" sz="1800" b="1" dirty="0" err="1">
                <a:solidFill>
                  <a:srgbClr val="FF0000"/>
                </a:solidFill>
                <a:latin typeface="UTM Avo" panose="02040603050506020204" pitchFamily="18" charset="0"/>
                <a:ea typeface="Calibri" panose="020F0502020204030204" pitchFamily="34" charset="0"/>
              </a:rPr>
              <a:t>ươn</a:t>
            </a:r>
            <a:endParaRPr lang="x-none" sz="1800" b="1" dirty="0">
              <a:solidFill>
                <a:srgbClr val="FF0000"/>
              </a:solidFill>
              <a:latin typeface="UTM Avo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9313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2" grpId="0" build="p"/>
      <p:bldP spid="9" grpId="0"/>
      <p:bldP spid="40" grpId="0"/>
      <p:bldP spid="42" grpId="0"/>
      <p:bldP spid="44" grpId="0"/>
      <p:bldP spid="24" grpId="0" animBg="1"/>
      <p:bldP spid="46" grpId="0" animBg="1"/>
      <p:bldP spid="50" grpId="0"/>
      <p:bldP spid="51" grpId="0"/>
      <p:bldP spid="5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95E2A01A-37E7-4E49-A4B0-0BE4C4D94941}"/>
              </a:ext>
            </a:extLst>
          </p:cNvPr>
          <p:cNvGrpSpPr/>
          <p:nvPr/>
        </p:nvGrpSpPr>
        <p:grpSpPr>
          <a:xfrm>
            <a:off x="931611" y="1390819"/>
            <a:ext cx="4405927" cy="3318271"/>
            <a:chOff x="1417547" y="1264224"/>
            <a:chExt cx="4405927" cy="3318271"/>
          </a:xfrm>
        </p:grpSpPr>
        <p:pic>
          <p:nvPicPr>
            <p:cNvPr id="12" name="Picture 11">
              <a:extLst>
                <a:ext uri="{FF2B5EF4-FFF2-40B4-BE49-F238E27FC236}">
                  <a16:creationId xmlns="" xmlns:a16="http://schemas.microsoft.com/office/drawing/2014/main" id="{A5687987-9381-4BDA-8E8A-5CD79A8EE4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FF041EC8-55B2-4FCF-BB45-E1C5B0EA5B49}"/>
                </a:ext>
              </a:extLst>
            </p:cNvPr>
            <p:cNvSpPr txBox="1"/>
            <p:nvPr/>
          </p:nvSpPr>
          <p:spPr>
            <a:xfrm>
              <a:off x="1997286" y="3255980"/>
              <a:ext cx="3409987" cy="6547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>
                  <a:solidFill>
                    <a:srgbClr val="17479D"/>
                  </a:solidFill>
                  <a:latin typeface="UTM Avo" panose="02040603050506020204" pitchFamily="18" charset="0"/>
                </a:rPr>
                <a:t>LUYỆN TỪ VÀ CÂU</a:t>
              </a:r>
              <a:endParaRPr lang="en-US" sz="2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1572C51F-CECB-48A7-8A70-7BA2BE8A7350}"/>
                </a:ext>
              </a:extLst>
            </p:cNvPr>
            <p:cNvSpPr txBox="1"/>
            <p:nvPr/>
          </p:nvSpPr>
          <p:spPr>
            <a:xfrm>
              <a:off x="2366264" y="2595991"/>
              <a:ext cx="3041009" cy="659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4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1026" name="Picture 2">
            <a:extLst>
              <a:ext uri="{FF2B5EF4-FFF2-40B4-BE49-F238E27FC236}">
                <a16:creationId xmlns="" xmlns:a16="http://schemas.microsoft.com/office/drawing/2014/main" id="{166231DB-40FF-4C3A-B8D2-2317012A90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5695" y="3157026"/>
            <a:ext cx="1760560" cy="176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FFB5EE33-7475-B240-881E-4866309294EF}"/>
              </a:ext>
            </a:extLst>
          </p:cNvPr>
          <p:cNvGrpSpPr/>
          <p:nvPr/>
        </p:nvGrpSpPr>
        <p:grpSpPr>
          <a:xfrm>
            <a:off x="294802" y="670417"/>
            <a:ext cx="1635445" cy="621242"/>
            <a:chOff x="303480" y="629196"/>
            <a:chExt cx="1635445" cy="621242"/>
          </a:xfrm>
        </p:grpSpPr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8B448D3B-0935-F448-B8AB-3BCDBA35F7DA}"/>
                </a:ext>
              </a:extLst>
            </p:cNvPr>
            <p:cNvSpPr txBox="1"/>
            <p:nvPr/>
          </p:nvSpPr>
          <p:spPr>
            <a:xfrm>
              <a:off x="325278" y="629196"/>
              <a:ext cx="161364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BÀI 24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C70D62D0-452E-D648-B139-972DBABF7882}"/>
                </a:ext>
              </a:extLst>
            </p:cNvPr>
            <p:cNvSpPr txBox="1"/>
            <p:nvPr/>
          </p:nvSpPr>
          <p:spPr>
            <a:xfrm>
              <a:off x="303480" y="665663"/>
              <a:ext cx="161364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accent1"/>
                  </a:solidFill>
                  <a:latin typeface="UTM Cookies" panose="02040603050506020204" pitchFamily="18" charset="0"/>
                </a:rPr>
                <a:t>BÀI 24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E7629561-0FC7-E749-B562-598493D41D2E}"/>
              </a:ext>
            </a:extLst>
          </p:cNvPr>
          <p:cNvSpPr txBox="1"/>
          <p:nvPr/>
        </p:nvSpPr>
        <p:spPr>
          <a:xfrm>
            <a:off x="1400499" y="455898"/>
            <a:ext cx="51806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dirty="0">
                <a:solidFill>
                  <a:schemeClr val="accent2"/>
                </a:solidFill>
                <a:latin typeface="UTM Cookies" panose="02040603050506020204" pitchFamily="18" charset="0"/>
              </a:rPr>
              <a:t>NẶN ĐỒ CHƠI</a:t>
            </a:r>
            <a:endParaRPr lang="en-US" sz="4000" dirty="0">
              <a:solidFill>
                <a:schemeClr val="accent2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8333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6478" y="0"/>
            <a:ext cx="7523909" cy="483109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232734" y="1193942"/>
            <a:ext cx="3283060" cy="3924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2100" b="1" dirty="0">
                <a:solidFill>
                  <a:schemeClr val="bg1"/>
                </a:solidFill>
                <a:latin typeface="HP001 4 hàng" panose="020B0603050302020204" pitchFamily="34" charset="0"/>
              </a:rPr>
              <a:t>    </a:t>
            </a:r>
            <a:r>
              <a:rPr lang="en-US" sz="2100" b="1" dirty="0" err="1" smtClean="0">
                <a:solidFill>
                  <a:srgbClr val="FFFFFF"/>
                </a:solidFill>
                <a:latin typeface="HP001 4 hàng" panose="020B0603050302020204" pitchFamily="34" charset="0"/>
              </a:rPr>
              <a:t>Tiếng</a:t>
            </a:r>
            <a:r>
              <a:rPr lang="en-US" sz="2100" b="1" dirty="0" smtClean="0">
                <a:solidFill>
                  <a:srgbClr val="FFFFFF"/>
                </a:solidFill>
                <a:latin typeface="HP001 4 hàng" panose="020B0603050302020204" pitchFamily="34" charset="0"/>
              </a:rPr>
              <a:t> </a:t>
            </a:r>
            <a:r>
              <a:rPr lang="en-US" sz="2100" b="1" dirty="0" err="1" smtClean="0">
                <a:solidFill>
                  <a:srgbClr val="FFFFFF"/>
                </a:solidFill>
                <a:latin typeface="HP001 4 hàng" panose="020B0603050302020204" pitchFamily="34" charset="0"/>
              </a:rPr>
              <a:t>việt</a:t>
            </a:r>
            <a:r>
              <a:rPr lang="en-US" sz="2100" b="1" dirty="0" smtClean="0">
                <a:solidFill>
                  <a:srgbClr val="FFFFFF"/>
                </a:solidFill>
                <a:latin typeface="HP001 4 hàng" panose="020B0603050302020204" pitchFamily="34" charset="0"/>
              </a:rPr>
              <a:t> </a:t>
            </a:r>
            <a:endParaRPr lang="en-US" sz="2100" b="1" dirty="0">
              <a:solidFill>
                <a:srgbClr val="FFFFFF"/>
              </a:solidFill>
              <a:latin typeface="HP001 4 hàng" panose="020B06030503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3792" y="1675482"/>
            <a:ext cx="5082344" cy="3924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2100" b="1" dirty="0" smtClean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2100" b="1" dirty="0" err="1" smtClean="0">
                <a:solidFill>
                  <a:srgbClr val="FFFFFF"/>
                </a:solidFill>
                <a:latin typeface="HP001 4 hàng" panose="020B0603050302020204" pitchFamily="34" charset="0"/>
              </a:rPr>
              <a:t>Luyện</a:t>
            </a:r>
            <a:r>
              <a:rPr lang="en-US" sz="2100" b="1" dirty="0" smtClean="0">
                <a:solidFill>
                  <a:srgbClr val="FFFFFF"/>
                </a:solidFill>
                <a:latin typeface="HP001 4 hàng" panose="020B0603050302020204" pitchFamily="34" charset="0"/>
              </a:rPr>
              <a:t> </a:t>
            </a:r>
            <a:r>
              <a:rPr lang="en-US" sz="2100" b="1" dirty="0" err="1" smtClean="0">
                <a:solidFill>
                  <a:srgbClr val="FFFFFF"/>
                </a:solidFill>
                <a:latin typeface="HP001 4 hàng" panose="020B0603050302020204" pitchFamily="34" charset="0"/>
              </a:rPr>
              <a:t>tập</a:t>
            </a:r>
            <a:r>
              <a:rPr lang="en-US" sz="2100" b="1" dirty="0" smtClean="0">
                <a:solidFill>
                  <a:srgbClr val="FFFFFF"/>
                </a:solidFill>
                <a:latin typeface="HP001 4 hàng" panose="020B0603050302020204" pitchFamily="34" charset="0"/>
              </a:rPr>
              <a:t>: </a:t>
            </a:r>
            <a:r>
              <a:rPr lang="en-US" sz="2100" b="1" dirty="0" err="1" smtClean="0">
                <a:solidFill>
                  <a:srgbClr val="FFFFFF"/>
                </a:solidFill>
                <a:latin typeface="HP001 4 hàng" panose="020B0603050302020204" pitchFamily="34" charset="0"/>
              </a:rPr>
              <a:t>Mở</a:t>
            </a:r>
            <a:r>
              <a:rPr lang="en-US" sz="2100" b="1" dirty="0" smtClean="0">
                <a:solidFill>
                  <a:srgbClr val="FFFFFF"/>
                </a:solidFill>
                <a:latin typeface="HP001 4 hàng" panose="020B0603050302020204" pitchFamily="34" charset="0"/>
              </a:rPr>
              <a:t> </a:t>
            </a:r>
            <a:r>
              <a:rPr lang="en-US" sz="2100" b="1" dirty="0" err="1" smtClean="0">
                <a:solidFill>
                  <a:srgbClr val="FFFFFF"/>
                </a:solidFill>
                <a:latin typeface="HP001 4 hàng" panose="020B0603050302020204" pitchFamily="34" charset="0"/>
              </a:rPr>
              <a:t>rộng</a:t>
            </a:r>
            <a:r>
              <a:rPr lang="en-US" sz="2100" b="1" dirty="0" smtClean="0">
                <a:solidFill>
                  <a:srgbClr val="FFFFFF"/>
                </a:solidFill>
                <a:latin typeface="HP001 4 hàng" panose="020B0603050302020204" pitchFamily="34" charset="0"/>
              </a:rPr>
              <a:t> </a:t>
            </a:r>
            <a:r>
              <a:rPr lang="en-US" sz="2100" b="1" dirty="0" err="1" smtClean="0">
                <a:solidFill>
                  <a:srgbClr val="FFFFFF"/>
                </a:solidFill>
                <a:latin typeface="HP001 4 hàng" panose="020B0603050302020204" pitchFamily="34" charset="0"/>
              </a:rPr>
              <a:t>vốn</a:t>
            </a:r>
            <a:r>
              <a:rPr lang="en-US" sz="2100" b="1" dirty="0" smtClean="0">
                <a:solidFill>
                  <a:srgbClr val="FFFFFF"/>
                </a:solidFill>
                <a:latin typeface="HP001 4 hàng" panose="020B0603050302020204" pitchFamily="34" charset="0"/>
              </a:rPr>
              <a:t> </a:t>
            </a:r>
            <a:r>
              <a:rPr lang="en-US" sz="2100" b="1" dirty="0" err="1" smtClean="0">
                <a:solidFill>
                  <a:srgbClr val="FFFFFF"/>
                </a:solidFill>
                <a:latin typeface="HP001 4 hàng" panose="020B0603050302020204" pitchFamily="34" charset="0"/>
              </a:rPr>
              <a:t>từ</a:t>
            </a:r>
            <a:r>
              <a:rPr lang="en-US" sz="2100" b="1" dirty="0" smtClean="0">
                <a:solidFill>
                  <a:srgbClr val="FFFFFF"/>
                </a:solidFill>
                <a:latin typeface="HP001 4 hàng" panose="020B0603050302020204" pitchFamily="34" charset="0"/>
              </a:rPr>
              <a:t> </a:t>
            </a:r>
            <a:r>
              <a:rPr lang="en-US" sz="2100" b="1" dirty="0" err="1" smtClean="0">
                <a:solidFill>
                  <a:srgbClr val="FFFFFF"/>
                </a:solidFill>
                <a:latin typeface="HP001 4 hàng" panose="020B0603050302020204" pitchFamily="34" charset="0"/>
              </a:rPr>
              <a:t>về</a:t>
            </a:r>
            <a:r>
              <a:rPr lang="en-US" sz="2100" b="1" dirty="0" smtClean="0">
                <a:solidFill>
                  <a:srgbClr val="FFFFFF"/>
                </a:solidFill>
                <a:latin typeface="HP001 4 hàng" panose="020B0603050302020204" pitchFamily="34" charset="0"/>
              </a:rPr>
              <a:t> </a:t>
            </a:r>
            <a:r>
              <a:rPr lang="en-US" sz="2100" b="1" dirty="0" err="1" smtClean="0">
                <a:solidFill>
                  <a:srgbClr val="FFFFFF"/>
                </a:solidFill>
                <a:latin typeface="HP001 4 hàng" panose="020B0603050302020204" pitchFamily="34" charset="0"/>
              </a:rPr>
              <a:t>đồ</a:t>
            </a:r>
            <a:r>
              <a:rPr lang="en-US" sz="2100" b="1" dirty="0" smtClean="0">
                <a:solidFill>
                  <a:srgbClr val="FFFFFF"/>
                </a:solidFill>
                <a:latin typeface="HP001 4 hàng" panose="020B0603050302020204" pitchFamily="34" charset="0"/>
              </a:rPr>
              <a:t> </a:t>
            </a:r>
            <a:r>
              <a:rPr lang="en-US" sz="2100" b="1" dirty="0" err="1" smtClean="0">
                <a:solidFill>
                  <a:srgbClr val="FFFFFF"/>
                </a:solidFill>
                <a:latin typeface="HP001 4 hàng" panose="020B0603050302020204" pitchFamily="34" charset="0"/>
              </a:rPr>
              <a:t>chơi</a:t>
            </a:r>
            <a:r>
              <a:rPr lang="en-US" sz="2100" b="1" dirty="0" smtClean="0">
                <a:solidFill>
                  <a:srgbClr val="FFFFFF"/>
                </a:solidFill>
                <a:latin typeface="HP001 4 hàng" panose="020B0603050302020204" pitchFamily="34" charset="0"/>
              </a:rPr>
              <a:t>;</a:t>
            </a:r>
            <a:endParaRPr lang="en-US" sz="2100" b="1" dirty="0">
              <a:solidFill>
                <a:srgbClr val="FFFFFF"/>
              </a:solidFill>
              <a:latin typeface="HP001 4 hàng" panose="020B06030503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19350" y="2154694"/>
            <a:ext cx="3283060" cy="3924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2100" b="1" dirty="0" err="1" smtClean="0">
                <a:solidFill>
                  <a:srgbClr val="F4F6DB"/>
                </a:solidFill>
                <a:latin typeface="HP001 4 hàng" panose="020B0603050302020204" pitchFamily="34" charset="0"/>
              </a:rPr>
              <a:t>Dấu</a:t>
            </a:r>
            <a:r>
              <a:rPr lang="en-US" sz="2100" b="1" dirty="0" smtClean="0">
                <a:solidFill>
                  <a:srgbClr val="F4F6DB"/>
                </a:solidFill>
                <a:latin typeface="HP001 4 hàng" panose="020B0603050302020204" pitchFamily="34" charset="0"/>
              </a:rPr>
              <a:t> </a:t>
            </a:r>
            <a:r>
              <a:rPr lang="en-US" sz="2100" b="1" dirty="0" err="1" smtClean="0">
                <a:solidFill>
                  <a:srgbClr val="F4F6DB"/>
                </a:solidFill>
                <a:latin typeface="HP001 4 hàng" panose="020B0603050302020204" pitchFamily="34" charset="0"/>
              </a:rPr>
              <a:t>phẩy</a:t>
            </a:r>
            <a:r>
              <a:rPr lang="en-US" sz="2100" b="1" dirty="0" smtClean="0">
                <a:solidFill>
                  <a:srgbClr val="F4F6DB"/>
                </a:solidFill>
                <a:latin typeface="HP001 4 hàng" panose="020B0603050302020204" pitchFamily="34" charset="0"/>
              </a:rPr>
              <a:t> </a:t>
            </a:r>
            <a:endParaRPr lang="en-US" sz="2100" b="1" dirty="0">
              <a:solidFill>
                <a:srgbClr val="F4F6DB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0313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950C902B-43A1-4FFF-8147-8E8C5CEBAFB1}"/>
              </a:ext>
            </a:extLst>
          </p:cNvPr>
          <p:cNvSpPr txBox="1"/>
          <p:nvPr/>
        </p:nvSpPr>
        <p:spPr>
          <a:xfrm>
            <a:off x="267279" y="87158"/>
            <a:ext cx="627943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1.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Giới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thiệu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 smtClean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về</a:t>
            </a:r>
            <a:r>
              <a:rPr lang="en-US" sz="2000" b="1" dirty="0" smtClean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 smtClean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một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 smtClean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đồ</a:t>
            </a:r>
            <a:r>
              <a:rPr lang="en-US" sz="2000" b="1" dirty="0" smtClean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chơi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có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trong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hình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theo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mẫu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sau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:</a:t>
            </a:r>
          </a:p>
        </p:txBody>
      </p:sp>
      <p:graphicFrame>
        <p:nvGraphicFramePr>
          <p:cNvPr id="2" name="Table 3">
            <a:extLst>
              <a:ext uri="{FF2B5EF4-FFF2-40B4-BE49-F238E27FC236}">
                <a16:creationId xmlns="" xmlns:a16="http://schemas.microsoft.com/office/drawing/2014/main" id="{3D366691-D491-5544-951B-620021A1A9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0017484"/>
              </p:ext>
            </p:extLst>
          </p:nvPr>
        </p:nvGraphicFramePr>
        <p:xfrm>
          <a:off x="1093509" y="1189151"/>
          <a:ext cx="4621492" cy="865890"/>
        </p:xfrm>
        <a:graphic>
          <a:graphicData uri="http://schemas.openxmlformats.org/drawingml/2006/table">
            <a:tbl>
              <a:tblPr firstRow="1" bandRow="1">
                <a:tableStyleId>{98A10E9E-05DE-497A-B104-E80DA98F5660}</a:tableStyleId>
              </a:tblPr>
              <a:tblGrid>
                <a:gridCol w="2310746">
                  <a:extLst>
                    <a:ext uri="{9D8B030D-6E8A-4147-A177-3AD203B41FA5}">
                      <a16:colId xmlns="" xmlns:a16="http://schemas.microsoft.com/office/drawing/2014/main" val="1180025509"/>
                    </a:ext>
                  </a:extLst>
                </a:gridCol>
                <a:gridCol w="2310746">
                  <a:extLst>
                    <a:ext uri="{9D8B030D-6E8A-4147-A177-3AD203B41FA5}">
                      <a16:colId xmlns="" xmlns:a16="http://schemas.microsoft.com/office/drawing/2014/main" val="3172392628"/>
                    </a:ext>
                  </a:extLst>
                </a:gridCol>
              </a:tblGrid>
              <a:tr h="432945">
                <a:tc>
                  <a:txBody>
                    <a:bodyPr/>
                    <a:lstStyle/>
                    <a:p>
                      <a:pPr algn="ctr"/>
                      <a:r>
                        <a:rPr lang="x-none" sz="1600" b="1" dirty="0">
                          <a:latin typeface="UTM Avo" panose="02040603050506020204" pitchFamily="18" charset="0"/>
                        </a:rPr>
                        <a:t>Đồ chơi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600" b="1" dirty="0">
                          <a:latin typeface="UTM Avo" panose="02040603050506020204" pitchFamily="18" charset="0"/>
                        </a:rPr>
                        <a:t>Đặc điểm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65705950"/>
                  </a:ext>
                </a:extLst>
              </a:tr>
              <a:tr h="432945">
                <a:tc>
                  <a:txBody>
                    <a:bodyPr/>
                    <a:lstStyle/>
                    <a:p>
                      <a:pPr algn="ctr"/>
                      <a:r>
                        <a:rPr lang="x-none" sz="1600" dirty="0">
                          <a:latin typeface="UTM Avo" panose="02040603050506020204" pitchFamily="18" charset="0"/>
                        </a:rPr>
                        <a:t>quả bóng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UTM Avo" panose="02040603050506020204" pitchFamily="18" charset="0"/>
                        </a:rPr>
                        <a:t>m</a:t>
                      </a:r>
                      <a:r>
                        <a:rPr lang="x-none" sz="1600" dirty="0">
                          <a:latin typeface="UTM Avo" panose="02040603050506020204" pitchFamily="18" charset="0"/>
                        </a:rPr>
                        <a:t>àu xanh pha trắng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698596026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109C23CE-B5F2-2144-9F77-B5A17C641C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5000"/>
                    </a14:imgEffect>
                    <a14:imgEffect>
                      <a14:brightnessContrast bright="1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6053" y="2209027"/>
            <a:ext cx="5905893" cy="2638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478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7227" y="644581"/>
            <a:ext cx="5823545" cy="815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2. </a:t>
            </a:r>
            <a:r>
              <a:rPr lang="vi-VN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 Cần đặt dấu phẩy vào vị trí nào trong mỗi câu sau.</a:t>
            </a:r>
            <a:endParaRPr lang="en-US" sz="1800" b="1" dirty="0">
              <a:solidFill>
                <a:schemeClr val="accent4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1522BD1C-C579-AA40-B1B9-B0D005394A8C}"/>
              </a:ext>
            </a:extLst>
          </p:cNvPr>
          <p:cNvSpPr txBox="1"/>
          <p:nvPr/>
        </p:nvSpPr>
        <p:spPr>
          <a:xfrm>
            <a:off x="517227" y="2049164"/>
            <a:ext cx="5478220" cy="4530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a. </a:t>
            </a:r>
            <a:r>
              <a:rPr lang="vi-VN" sz="1800" dirty="0">
                <a:latin typeface="UTM Avo" panose="02040603050506020204" pitchFamily="18" charset="0"/>
              </a:rPr>
              <a:t>Em thích đồ chơi ô tô  máy bay.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79B27AA2-E941-8546-92DB-348F1A588CC6}"/>
              </a:ext>
            </a:extLst>
          </p:cNvPr>
          <p:cNvSpPr txBox="1"/>
          <p:nvPr/>
        </p:nvSpPr>
        <p:spPr>
          <a:xfrm>
            <a:off x="517228" y="2755239"/>
            <a:ext cx="5478220" cy="4530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b. </a:t>
            </a:r>
            <a:r>
              <a:rPr lang="vi-VN" sz="1800" dirty="0">
                <a:latin typeface="UTM Avo" panose="02040603050506020204" pitchFamily="18" charset="0"/>
              </a:rPr>
              <a:t>Bố dạy em làm đèn ông sao  diều giấy.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0FE0339C-8E67-BA40-B2DF-594CC11FCED5}"/>
              </a:ext>
            </a:extLst>
          </p:cNvPr>
          <p:cNvSpPr txBox="1"/>
          <p:nvPr/>
        </p:nvSpPr>
        <p:spPr>
          <a:xfrm>
            <a:off x="517227" y="3497652"/>
            <a:ext cx="557248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c. </a:t>
            </a:r>
            <a:r>
              <a:rPr lang="vi-VN" sz="1800" dirty="0">
                <a:latin typeface="UTM Avo" panose="02040603050506020204" pitchFamily="18" charset="0"/>
              </a:rPr>
              <a:t>Các bạn đá bóng  đá cầu </a:t>
            </a:r>
            <a:r>
              <a:rPr lang="vi-VN" sz="1800" dirty="0" smtClean="0">
                <a:latin typeface="UTM Avo" panose="02040603050506020204" pitchFamily="18" charset="0"/>
              </a:rPr>
              <a:t> nhảy </a:t>
            </a:r>
            <a:r>
              <a:rPr lang="vi-VN" sz="1800" dirty="0">
                <a:latin typeface="UTM Avo" panose="02040603050506020204" pitchFamily="18" charset="0"/>
              </a:rPr>
              <a:t>dây trên sân trường 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71E7FD13-99F8-9342-80D6-34E7BAE7331D}"/>
              </a:ext>
            </a:extLst>
          </p:cNvPr>
          <p:cNvSpPr txBox="1"/>
          <p:nvPr/>
        </p:nvSpPr>
        <p:spPr>
          <a:xfrm>
            <a:off x="594375" y="1161858"/>
            <a:ext cx="58235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800" dirty="0">
                <a:ln w="3175">
                  <a:solidFill>
                    <a:srgbClr val="F39157"/>
                  </a:solidFill>
                </a:ln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M: Chú thỏ bông rất mềm mại, dễ thương.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2DCF7A5B-9A57-C741-8AA9-BFA1F04B3971}"/>
              </a:ext>
            </a:extLst>
          </p:cNvPr>
          <p:cNvSpPr txBox="1"/>
          <p:nvPr/>
        </p:nvSpPr>
        <p:spPr>
          <a:xfrm>
            <a:off x="2710838" y="1793539"/>
            <a:ext cx="3299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4400" dirty="0">
                <a:solidFill>
                  <a:srgbClr val="FF0000"/>
                </a:solidFill>
              </a:rPr>
              <a:t>,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CCCBAF57-DC36-A34C-BA4D-0425F14AC459}"/>
              </a:ext>
            </a:extLst>
          </p:cNvPr>
          <p:cNvSpPr txBox="1"/>
          <p:nvPr/>
        </p:nvSpPr>
        <p:spPr>
          <a:xfrm>
            <a:off x="3256338" y="2523187"/>
            <a:ext cx="3299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4400" dirty="0">
                <a:solidFill>
                  <a:srgbClr val="FF0000"/>
                </a:solidFill>
              </a:rPr>
              <a:t>,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C5B7258F-A794-8F46-87A7-FB581013E868}"/>
              </a:ext>
            </a:extLst>
          </p:cNvPr>
          <p:cNvSpPr txBox="1"/>
          <p:nvPr/>
        </p:nvSpPr>
        <p:spPr>
          <a:xfrm>
            <a:off x="2224449" y="3272046"/>
            <a:ext cx="3299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4400" dirty="0">
                <a:solidFill>
                  <a:srgbClr val="FF0000"/>
                </a:solidFill>
              </a:rPr>
              <a:t>,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EB24BFB3-40D4-7044-B50E-26057F65E93A}"/>
              </a:ext>
            </a:extLst>
          </p:cNvPr>
          <p:cNvSpPr txBox="1"/>
          <p:nvPr/>
        </p:nvSpPr>
        <p:spPr>
          <a:xfrm>
            <a:off x="2940466" y="3274543"/>
            <a:ext cx="3299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4400" smtClean="0">
                <a:solidFill>
                  <a:srgbClr val="FF0000"/>
                </a:solidFill>
              </a:rPr>
              <a:t>,</a:t>
            </a:r>
            <a:endParaRPr lang="x-none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6718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5" grpId="0"/>
      <p:bldP spid="27" grpId="0"/>
      <p:bldP spid="10" grpId="0"/>
      <p:bldP spid="3" grpId="0"/>
      <p:bldP spid="12" grpId="0"/>
      <p:bldP spid="13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D9811423-E920-254F-9A19-CD6D317D89A7}"/>
              </a:ext>
            </a:extLst>
          </p:cNvPr>
          <p:cNvSpPr txBox="1"/>
          <p:nvPr/>
        </p:nvSpPr>
        <p:spPr>
          <a:xfrm>
            <a:off x="517227" y="644581"/>
            <a:ext cx="5823545" cy="815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3. </a:t>
            </a:r>
            <a:r>
              <a:rPr lang="vi-VN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 Cần đặt dấu phẩy vào vị trí nào trong câu in nghiêng?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5AE4C22C-7A76-764B-92DE-35A4B54520AD}"/>
              </a:ext>
            </a:extLst>
          </p:cNvPr>
          <p:cNvSpPr txBox="1"/>
          <p:nvPr/>
        </p:nvSpPr>
        <p:spPr>
          <a:xfrm>
            <a:off x="433633" y="1643811"/>
            <a:ext cx="5995447" cy="2110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      Hôm nay là sinh nhật của Chi. </a:t>
            </a:r>
            <a:r>
              <a:rPr lang="vi-VN" sz="1800" i="1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Chi nhận được bao nhiêu là quà: búp bê hộp đựng bút đồng hồ báo thức và chiếc nơ hồng. </a:t>
            </a:r>
            <a:r>
              <a:rPr lang="vi-VN" sz="1800" dirty="0">
                <a:latin typeface="UTM Avo" panose="02040603050506020204" pitchFamily="18" charset="0"/>
              </a:rPr>
              <a:t>Chi rất vui và cảm động.</a:t>
            </a:r>
          </a:p>
          <a:p>
            <a:pPr algn="just">
              <a:lnSpc>
                <a:spcPct val="150000"/>
              </a:lnSpc>
            </a:pPr>
            <a:endParaRPr lang="vi-VN" sz="1800" dirty="0">
              <a:latin typeface="UTM Avo" panose="0204060305050602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DACE6CAB-787E-E840-8444-4D67EDAFFD2E}"/>
              </a:ext>
            </a:extLst>
          </p:cNvPr>
          <p:cNvSpPr txBox="1"/>
          <p:nvPr/>
        </p:nvSpPr>
        <p:spPr>
          <a:xfrm>
            <a:off x="1512673" y="1873423"/>
            <a:ext cx="329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4000" dirty="0">
                <a:solidFill>
                  <a:srgbClr val="FF0000"/>
                </a:solidFill>
              </a:rPr>
              <a:t>,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8211B8B7-7F6B-794F-BDF9-96A87E0AEEBA}"/>
              </a:ext>
            </a:extLst>
          </p:cNvPr>
          <p:cNvSpPr txBox="1"/>
          <p:nvPr/>
        </p:nvSpPr>
        <p:spPr>
          <a:xfrm>
            <a:off x="2806989" y="1874497"/>
            <a:ext cx="329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4000" dirty="0">
                <a:solidFill>
                  <a:srgbClr val="FF0000"/>
                </a:solidFill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2890914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repeatCount="3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repeatCount="3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4" grpId="1"/>
      <p:bldP spid="5" grpId="0"/>
      <p:bldP spid="5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95E2A01A-37E7-4E49-A4B0-0BE4C4D94941}"/>
              </a:ext>
            </a:extLst>
          </p:cNvPr>
          <p:cNvGrpSpPr/>
          <p:nvPr/>
        </p:nvGrpSpPr>
        <p:grpSpPr>
          <a:xfrm>
            <a:off x="1144268" y="1390820"/>
            <a:ext cx="4405927" cy="3318271"/>
            <a:chOff x="1417547" y="1264224"/>
            <a:chExt cx="4405927" cy="3318271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A5687987-9381-4BDA-8E8A-5CD79A8EE4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FF041EC8-55B2-4FCF-BB45-E1C5B0EA5B49}"/>
                </a:ext>
              </a:extLst>
            </p:cNvPr>
            <p:cNvSpPr txBox="1"/>
            <p:nvPr/>
          </p:nvSpPr>
          <p:spPr>
            <a:xfrm>
              <a:off x="1999110" y="3018659"/>
              <a:ext cx="378195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32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Tạm biệt các bạn ! </a:t>
              </a:r>
              <a:endParaRPr lang="en-US" sz="32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1572C51F-CECB-48A7-8A70-7BA2BE8A7350}"/>
                </a:ext>
              </a:extLst>
            </p:cNvPr>
            <p:cNvSpPr txBox="1"/>
            <p:nvPr/>
          </p:nvSpPr>
          <p:spPr>
            <a:xfrm>
              <a:off x="1961448" y="2608611"/>
              <a:ext cx="3041009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endParaRPr lang="en-US" sz="28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15" name="Picture 2">
            <a:extLst>
              <a:ext uri="{FF2B5EF4-FFF2-40B4-BE49-F238E27FC236}">
                <a16:creationId xmlns:a16="http://schemas.microsoft.com/office/drawing/2014/main" xmlns="" id="{DB42BD70-9A17-4FEB-8463-55E3911EA5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178" y="3197641"/>
            <a:ext cx="1557223" cy="1557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60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95E2A01A-37E7-4E49-A4B0-0BE4C4D94941}"/>
              </a:ext>
            </a:extLst>
          </p:cNvPr>
          <p:cNvGrpSpPr/>
          <p:nvPr/>
        </p:nvGrpSpPr>
        <p:grpSpPr>
          <a:xfrm>
            <a:off x="1144267" y="1390819"/>
            <a:ext cx="4405927" cy="3318271"/>
            <a:chOff x="1417547" y="1264224"/>
            <a:chExt cx="4405927" cy="3318271"/>
          </a:xfrm>
        </p:grpSpPr>
        <p:pic>
          <p:nvPicPr>
            <p:cNvPr id="12" name="Picture 11">
              <a:extLst>
                <a:ext uri="{FF2B5EF4-FFF2-40B4-BE49-F238E27FC236}">
                  <a16:creationId xmlns="" xmlns:a16="http://schemas.microsoft.com/office/drawing/2014/main" id="{A5687987-9381-4BDA-8E8A-5CD79A8EE4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FF041EC8-55B2-4FCF-BB45-E1C5B0EA5B49}"/>
                </a:ext>
              </a:extLst>
            </p:cNvPr>
            <p:cNvSpPr txBox="1"/>
            <p:nvPr/>
          </p:nvSpPr>
          <p:spPr>
            <a:xfrm>
              <a:off x="3064386" y="2987782"/>
              <a:ext cx="2009748" cy="976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44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VIẾT</a:t>
              </a:r>
              <a:endParaRPr lang="en-US" sz="44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1572C51F-CECB-48A7-8A70-7BA2BE8A7350}"/>
                </a:ext>
              </a:extLst>
            </p:cNvPr>
            <p:cNvSpPr txBox="1"/>
            <p:nvPr/>
          </p:nvSpPr>
          <p:spPr>
            <a:xfrm>
              <a:off x="1961448" y="2608611"/>
              <a:ext cx="3041009" cy="659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3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15" name="Picture 2">
            <a:extLst>
              <a:ext uri="{FF2B5EF4-FFF2-40B4-BE49-F238E27FC236}">
                <a16:creationId xmlns="" xmlns:a16="http://schemas.microsoft.com/office/drawing/2014/main" id="{DB42BD70-9A17-4FEB-8463-55E3911EA5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177" y="3197640"/>
            <a:ext cx="1557223" cy="1557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06F46551-2EC7-D44F-937A-DBE14E29FB87}"/>
              </a:ext>
            </a:extLst>
          </p:cNvPr>
          <p:cNvGrpSpPr/>
          <p:nvPr/>
        </p:nvGrpSpPr>
        <p:grpSpPr>
          <a:xfrm>
            <a:off x="294802" y="670417"/>
            <a:ext cx="1635445" cy="621242"/>
            <a:chOff x="303480" y="629196"/>
            <a:chExt cx="1635445" cy="621242"/>
          </a:xfrm>
        </p:grpSpPr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5148F8F7-1A84-8E4A-9FBE-8D91769FAB32}"/>
                </a:ext>
              </a:extLst>
            </p:cNvPr>
            <p:cNvSpPr txBox="1"/>
            <p:nvPr/>
          </p:nvSpPr>
          <p:spPr>
            <a:xfrm>
              <a:off x="325278" y="629196"/>
              <a:ext cx="161364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BÀI 24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="" xmlns:a16="http://schemas.microsoft.com/office/drawing/2014/main" id="{02CA5CD3-03D5-C64C-8D2A-8B56B04AF06A}"/>
                </a:ext>
              </a:extLst>
            </p:cNvPr>
            <p:cNvSpPr txBox="1"/>
            <p:nvPr/>
          </p:nvSpPr>
          <p:spPr>
            <a:xfrm>
              <a:off x="303480" y="665663"/>
              <a:ext cx="161364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accent1"/>
                  </a:solidFill>
                  <a:latin typeface="UTM Cookies" panose="02040603050506020204" pitchFamily="18" charset="0"/>
                </a:rPr>
                <a:t>BÀI 24</a:t>
              </a: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D13D15E2-4B8D-1445-865C-60174B972394}"/>
              </a:ext>
            </a:extLst>
          </p:cNvPr>
          <p:cNvSpPr txBox="1"/>
          <p:nvPr/>
        </p:nvSpPr>
        <p:spPr>
          <a:xfrm>
            <a:off x="1400499" y="455898"/>
            <a:ext cx="51806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dirty="0">
                <a:solidFill>
                  <a:schemeClr val="accent2"/>
                </a:solidFill>
                <a:latin typeface="UTM Cookies" panose="02040603050506020204" pitchFamily="18" charset="0"/>
              </a:rPr>
              <a:t>NẶN ĐỒ CHƠI</a:t>
            </a:r>
            <a:endParaRPr lang="en-US" sz="4000" dirty="0">
              <a:solidFill>
                <a:schemeClr val="accent2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9322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6478" y="0"/>
            <a:ext cx="7523909" cy="48310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44962" y="731435"/>
            <a:ext cx="3825748" cy="362120"/>
          </a:xfrm>
          <a:prstGeom prst="rect">
            <a:avLst/>
          </a:prstGeom>
          <a:noFill/>
        </p:spPr>
        <p:txBody>
          <a:bodyPr wrap="square" lIns="38576" tIns="19289" rIns="38576" bIns="19289" rtlCol="0">
            <a:spAutoFit/>
          </a:bodyPr>
          <a:lstStyle/>
          <a:p>
            <a:pPr defTabSz="685799">
              <a:defRPr/>
            </a:pPr>
            <a:r>
              <a:rPr lang="en-US" sz="2100" b="1" dirty="0" err="1">
                <a:solidFill>
                  <a:srgbClr val="FFFFFF"/>
                </a:solidFill>
                <a:latin typeface="HP001 4 hàng" pitchFamily="34" charset="0"/>
              </a:rPr>
              <a:t>Thứ</a:t>
            </a:r>
            <a:r>
              <a:rPr lang="en-US" sz="2100" b="1" dirty="0">
                <a:solidFill>
                  <a:srgbClr val="FFFFFF"/>
                </a:solidFill>
                <a:latin typeface="HP001 4 hàng" pitchFamily="34" charset="0"/>
              </a:rPr>
              <a:t> </a:t>
            </a:r>
            <a:r>
              <a:rPr lang="en-US" sz="2100" b="1" dirty="0" err="1" smtClean="0">
                <a:solidFill>
                  <a:srgbClr val="FFFFFF"/>
                </a:solidFill>
                <a:latin typeface="HP001 4 hàng" pitchFamily="34" charset="0"/>
              </a:rPr>
              <a:t>năm</a:t>
            </a:r>
            <a:r>
              <a:rPr lang="en-US" sz="2100" b="1" dirty="0" smtClean="0">
                <a:solidFill>
                  <a:srgbClr val="FFFFFF"/>
                </a:solidFill>
                <a:latin typeface="HP001 4 hàng" pitchFamily="34" charset="0"/>
              </a:rPr>
              <a:t> </a:t>
            </a:r>
            <a:r>
              <a:rPr lang="en-US" sz="2100" b="1" dirty="0" err="1">
                <a:solidFill>
                  <a:srgbClr val="FFFFFF"/>
                </a:solidFill>
                <a:latin typeface="HP001 4 hàng" pitchFamily="34" charset="0"/>
              </a:rPr>
              <a:t>ngày</a:t>
            </a:r>
            <a:r>
              <a:rPr lang="en-US" sz="2100" b="1" dirty="0">
                <a:solidFill>
                  <a:srgbClr val="FFFFFF"/>
                </a:solidFill>
                <a:latin typeface="HP001 4 hàng" pitchFamily="34" charset="0"/>
              </a:rPr>
              <a:t> </a:t>
            </a:r>
            <a:r>
              <a:rPr lang="en-US" sz="2100" b="1" dirty="0">
                <a:solidFill>
                  <a:srgbClr val="FFFFFF"/>
                </a:solidFill>
                <a:latin typeface="HP001 4 hàng" pitchFamily="34" charset="0"/>
              </a:rPr>
              <a:t>1</a:t>
            </a:r>
            <a:r>
              <a:rPr lang="en-US" sz="2100" b="1" dirty="0" smtClean="0">
                <a:solidFill>
                  <a:srgbClr val="FFFFFF"/>
                </a:solidFill>
                <a:latin typeface="HP001 4 hàng" pitchFamily="34" charset="0"/>
              </a:rPr>
              <a:t> </a:t>
            </a:r>
            <a:r>
              <a:rPr lang="en-US" sz="2100" b="1" dirty="0">
                <a:solidFill>
                  <a:srgbClr val="FFFFFF"/>
                </a:solidFill>
                <a:latin typeface="HP001 4 hàng" pitchFamily="34" charset="0"/>
              </a:rPr>
              <a:t>-</a:t>
            </a:r>
            <a:r>
              <a:rPr lang="en-US" sz="2100" b="1" dirty="0" smtClean="0">
                <a:solidFill>
                  <a:srgbClr val="FFFFFF"/>
                </a:solidFill>
                <a:latin typeface="HP001 4 hàng" pitchFamily="34" charset="0"/>
              </a:rPr>
              <a:t>12- </a:t>
            </a:r>
            <a:r>
              <a:rPr lang="en-US" sz="2100" b="1" dirty="0" smtClean="0">
                <a:solidFill>
                  <a:srgbClr val="FFFFFF"/>
                </a:solidFill>
                <a:latin typeface="HP001 4 hàng" pitchFamily="34" charset="0"/>
              </a:rPr>
              <a:t>2022</a:t>
            </a:r>
            <a:endParaRPr lang="en-US" sz="2100" b="1" dirty="0">
              <a:solidFill>
                <a:srgbClr val="FFFFFF"/>
              </a:solidFill>
              <a:latin typeface="HP001 4 hàng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32734" y="1193942"/>
            <a:ext cx="3283060" cy="3924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2100" b="1" dirty="0">
                <a:solidFill>
                  <a:schemeClr val="bg1"/>
                </a:solidFill>
                <a:latin typeface="HP001 4 hàng" panose="020B0603050302020204" pitchFamily="34" charset="0"/>
              </a:rPr>
              <a:t>    </a:t>
            </a:r>
            <a:r>
              <a:rPr lang="en-US" sz="2100" b="1" dirty="0" err="1" smtClean="0">
                <a:solidFill>
                  <a:srgbClr val="FFFFFF"/>
                </a:solidFill>
                <a:latin typeface="HP001 4 hàng" panose="020B0603050302020204" pitchFamily="34" charset="0"/>
              </a:rPr>
              <a:t>Tiếng</a:t>
            </a:r>
            <a:r>
              <a:rPr lang="en-US" sz="2100" b="1" dirty="0" smtClean="0">
                <a:solidFill>
                  <a:srgbClr val="FFFFFF"/>
                </a:solidFill>
                <a:latin typeface="HP001 4 hàng" panose="020B0603050302020204" pitchFamily="34" charset="0"/>
              </a:rPr>
              <a:t> </a:t>
            </a:r>
            <a:r>
              <a:rPr lang="en-US" sz="2100" b="1" dirty="0" err="1" smtClean="0">
                <a:solidFill>
                  <a:srgbClr val="FFFFFF"/>
                </a:solidFill>
                <a:latin typeface="HP001 4 hàng" panose="020B0603050302020204" pitchFamily="34" charset="0"/>
              </a:rPr>
              <a:t>việt</a:t>
            </a:r>
            <a:r>
              <a:rPr lang="en-US" sz="2100" b="1" dirty="0" smtClean="0">
                <a:solidFill>
                  <a:srgbClr val="FFFFFF"/>
                </a:solidFill>
                <a:latin typeface="HP001 4 hàng" panose="020B0603050302020204" pitchFamily="34" charset="0"/>
              </a:rPr>
              <a:t> </a:t>
            </a:r>
            <a:endParaRPr lang="en-US" sz="2100" b="1" dirty="0">
              <a:solidFill>
                <a:srgbClr val="FFFFFF"/>
              </a:solidFill>
              <a:latin typeface="HP001 4 hàng" panose="020B06030503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3792" y="1675482"/>
            <a:ext cx="5082344" cy="3924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2100" b="1" dirty="0" smtClean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2100" b="1" dirty="0" err="1" smtClean="0">
                <a:solidFill>
                  <a:srgbClr val="FFFFFF"/>
                </a:solidFill>
                <a:latin typeface="HP001 4 hàng" panose="020B0603050302020204" pitchFamily="34" charset="0"/>
              </a:rPr>
              <a:t>Nghe</a:t>
            </a:r>
            <a:r>
              <a:rPr lang="en-US" sz="2100" b="1" dirty="0" smtClean="0">
                <a:solidFill>
                  <a:srgbClr val="FFFFFF"/>
                </a:solidFill>
                <a:latin typeface="HP001 4 hàng" panose="020B0603050302020204" pitchFamily="34" charset="0"/>
              </a:rPr>
              <a:t> - </a:t>
            </a:r>
            <a:r>
              <a:rPr lang="en-US" sz="2100" b="1" dirty="0" err="1" smtClean="0">
                <a:solidFill>
                  <a:srgbClr val="FFFFFF"/>
                </a:solidFill>
                <a:latin typeface="HP001 4 hàng" panose="020B0603050302020204" pitchFamily="34" charset="0"/>
              </a:rPr>
              <a:t>viết</a:t>
            </a:r>
            <a:r>
              <a:rPr lang="en-US" sz="2100" b="1" dirty="0" smtClean="0">
                <a:solidFill>
                  <a:srgbClr val="FFFFFF"/>
                </a:solidFill>
                <a:latin typeface="HP001 4 hàng" panose="020B0603050302020204" pitchFamily="34" charset="0"/>
              </a:rPr>
              <a:t>: </a:t>
            </a:r>
            <a:r>
              <a:rPr lang="en-US" sz="2100" b="1" dirty="0" err="1" smtClean="0">
                <a:solidFill>
                  <a:srgbClr val="FFFFFF"/>
                </a:solidFill>
                <a:latin typeface="HP001 4 hàng" panose="020B0603050302020204" pitchFamily="34" charset="0"/>
              </a:rPr>
              <a:t>Nặn</a:t>
            </a:r>
            <a:r>
              <a:rPr lang="en-US" sz="2100" b="1" dirty="0" smtClean="0">
                <a:solidFill>
                  <a:srgbClr val="FFFFFF"/>
                </a:solidFill>
                <a:latin typeface="HP001 4 hàng" panose="020B0603050302020204" pitchFamily="34" charset="0"/>
              </a:rPr>
              <a:t> </a:t>
            </a:r>
            <a:r>
              <a:rPr lang="en-US" sz="2100" b="1" dirty="0" err="1" smtClean="0">
                <a:solidFill>
                  <a:srgbClr val="FFFFFF"/>
                </a:solidFill>
                <a:latin typeface="HP001 4 hàng" panose="020B0603050302020204" pitchFamily="34" charset="0"/>
              </a:rPr>
              <a:t>đồ</a:t>
            </a:r>
            <a:r>
              <a:rPr lang="en-US" sz="2100" b="1" dirty="0" smtClean="0">
                <a:solidFill>
                  <a:srgbClr val="FFFFFF"/>
                </a:solidFill>
                <a:latin typeface="HP001 4 hàng" panose="020B0603050302020204" pitchFamily="34" charset="0"/>
              </a:rPr>
              <a:t> </a:t>
            </a:r>
            <a:r>
              <a:rPr lang="en-US" sz="2100" b="1" dirty="0" err="1" smtClean="0">
                <a:solidFill>
                  <a:srgbClr val="FFFFFF"/>
                </a:solidFill>
                <a:latin typeface="HP001 4 hàng" panose="020B0603050302020204" pitchFamily="34" charset="0"/>
              </a:rPr>
              <a:t>chơi</a:t>
            </a:r>
            <a:endParaRPr lang="en-US" sz="2100" b="1" dirty="0">
              <a:solidFill>
                <a:srgbClr val="FFFFFF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3019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BB305156-7455-8F4C-AA31-731375F4FEB5}"/>
              </a:ext>
            </a:extLst>
          </p:cNvPr>
          <p:cNvSpPr txBox="1"/>
          <p:nvPr/>
        </p:nvSpPr>
        <p:spPr>
          <a:xfrm>
            <a:off x="1688168" y="491298"/>
            <a:ext cx="45201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dirty="0">
                <a:solidFill>
                  <a:schemeClr val="accent2"/>
                </a:solidFill>
                <a:latin typeface="UTM Cookies" panose="02040603050506020204" pitchFamily="18" charset="0"/>
              </a:rPr>
              <a:t>NGHE- VIẾT</a:t>
            </a:r>
            <a:endParaRPr lang="en-US" sz="4000" dirty="0">
              <a:solidFill>
                <a:schemeClr val="accent2"/>
              </a:solidFill>
              <a:latin typeface="UTM Cookies" panose="0204060305050602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F1BA6EFB-CB7A-094B-AC9D-B222BDD328B2}"/>
              </a:ext>
            </a:extLst>
          </p:cNvPr>
          <p:cNvSpPr txBox="1"/>
          <p:nvPr/>
        </p:nvSpPr>
        <p:spPr>
          <a:xfrm>
            <a:off x="2250387" y="1776347"/>
            <a:ext cx="24513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800" b="1" dirty="0">
                <a:solidFill>
                  <a:srgbClr val="17479D"/>
                </a:solidFill>
                <a:latin typeface="UTM Avo" panose="02040603050506020204" pitchFamily="18" charset="0"/>
              </a:rPr>
              <a:t>Nặn đồ chơi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9FA24853-01FC-A946-88A2-4E5CEA158308}"/>
              </a:ext>
            </a:extLst>
          </p:cNvPr>
          <p:cNvSpPr txBox="1"/>
          <p:nvPr/>
        </p:nvSpPr>
        <p:spPr>
          <a:xfrm>
            <a:off x="1045608" y="2408611"/>
            <a:ext cx="4860871" cy="493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b="1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Nghe - viết 3 khổ thơ đầu.</a:t>
            </a:r>
            <a:endParaRPr lang="vi-VN" sz="2000" dirty="0">
              <a:solidFill>
                <a:schemeClr val="accent1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48A59E4D-45DE-054A-857C-47437CB55D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107" y="2563177"/>
            <a:ext cx="304770" cy="28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E2AA5F57-8D3B-5343-A7FB-8D8509DE1F1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877" y="3234030"/>
            <a:ext cx="288000" cy="28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6743BCB4-7CDF-1743-B06E-85D66E7CF6B8}"/>
              </a:ext>
            </a:extLst>
          </p:cNvPr>
          <p:cNvSpPr txBox="1"/>
          <p:nvPr/>
        </p:nvSpPr>
        <p:spPr>
          <a:xfrm>
            <a:off x="1045608" y="3074823"/>
            <a:ext cx="4860871" cy="493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b="1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Bài tập chính tả: da/ gia.</a:t>
            </a:r>
            <a:endParaRPr lang="vi-VN" sz="2000" dirty="0">
              <a:solidFill>
                <a:schemeClr val="accent1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704A1E3D-E4D2-8C42-B66F-F1851A550471}"/>
              </a:ext>
            </a:extLst>
          </p:cNvPr>
          <p:cNvSpPr txBox="1"/>
          <p:nvPr/>
        </p:nvSpPr>
        <p:spPr>
          <a:xfrm>
            <a:off x="1045608" y="3677015"/>
            <a:ext cx="4860871" cy="493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b="1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Bài tập lựa chọn.</a:t>
            </a:r>
            <a:endParaRPr lang="vi-VN" sz="2000" dirty="0">
              <a:solidFill>
                <a:schemeClr val="accent1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DF4D9C22-4E90-3C46-94B3-C5F4245B401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579" y="3831593"/>
            <a:ext cx="288000" cy="288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535DECAE-D474-D14E-B6A1-C6E873805AD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39362"/>
          <a:stretch/>
        </p:blipFill>
        <p:spPr>
          <a:xfrm>
            <a:off x="406712" y="390000"/>
            <a:ext cx="1210178" cy="1201074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384835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B4AB7E27-7FC7-4C47-811B-15050CA3E690}"/>
              </a:ext>
            </a:extLst>
          </p:cNvPr>
          <p:cNvSpPr txBox="1"/>
          <p:nvPr/>
        </p:nvSpPr>
        <p:spPr>
          <a:xfrm>
            <a:off x="746085" y="796872"/>
            <a:ext cx="5365827" cy="494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0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Nặn đồ chơi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BA4521EE-22BC-A541-A7F6-2B34F1BC3324}"/>
              </a:ext>
            </a:extLst>
          </p:cNvPr>
          <p:cNvSpPr txBox="1"/>
          <p:nvPr/>
        </p:nvSpPr>
        <p:spPr>
          <a:xfrm>
            <a:off x="1164487" y="1433203"/>
            <a:ext cx="2421023" cy="1428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" lvl="0" algn="just">
              <a:lnSpc>
                <a:spcPct val="150000"/>
              </a:lnSpc>
            </a:pPr>
            <a:r>
              <a:rPr lang="vi-VN" sz="15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Bên thềm gió mát,</a:t>
            </a:r>
          </a:p>
          <a:p>
            <a:pPr marL="44450" lvl="0" algn="just">
              <a:lnSpc>
                <a:spcPct val="150000"/>
              </a:lnSpc>
            </a:pPr>
            <a:r>
              <a:rPr lang="vi-VN" sz="15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Bé nặn đồ chơi.</a:t>
            </a:r>
          </a:p>
          <a:p>
            <a:pPr marL="44450" lvl="0" algn="just">
              <a:lnSpc>
                <a:spcPct val="150000"/>
              </a:lnSpc>
            </a:pPr>
            <a:r>
              <a:rPr lang="vi-VN" sz="15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Mèo nằm vẫy đuôi,</a:t>
            </a:r>
          </a:p>
          <a:p>
            <a:pPr marL="44450" lvl="0" algn="just">
              <a:lnSpc>
                <a:spcPct val="150000"/>
              </a:lnSpc>
            </a:pPr>
            <a:r>
              <a:rPr lang="vi-VN" sz="15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Tròn xoe đôi mắt.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8B5B74F2-9ED9-1149-B7EB-E30E2926C40D}"/>
              </a:ext>
            </a:extLst>
          </p:cNvPr>
          <p:cNvSpPr txBox="1"/>
          <p:nvPr/>
        </p:nvSpPr>
        <p:spPr>
          <a:xfrm>
            <a:off x="1164487" y="3098950"/>
            <a:ext cx="2372688" cy="1428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" lvl="0" algn="just">
              <a:lnSpc>
                <a:spcPct val="150000"/>
              </a:lnSpc>
            </a:pPr>
            <a:r>
              <a:rPr lang="vi-VN" sz="15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Đây là quả thị,</a:t>
            </a:r>
          </a:p>
          <a:p>
            <a:pPr marL="44450" lvl="0" algn="just">
              <a:lnSpc>
                <a:spcPct val="150000"/>
              </a:lnSpc>
            </a:pPr>
            <a:r>
              <a:rPr lang="vi-VN" sz="15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Đây là quả na,</a:t>
            </a:r>
          </a:p>
          <a:p>
            <a:pPr marL="44450" lvl="0" algn="just">
              <a:lnSpc>
                <a:spcPct val="150000"/>
              </a:lnSpc>
            </a:pPr>
            <a:r>
              <a:rPr lang="vi-VN" sz="15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Quả này phần mẹ,</a:t>
            </a:r>
          </a:p>
          <a:p>
            <a:pPr marL="44450" lvl="0" algn="just">
              <a:lnSpc>
                <a:spcPct val="150000"/>
              </a:lnSpc>
            </a:pPr>
            <a:r>
              <a:rPr lang="vi-VN" sz="15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Quả này phần cha</a:t>
            </a:r>
            <a:r>
              <a:rPr kumimoji="0" lang="vi-VN" sz="150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A8D396DB-6F1C-8343-81F2-73412AEF2600}"/>
              </a:ext>
            </a:extLst>
          </p:cNvPr>
          <p:cNvSpPr txBox="1"/>
          <p:nvPr/>
        </p:nvSpPr>
        <p:spPr>
          <a:xfrm>
            <a:off x="3783711" y="1433203"/>
            <a:ext cx="2372688" cy="1428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" lvl="0" algn="just">
              <a:lnSpc>
                <a:spcPct val="150000"/>
              </a:lnSpc>
            </a:pPr>
            <a:r>
              <a:rPr lang="vi-VN" sz="15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Đây chiếc cối nhỏ</a:t>
            </a:r>
          </a:p>
          <a:p>
            <a:pPr marL="44450" lvl="0" algn="just">
              <a:lnSpc>
                <a:spcPct val="150000"/>
              </a:lnSpc>
            </a:pPr>
            <a:r>
              <a:rPr lang="vi-VN" sz="15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Bé nặn thật tròn,</a:t>
            </a:r>
          </a:p>
          <a:p>
            <a:pPr marL="44450" lvl="0" algn="just">
              <a:lnSpc>
                <a:spcPct val="150000"/>
              </a:lnSpc>
            </a:pPr>
            <a:r>
              <a:rPr lang="vi-VN" sz="15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Biếu bà đấy nhé,</a:t>
            </a:r>
          </a:p>
          <a:p>
            <a:pPr marL="44450" lvl="0" algn="just">
              <a:lnSpc>
                <a:spcPct val="150000"/>
              </a:lnSpc>
            </a:pPr>
            <a:r>
              <a:rPr lang="vi-VN" sz="15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Giã trầu thêm ngon.</a:t>
            </a:r>
          </a:p>
        </p:txBody>
      </p:sp>
    </p:spTree>
    <p:extLst>
      <p:ext uri="{BB962C8B-B14F-4D97-AF65-F5344CB8AC3E}">
        <p14:creationId xmlns:p14="http://schemas.microsoft.com/office/powerpoint/2010/main" val="924010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939379E3-F72F-364A-B033-9BD22226F102}"/>
              </a:ext>
            </a:extLst>
          </p:cNvPr>
          <p:cNvSpPr txBox="1"/>
          <p:nvPr/>
        </p:nvSpPr>
        <p:spPr>
          <a:xfrm>
            <a:off x="733428" y="644185"/>
            <a:ext cx="5365827" cy="574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Các từ dễ viết sai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04B2AE07-AE20-3040-9F7E-25ABBA398403}"/>
              </a:ext>
            </a:extLst>
          </p:cNvPr>
          <p:cNvSpPr/>
          <p:nvPr/>
        </p:nvSpPr>
        <p:spPr>
          <a:xfrm>
            <a:off x="836068" y="1314054"/>
            <a:ext cx="5996762" cy="575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     tròn xoe</a:t>
            </a:r>
            <a:endParaRPr lang="vi-VN" sz="2400" dirty="0"/>
          </a:p>
        </p:txBody>
      </p:sp>
      <p:sp>
        <p:nvSpPr>
          <p:cNvPr id="4" name="Oval 3">
            <a:extLst>
              <a:ext uri="{FF2B5EF4-FFF2-40B4-BE49-F238E27FC236}">
                <a16:creationId xmlns="" xmlns:a16="http://schemas.microsoft.com/office/drawing/2014/main" id="{E1DFA7C5-42F0-644F-A449-37BAD5B856D4}"/>
              </a:ext>
            </a:extLst>
          </p:cNvPr>
          <p:cNvSpPr/>
          <p:nvPr/>
        </p:nvSpPr>
        <p:spPr>
          <a:xfrm>
            <a:off x="931097" y="1557746"/>
            <a:ext cx="233916" cy="233916"/>
          </a:xfrm>
          <a:prstGeom prst="ellipse">
            <a:avLst/>
          </a:prstGeom>
          <a:solidFill>
            <a:srgbClr val="FFAB40"/>
          </a:solidFill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89984686-D9C8-1541-B1BE-DF75E6CE61B6}"/>
              </a:ext>
            </a:extLst>
          </p:cNvPr>
          <p:cNvSpPr/>
          <p:nvPr/>
        </p:nvSpPr>
        <p:spPr>
          <a:xfrm>
            <a:off x="836068" y="1902498"/>
            <a:ext cx="5996762" cy="575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     vẫy đuôi</a:t>
            </a:r>
            <a:endParaRPr lang="vi-VN" sz="2400" dirty="0"/>
          </a:p>
        </p:txBody>
      </p:sp>
      <p:sp>
        <p:nvSpPr>
          <p:cNvPr id="6" name="Oval 5">
            <a:extLst>
              <a:ext uri="{FF2B5EF4-FFF2-40B4-BE49-F238E27FC236}">
                <a16:creationId xmlns="" xmlns:a16="http://schemas.microsoft.com/office/drawing/2014/main" id="{F72DEC70-6CE3-A84E-B133-9B8831666FB9}"/>
              </a:ext>
            </a:extLst>
          </p:cNvPr>
          <p:cNvSpPr/>
          <p:nvPr/>
        </p:nvSpPr>
        <p:spPr>
          <a:xfrm>
            <a:off x="931097" y="2146190"/>
            <a:ext cx="233916" cy="233916"/>
          </a:xfrm>
          <a:prstGeom prst="ellipse">
            <a:avLst/>
          </a:prstGeom>
          <a:solidFill>
            <a:srgbClr val="FFAB40"/>
          </a:solidFill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29207175-DBBC-5B47-9626-791F4B16E07A}"/>
              </a:ext>
            </a:extLst>
          </p:cNvPr>
          <p:cNvSpPr/>
          <p:nvPr/>
        </p:nvSpPr>
        <p:spPr>
          <a:xfrm>
            <a:off x="836068" y="2509194"/>
            <a:ext cx="5996762" cy="575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     giã trầu</a:t>
            </a:r>
            <a:endParaRPr lang="vi-VN" sz="2400" dirty="0"/>
          </a:p>
        </p:txBody>
      </p:sp>
      <p:sp>
        <p:nvSpPr>
          <p:cNvPr id="14" name="Oval 13">
            <a:extLst>
              <a:ext uri="{FF2B5EF4-FFF2-40B4-BE49-F238E27FC236}">
                <a16:creationId xmlns="" xmlns:a16="http://schemas.microsoft.com/office/drawing/2014/main" id="{CA6FFE91-FD4E-EE41-A780-5D30A5D67AE4}"/>
              </a:ext>
            </a:extLst>
          </p:cNvPr>
          <p:cNvSpPr/>
          <p:nvPr/>
        </p:nvSpPr>
        <p:spPr>
          <a:xfrm>
            <a:off x="931097" y="2752886"/>
            <a:ext cx="233916" cy="233916"/>
          </a:xfrm>
          <a:prstGeom prst="ellipse">
            <a:avLst/>
          </a:prstGeom>
          <a:solidFill>
            <a:srgbClr val="FFAB40"/>
          </a:solidFill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0DBA035F-593B-C142-9C33-C62AA1085987}"/>
              </a:ext>
            </a:extLst>
          </p:cNvPr>
          <p:cNvSpPr/>
          <p:nvPr/>
        </p:nvSpPr>
        <p:spPr>
          <a:xfrm>
            <a:off x="836068" y="3115890"/>
            <a:ext cx="5996762" cy="575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     biếu</a:t>
            </a:r>
            <a:endParaRPr lang="vi-VN" sz="2400" dirty="0"/>
          </a:p>
        </p:txBody>
      </p:sp>
      <p:sp>
        <p:nvSpPr>
          <p:cNvPr id="16" name="Oval 15">
            <a:extLst>
              <a:ext uri="{FF2B5EF4-FFF2-40B4-BE49-F238E27FC236}">
                <a16:creationId xmlns="" xmlns:a16="http://schemas.microsoft.com/office/drawing/2014/main" id="{3029D925-C717-EA4B-B96D-2F26F3BADD22}"/>
              </a:ext>
            </a:extLst>
          </p:cNvPr>
          <p:cNvSpPr/>
          <p:nvPr/>
        </p:nvSpPr>
        <p:spPr>
          <a:xfrm>
            <a:off x="931097" y="3359582"/>
            <a:ext cx="233916" cy="233916"/>
          </a:xfrm>
          <a:prstGeom prst="ellipse">
            <a:avLst/>
          </a:prstGeom>
          <a:solidFill>
            <a:srgbClr val="FFAB40"/>
          </a:solidFill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59922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5" grpId="0"/>
      <p:bldP spid="6" grpId="0" animBg="1"/>
      <p:bldP spid="13" grpId="0"/>
      <p:bldP spid="14" grpId="0" animBg="1"/>
      <p:bldP spid="15" grpId="0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tudent Writing (#4) | Free SVG">
            <a:extLst>
              <a:ext uri="{FF2B5EF4-FFF2-40B4-BE49-F238E27FC236}">
                <a16:creationId xmlns="" xmlns:a16="http://schemas.microsoft.com/office/drawing/2014/main" id="{00749D37-CE5A-4562-AAFA-58D56336B6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265" y="1900846"/>
            <a:ext cx="2887461" cy="2887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017C045-E5BF-4237-86E5-69A18ABEAC01}"/>
              </a:ext>
            </a:extLst>
          </p:cNvPr>
          <p:cNvSpPr txBox="1"/>
          <p:nvPr/>
        </p:nvSpPr>
        <p:spPr>
          <a:xfrm>
            <a:off x="746083" y="1385221"/>
            <a:ext cx="5365827" cy="413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600" b="1" dirty="0">
                <a:solidFill>
                  <a:srgbClr val="0070C0"/>
                </a:solidFill>
                <a:latin typeface="UTM Avo" panose="02040603050506020204" pitchFamily="18" charset="0"/>
              </a:rPr>
              <a:t>Học sinh viết bài vào vở ô li</a:t>
            </a:r>
            <a:endParaRPr lang="en-US" sz="16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657112F9-C830-489D-A196-7AF9B49F281A}"/>
              </a:ext>
            </a:extLst>
          </p:cNvPr>
          <p:cNvSpPr txBox="1"/>
          <p:nvPr/>
        </p:nvSpPr>
        <p:spPr>
          <a:xfrm>
            <a:off x="746081" y="548161"/>
            <a:ext cx="5365827" cy="735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200" b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VIẾT BÀI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7135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BA4521EE-22BC-A541-A7F6-2B34F1BC3324}"/>
              </a:ext>
            </a:extLst>
          </p:cNvPr>
          <p:cNvSpPr txBox="1"/>
          <p:nvPr/>
        </p:nvSpPr>
        <p:spPr>
          <a:xfrm>
            <a:off x="1304431" y="302762"/>
            <a:ext cx="242102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" lvl="0" algn="just">
              <a:lnSpc>
                <a:spcPct val="150000"/>
              </a:lnSpc>
            </a:pPr>
            <a:r>
              <a:rPr lang="vi-VN" sz="1500" b="1" dirty="0">
                <a:solidFill>
                  <a:srgbClr val="FF0000"/>
                </a:solidFill>
                <a:latin typeface="HP001 4 hàng" pitchFamily="34" charset="-93"/>
              </a:rPr>
              <a:t>Bên thềm gió mát,</a:t>
            </a:r>
          </a:p>
          <a:p>
            <a:pPr marL="44450" lvl="0" algn="just">
              <a:lnSpc>
                <a:spcPct val="150000"/>
              </a:lnSpc>
            </a:pPr>
            <a:r>
              <a:rPr lang="vi-VN" sz="1500" b="1" dirty="0">
                <a:solidFill>
                  <a:srgbClr val="FF0000"/>
                </a:solidFill>
                <a:latin typeface="HP001 4 hàng" pitchFamily="34" charset="-93"/>
              </a:rPr>
              <a:t>Bé nặn đồ chơi.</a:t>
            </a:r>
          </a:p>
          <a:p>
            <a:pPr marL="44450" lvl="0" algn="just">
              <a:lnSpc>
                <a:spcPct val="150000"/>
              </a:lnSpc>
            </a:pPr>
            <a:r>
              <a:rPr lang="vi-VN" sz="1500" b="1" dirty="0">
                <a:solidFill>
                  <a:srgbClr val="FF0000"/>
                </a:solidFill>
                <a:latin typeface="HP001 4 hàng" pitchFamily="34" charset="-93"/>
              </a:rPr>
              <a:t>Mèo nằm vẫy đuôi,</a:t>
            </a:r>
          </a:p>
          <a:p>
            <a:pPr marL="44450" lvl="0" algn="just">
              <a:lnSpc>
                <a:spcPct val="150000"/>
              </a:lnSpc>
            </a:pPr>
            <a:r>
              <a:rPr lang="vi-VN" sz="1500" b="1" dirty="0">
                <a:solidFill>
                  <a:srgbClr val="FF0000"/>
                </a:solidFill>
                <a:latin typeface="HP001 4 hàng" pitchFamily="34" charset="-93"/>
              </a:rPr>
              <a:t>Tròn xoe đôi mắt.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8B5B74F2-9ED9-1149-B7EB-E30E2926C40D}"/>
              </a:ext>
            </a:extLst>
          </p:cNvPr>
          <p:cNvSpPr txBox="1"/>
          <p:nvPr/>
        </p:nvSpPr>
        <p:spPr>
          <a:xfrm>
            <a:off x="1876898" y="1707525"/>
            <a:ext cx="23726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" lvl="0" algn="just">
              <a:lnSpc>
                <a:spcPct val="150000"/>
              </a:lnSpc>
            </a:pPr>
            <a:r>
              <a:rPr lang="vi-VN" sz="1500" b="1" dirty="0">
                <a:solidFill>
                  <a:srgbClr val="FF0000"/>
                </a:solidFill>
                <a:latin typeface="HP001 4 hàng" pitchFamily="34" charset="-93"/>
              </a:rPr>
              <a:t>Đây là quả thị,</a:t>
            </a:r>
          </a:p>
          <a:p>
            <a:pPr marL="44450" lvl="0" algn="just">
              <a:lnSpc>
                <a:spcPct val="150000"/>
              </a:lnSpc>
            </a:pPr>
            <a:r>
              <a:rPr lang="vi-VN" sz="1500" b="1" dirty="0">
                <a:solidFill>
                  <a:srgbClr val="FF0000"/>
                </a:solidFill>
                <a:latin typeface="HP001 4 hàng" pitchFamily="34" charset="-93"/>
              </a:rPr>
              <a:t>Đây là quả na,</a:t>
            </a:r>
          </a:p>
          <a:p>
            <a:pPr marL="44450" lvl="0" algn="just">
              <a:lnSpc>
                <a:spcPct val="150000"/>
              </a:lnSpc>
            </a:pPr>
            <a:r>
              <a:rPr lang="vi-VN" sz="1500" b="1" dirty="0">
                <a:solidFill>
                  <a:srgbClr val="FF0000"/>
                </a:solidFill>
                <a:latin typeface="HP001 4 hàng" pitchFamily="34" charset="-93"/>
              </a:rPr>
              <a:t>Quả này phần mẹ,</a:t>
            </a:r>
          </a:p>
          <a:p>
            <a:pPr marL="44450" lvl="0" algn="just">
              <a:lnSpc>
                <a:spcPct val="150000"/>
              </a:lnSpc>
            </a:pPr>
            <a:r>
              <a:rPr lang="vi-VN" sz="1500" b="1" dirty="0">
                <a:solidFill>
                  <a:srgbClr val="FF0000"/>
                </a:solidFill>
                <a:latin typeface="HP001 4 hàng" pitchFamily="34" charset="-93"/>
              </a:rPr>
              <a:t>Quả này phần cha</a:t>
            </a:r>
            <a:r>
              <a:rPr kumimoji="0" lang="vi-VN" sz="15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itchFamily="34" charset="-93"/>
                <a:sym typeface="Arial"/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A8D396DB-6F1C-8343-81F2-73412AEF2600}"/>
              </a:ext>
            </a:extLst>
          </p:cNvPr>
          <p:cNvSpPr txBox="1"/>
          <p:nvPr/>
        </p:nvSpPr>
        <p:spPr>
          <a:xfrm>
            <a:off x="1351289" y="3166301"/>
            <a:ext cx="2372688" cy="1823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" lvl="0" algn="just">
              <a:lnSpc>
                <a:spcPct val="150000"/>
              </a:lnSpc>
            </a:pPr>
            <a:r>
              <a:rPr lang="vi-VN" sz="1500" b="1" dirty="0">
                <a:solidFill>
                  <a:srgbClr val="FF0000"/>
                </a:solidFill>
                <a:latin typeface="HP001 4 hàng" pitchFamily="34" charset="-93"/>
              </a:rPr>
              <a:t>Đây chiếc cối nhỏ</a:t>
            </a:r>
          </a:p>
          <a:p>
            <a:pPr marL="44450" lvl="0" algn="just">
              <a:lnSpc>
                <a:spcPct val="150000"/>
              </a:lnSpc>
            </a:pPr>
            <a:r>
              <a:rPr lang="vi-VN" sz="1500" b="1" dirty="0">
                <a:solidFill>
                  <a:srgbClr val="FF0000"/>
                </a:solidFill>
                <a:latin typeface="HP001 4 hàng" pitchFamily="34" charset="-93"/>
              </a:rPr>
              <a:t>Bé nặn thật tròn,</a:t>
            </a:r>
          </a:p>
          <a:p>
            <a:pPr marL="44450" lvl="0" algn="just">
              <a:lnSpc>
                <a:spcPct val="150000"/>
              </a:lnSpc>
            </a:pPr>
            <a:r>
              <a:rPr lang="vi-VN" sz="1500" b="1" dirty="0">
                <a:solidFill>
                  <a:srgbClr val="FF0000"/>
                </a:solidFill>
                <a:latin typeface="HP001 4 hàng" pitchFamily="34" charset="-93"/>
              </a:rPr>
              <a:t>Biếu bà đấy nhé,</a:t>
            </a:r>
          </a:p>
          <a:p>
            <a:pPr marL="44450" lvl="0" algn="just">
              <a:lnSpc>
                <a:spcPct val="150000"/>
              </a:lnSpc>
            </a:pPr>
            <a:r>
              <a:rPr lang="vi-VN" sz="1500" b="1" dirty="0">
                <a:solidFill>
                  <a:srgbClr val="FF0000"/>
                </a:solidFill>
                <a:latin typeface="HP001 4 hàng" pitchFamily="34" charset="-93"/>
              </a:rPr>
              <a:t>Giã trầu thêm ngon</a:t>
            </a:r>
            <a:r>
              <a:rPr lang="vi-VN" sz="1500" b="1" dirty="0" smtClean="0">
                <a:solidFill>
                  <a:srgbClr val="FF0000"/>
                </a:solidFill>
                <a:latin typeface="HP001 4 hàng" pitchFamily="34" charset="-93"/>
              </a:rPr>
              <a:t>.</a:t>
            </a:r>
          </a:p>
          <a:p>
            <a:pPr marL="44450" lvl="0" algn="just">
              <a:lnSpc>
                <a:spcPct val="150000"/>
              </a:lnSpc>
            </a:pPr>
            <a:r>
              <a:rPr lang="vi-VN" sz="1500" b="1" dirty="0" smtClean="0">
                <a:solidFill>
                  <a:srgbClr val="FF0000"/>
                </a:solidFill>
                <a:latin typeface="HP001 4 hàng" pitchFamily="34" charset="-93"/>
              </a:rPr>
              <a:t>Sửa lỗi: </a:t>
            </a:r>
            <a:endParaRPr lang="vi-VN" sz="1500" b="1" dirty="0">
              <a:solidFill>
                <a:srgbClr val="FF0000"/>
              </a:solidFill>
              <a:latin typeface="HP001 4 hàng" pitchFamily="34" charset="-93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903767" y="302762"/>
            <a:ext cx="42531" cy="4504475"/>
          </a:xfrm>
          <a:prstGeom prst="line">
            <a:avLst/>
          </a:prstGeom>
          <a:ln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6589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1140E177-70F0-4448-85FE-DA7F0F776AC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891" y="265125"/>
            <a:ext cx="352093" cy="35209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D5D29BEC-04F4-6A40-90D7-EEE793C9FEE0}"/>
              </a:ext>
            </a:extLst>
          </p:cNvPr>
          <p:cNvSpPr txBox="1"/>
          <p:nvPr/>
        </p:nvSpPr>
        <p:spPr>
          <a:xfrm>
            <a:off x="725403" y="201893"/>
            <a:ext cx="5806706" cy="869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Ghép </a:t>
            </a:r>
            <a:r>
              <a:rPr lang="vi-VN" sz="1800" b="1" dirty="0">
                <a:solidFill>
                  <a:srgbClr val="FF0000"/>
                </a:solidFill>
                <a:latin typeface="UTM Avo" panose="02040603050506020204" pitchFamily="18" charset="0"/>
              </a:rPr>
              <a:t>da </a:t>
            </a:r>
            <a:r>
              <a:rPr lang="vi-VN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hoặc </a:t>
            </a:r>
            <a:r>
              <a:rPr lang="vi-VN" sz="1800" b="1" dirty="0">
                <a:solidFill>
                  <a:srgbClr val="FF0000"/>
                </a:solidFill>
                <a:latin typeface="UTM Avo" panose="02040603050506020204" pitchFamily="18" charset="0"/>
              </a:rPr>
              <a:t>gia</a:t>
            </a:r>
            <a:r>
              <a:rPr lang="vi-VN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 vào các tiếng cho thích hợp. Viết lại 3 từ vào vở ô li.</a:t>
            </a:r>
          </a:p>
        </p:txBody>
      </p:sp>
      <p:sp>
        <p:nvSpPr>
          <p:cNvPr id="25" name="Oval 24">
            <a:extLst>
              <a:ext uri="{FF2B5EF4-FFF2-40B4-BE49-F238E27FC236}">
                <a16:creationId xmlns="" xmlns:a16="http://schemas.microsoft.com/office/drawing/2014/main" id="{C8C6B860-79EB-2142-AFBF-B833C17AB84C}"/>
              </a:ext>
            </a:extLst>
          </p:cNvPr>
          <p:cNvSpPr/>
          <p:nvPr/>
        </p:nvSpPr>
        <p:spPr>
          <a:xfrm>
            <a:off x="2583713" y="2176031"/>
            <a:ext cx="791438" cy="79143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050"/>
          </a:p>
        </p:txBody>
      </p:sp>
      <p:sp>
        <p:nvSpPr>
          <p:cNvPr id="31" name="Oval 30">
            <a:extLst>
              <a:ext uri="{FF2B5EF4-FFF2-40B4-BE49-F238E27FC236}">
                <a16:creationId xmlns="" xmlns:a16="http://schemas.microsoft.com/office/drawing/2014/main" id="{E8B5AEC2-80BC-2241-A694-DA288A82DF75}"/>
              </a:ext>
            </a:extLst>
          </p:cNvPr>
          <p:cNvSpPr/>
          <p:nvPr/>
        </p:nvSpPr>
        <p:spPr>
          <a:xfrm>
            <a:off x="2511392" y="2112946"/>
            <a:ext cx="917608" cy="917608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050"/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E9F9CB39-BAC4-AC4D-A8A2-23E5A7D93A0B}"/>
              </a:ext>
            </a:extLst>
          </p:cNvPr>
          <p:cNvSpPr txBox="1"/>
          <p:nvPr/>
        </p:nvSpPr>
        <p:spPr>
          <a:xfrm>
            <a:off x="2527348" y="2252645"/>
            <a:ext cx="9004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latin typeface="UTM Avo" panose="02040603050506020204" pitchFamily="18" charset="0"/>
              </a:rPr>
              <a:t>da</a:t>
            </a:r>
            <a:endParaRPr lang="x-none" sz="3200" dirty="0">
              <a:latin typeface="UTM Avo" panose="02040603050506020204" pitchFamily="18" charset="0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="" xmlns:a16="http://schemas.microsoft.com/office/drawing/2014/main" id="{32CC0664-6956-FD4F-8979-375439B9A6F7}"/>
              </a:ext>
            </a:extLst>
          </p:cNvPr>
          <p:cNvSpPr/>
          <p:nvPr/>
        </p:nvSpPr>
        <p:spPr>
          <a:xfrm>
            <a:off x="3696740" y="2183952"/>
            <a:ext cx="791438" cy="79143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050"/>
          </a:p>
        </p:txBody>
      </p:sp>
      <p:sp>
        <p:nvSpPr>
          <p:cNvPr id="35" name="Oval 34">
            <a:extLst>
              <a:ext uri="{FF2B5EF4-FFF2-40B4-BE49-F238E27FC236}">
                <a16:creationId xmlns="" xmlns:a16="http://schemas.microsoft.com/office/drawing/2014/main" id="{A4E1B5C8-E462-D54B-88BD-C9362C4ACDBD}"/>
              </a:ext>
            </a:extLst>
          </p:cNvPr>
          <p:cNvSpPr/>
          <p:nvPr/>
        </p:nvSpPr>
        <p:spPr>
          <a:xfrm>
            <a:off x="3624419" y="2120867"/>
            <a:ext cx="917608" cy="917608"/>
          </a:xfrm>
          <a:prstGeom prst="ellipse">
            <a:avLst/>
          </a:prstGeom>
          <a:noFill/>
          <a:ln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050"/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5B2FCE72-706F-DD47-BF91-661BE00376F3}"/>
              </a:ext>
            </a:extLst>
          </p:cNvPr>
          <p:cNvSpPr txBox="1"/>
          <p:nvPr/>
        </p:nvSpPr>
        <p:spPr>
          <a:xfrm>
            <a:off x="3640375" y="2260566"/>
            <a:ext cx="9004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latin typeface="UTM Avo" panose="02040603050506020204" pitchFamily="18" charset="0"/>
              </a:rPr>
              <a:t>gia</a:t>
            </a:r>
            <a:endParaRPr lang="x-none" sz="3200" dirty="0">
              <a:latin typeface="UTM Avo" panose="02040603050506020204" pitchFamily="18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46C1AB17-D55E-E04A-8352-6F99B46DD3F9}"/>
              </a:ext>
            </a:extLst>
          </p:cNvPr>
          <p:cNvGrpSpPr/>
          <p:nvPr/>
        </p:nvGrpSpPr>
        <p:grpSpPr>
          <a:xfrm>
            <a:off x="885825" y="1314450"/>
            <a:ext cx="1047750" cy="1047750"/>
            <a:chOff x="885825" y="1314450"/>
            <a:chExt cx="1047750" cy="1047750"/>
          </a:xfrm>
        </p:grpSpPr>
        <p:sp>
          <p:nvSpPr>
            <p:cNvPr id="7" name="Oval 6">
              <a:extLst>
                <a:ext uri="{FF2B5EF4-FFF2-40B4-BE49-F238E27FC236}">
                  <a16:creationId xmlns="" xmlns:a16="http://schemas.microsoft.com/office/drawing/2014/main" id="{29B58F54-FED8-DF44-B1B4-5898EAC6AF7D}"/>
                </a:ext>
              </a:extLst>
            </p:cNvPr>
            <p:cNvSpPr/>
            <p:nvPr/>
          </p:nvSpPr>
          <p:spPr>
            <a:xfrm>
              <a:off x="885825" y="1314450"/>
              <a:ext cx="1047750" cy="1047750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solidFill>
                <a:schemeClr val="bg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20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="" xmlns:a16="http://schemas.microsoft.com/office/drawing/2014/main" id="{25C4D8E9-97DE-194F-A676-DE01D3293669}"/>
                </a:ext>
              </a:extLst>
            </p:cNvPr>
            <p:cNvSpPr/>
            <p:nvPr/>
          </p:nvSpPr>
          <p:spPr>
            <a:xfrm>
              <a:off x="893767" y="1509121"/>
              <a:ext cx="1011815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x-none" sz="3200" dirty="0">
                  <a:solidFill>
                    <a:schemeClr val="tx1">
                      <a:lumMod val="50000"/>
                    </a:schemeClr>
                  </a:solidFill>
                  <a:latin typeface="UTM Avo" panose="02040603050506020204" pitchFamily="18" charset="0"/>
                </a:rPr>
                <a:t>cặp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="" xmlns:a16="http://schemas.microsoft.com/office/drawing/2014/main" id="{278A934D-ADE6-5C48-B3F4-06C08318CA92}"/>
              </a:ext>
            </a:extLst>
          </p:cNvPr>
          <p:cNvGrpSpPr/>
          <p:nvPr/>
        </p:nvGrpSpPr>
        <p:grpSpPr>
          <a:xfrm>
            <a:off x="1419486" y="3145069"/>
            <a:ext cx="1116011" cy="1091906"/>
            <a:chOff x="841669" y="1285875"/>
            <a:chExt cx="1116011" cy="1091906"/>
          </a:xfrm>
        </p:grpSpPr>
        <p:sp>
          <p:nvSpPr>
            <p:cNvPr id="38" name="Oval 37">
              <a:extLst>
                <a:ext uri="{FF2B5EF4-FFF2-40B4-BE49-F238E27FC236}">
                  <a16:creationId xmlns="" xmlns:a16="http://schemas.microsoft.com/office/drawing/2014/main" id="{066C088F-848C-A041-A5EA-2537C2CD566A}"/>
                </a:ext>
              </a:extLst>
            </p:cNvPr>
            <p:cNvSpPr/>
            <p:nvPr/>
          </p:nvSpPr>
          <p:spPr>
            <a:xfrm>
              <a:off x="841669" y="1285875"/>
              <a:ext cx="1091906" cy="1091906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20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="" xmlns:a16="http://schemas.microsoft.com/office/drawing/2014/main" id="{8791E773-F66C-7045-86B1-01B433CE89F0}"/>
                </a:ext>
              </a:extLst>
            </p:cNvPr>
            <p:cNvSpPr/>
            <p:nvPr/>
          </p:nvSpPr>
          <p:spPr>
            <a:xfrm>
              <a:off x="841669" y="1509121"/>
              <a:ext cx="1116011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x-none" sz="3200" dirty="0">
                  <a:solidFill>
                    <a:schemeClr val="tx1">
                      <a:lumMod val="50000"/>
                    </a:schemeClr>
                  </a:solidFill>
                  <a:latin typeface="UTM Avo" panose="02040603050506020204" pitchFamily="18" charset="0"/>
                </a:rPr>
                <a:t>cầm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="" xmlns:a16="http://schemas.microsoft.com/office/drawing/2014/main" id="{7005D329-912B-9947-B77D-389E70F87734}"/>
              </a:ext>
            </a:extLst>
          </p:cNvPr>
          <p:cNvGrpSpPr/>
          <p:nvPr/>
        </p:nvGrpSpPr>
        <p:grpSpPr>
          <a:xfrm>
            <a:off x="4955802" y="1028961"/>
            <a:ext cx="1091906" cy="1091906"/>
            <a:chOff x="841669" y="1285875"/>
            <a:chExt cx="1091906" cy="1091906"/>
          </a:xfrm>
          <a:solidFill>
            <a:srgbClr val="D7EDA9"/>
          </a:solidFill>
        </p:grpSpPr>
        <p:sp>
          <p:nvSpPr>
            <p:cNvPr id="41" name="Oval 40">
              <a:extLst>
                <a:ext uri="{FF2B5EF4-FFF2-40B4-BE49-F238E27FC236}">
                  <a16:creationId xmlns="" xmlns:a16="http://schemas.microsoft.com/office/drawing/2014/main" id="{9275D277-3238-044D-ABA5-A05378351967}"/>
                </a:ext>
              </a:extLst>
            </p:cNvPr>
            <p:cNvSpPr/>
            <p:nvPr/>
          </p:nvSpPr>
          <p:spPr>
            <a:xfrm>
              <a:off x="841669" y="1285875"/>
              <a:ext cx="1091906" cy="1091906"/>
            </a:xfrm>
            <a:prstGeom prst="ellipse">
              <a:avLst/>
            </a:prstGeom>
            <a:grpFill/>
            <a:ln>
              <a:solidFill>
                <a:srgbClr val="F4F6D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20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="" xmlns:a16="http://schemas.microsoft.com/office/drawing/2014/main" id="{05C2B9CF-5FDE-2041-A979-1A7192777A8B}"/>
                </a:ext>
              </a:extLst>
            </p:cNvPr>
            <p:cNvSpPr/>
            <p:nvPr/>
          </p:nvSpPr>
          <p:spPr>
            <a:xfrm>
              <a:off x="876134" y="1509121"/>
              <a:ext cx="1047082" cy="58477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/>
              <a:r>
                <a:rPr lang="x-none" sz="3200" dirty="0">
                  <a:solidFill>
                    <a:schemeClr val="tx1">
                      <a:lumMod val="50000"/>
                    </a:schemeClr>
                  </a:solidFill>
                  <a:latin typeface="UTM Avo" panose="02040603050506020204" pitchFamily="18" charset="0"/>
                </a:rPr>
                <a:t>đình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="" xmlns:a16="http://schemas.microsoft.com/office/drawing/2014/main" id="{2D5511B1-DC99-6E48-9716-3E19B9608416}"/>
              </a:ext>
            </a:extLst>
          </p:cNvPr>
          <p:cNvGrpSpPr/>
          <p:nvPr/>
        </p:nvGrpSpPr>
        <p:grpSpPr>
          <a:xfrm>
            <a:off x="5438514" y="2712114"/>
            <a:ext cx="865909" cy="865909"/>
            <a:chOff x="967221" y="1405371"/>
            <a:chExt cx="865909" cy="865909"/>
          </a:xfrm>
        </p:grpSpPr>
        <p:sp>
          <p:nvSpPr>
            <p:cNvPr id="47" name="Oval 46">
              <a:extLst>
                <a:ext uri="{FF2B5EF4-FFF2-40B4-BE49-F238E27FC236}">
                  <a16:creationId xmlns="" xmlns:a16="http://schemas.microsoft.com/office/drawing/2014/main" id="{46F1A92D-5774-534F-8C04-58105EB92E26}"/>
                </a:ext>
              </a:extLst>
            </p:cNvPr>
            <p:cNvSpPr/>
            <p:nvPr/>
          </p:nvSpPr>
          <p:spPr>
            <a:xfrm>
              <a:off x="967221" y="1405371"/>
              <a:ext cx="865909" cy="865909"/>
            </a:xfrm>
            <a:prstGeom prst="ellipse">
              <a:avLst/>
            </a:prstGeom>
            <a:solidFill>
              <a:srgbClr val="F39157">
                <a:alpha val="59000"/>
              </a:srgb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20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="" xmlns:a16="http://schemas.microsoft.com/office/drawing/2014/main" id="{0C527719-E8A3-2B40-93A1-530A125DE9AA}"/>
                </a:ext>
              </a:extLst>
            </p:cNvPr>
            <p:cNvSpPr/>
            <p:nvPr/>
          </p:nvSpPr>
          <p:spPr>
            <a:xfrm>
              <a:off x="1152651" y="1509121"/>
              <a:ext cx="494046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x-none" sz="3200" dirty="0">
                  <a:solidFill>
                    <a:schemeClr val="tx1">
                      <a:lumMod val="50000"/>
                    </a:schemeClr>
                  </a:solidFill>
                  <a:latin typeface="UTM Avo" panose="02040603050506020204" pitchFamily="18" charset="0"/>
                </a:rPr>
                <a:t>vị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="" xmlns:a16="http://schemas.microsoft.com/office/drawing/2014/main" id="{4B9E335E-F08D-E949-B6DA-50EE33714F0F}"/>
              </a:ext>
            </a:extLst>
          </p:cNvPr>
          <p:cNvGrpSpPr/>
          <p:nvPr/>
        </p:nvGrpSpPr>
        <p:grpSpPr>
          <a:xfrm>
            <a:off x="4322505" y="3520135"/>
            <a:ext cx="865909" cy="865909"/>
            <a:chOff x="967221" y="1405371"/>
            <a:chExt cx="865909" cy="865909"/>
          </a:xfrm>
        </p:grpSpPr>
        <p:sp>
          <p:nvSpPr>
            <p:cNvPr id="50" name="Oval 49">
              <a:extLst>
                <a:ext uri="{FF2B5EF4-FFF2-40B4-BE49-F238E27FC236}">
                  <a16:creationId xmlns="" xmlns:a16="http://schemas.microsoft.com/office/drawing/2014/main" id="{9C0FFBB2-4F94-BE4F-A8BC-CCA844A1D621}"/>
                </a:ext>
              </a:extLst>
            </p:cNvPr>
            <p:cNvSpPr/>
            <p:nvPr/>
          </p:nvSpPr>
          <p:spPr>
            <a:xfrm>
              <a:off x="967221" y="1405371"/>
              <a:ext cx="865909" cy="865909"/>
            </a:xfrm>
            <a:prstGeom prst="ellipse">
              <a:avLst/>
            </a:prstGeom>
            <a:solidFill>
              <a:srgbClr val="BEE7FB">
                <a:alpha val="49000"/>
              </a:srgb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20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51" name="Rectangle 50">
              <a:extLst>
                <a:ext uri="{FF2B5EF4-FFF2-40B4-BE49-F238E27FC236}">
                  <a16:creationId xmlns="" xmlns:a16="http://schemas.microsoft.com/office/drawing/2014/main" id="{58E52ECC-2054-D245-94BD-1C2D6B17B36A}"/>
                </a:ext>
              </a:extLst>
            </p:cNvPr>
            <p:cNvSpPr/>
            <p:nvPr/>
          </p:nvSpPr>
          <p:spPr>
            <a:xfrm>
              <a:off x="1034029" y="1537696"/>
              <a:ext cx="731290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x-none" sz="3200" dirty="0">
                  <a:solidFill>
                    <a:schemeClr val="tx1">
                      <a:lumMod val="50000"/>
                    </a:schemeClr>
                  </a:solidFill>
                  <a:latin typeface="UTM Avo" panose="02040603050506020204" pitchFamily="18" charset="0"/>
                </a:rPr>
                <a:t>dẻ</a:t>
              </a: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="" xmlns:a16="http://schemas.microsoft.com/office/drawing/2014/main" id="{8D01C420-B349-A84C-A2BE-E252D4DBF886}"/>
              </a:ext>
            </a:extLst>
          </p:cNvPr>
          <p:cNvGrpSpPr/>
          <p:nvPr/>
        </p:nvGrpSpPr>
        <p:grpSpPr>
          <a:xfrm flipV="1">
            <a:off x="1917634" y="1998431"/>
            <a:ext cx="592516" cy="478284"/>
            <a:chOff x="2016413" y="1788423"/>
            <a:chExt cx="688166" cy="681231"/>
          </a:xfrm>
        </p:grpSpPr>
        <p:sp>
          <p:nvSpPr>
            <p:cNvPr id="53" name="Oval 52">
              <a:extLst>
                <a:ext uri="{FF2B5EF4-FFF2-40B4-BE49-F238E27FC236}">
                  <a16:creationId xmlns="" xmlns:a16="http://schemas.microsoft.com/office/drawing/2014/main" id="{A1C2020A-DBB7-CC49-966F-36C06B827D5F}"/>
                </a:ext>
              </a:extLst>
            </p:cNvPr>
            <p:cNvSpPr/>
            <p:nvPr/>
          </p:nvSpPr>
          <p:spPr>
            <a:xfrm>
              <a:off x="2016413" y="2423935"/>
              <a:ext cx="45719" cy="4571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4" name="Straight Connector 53">
              <a:extLst>
                <a:ext uri="{FF2B5EF4-FFF2-40B4-BE49-F238E27FC236}">
                  <a16:creationId xmlns="" xmlns:a16="http://schemas.microsoft.com/office/drawing/2014/main" id="{50232A1D-4A2E-004B-9B6E-09DDB3724B9C}"/>
                </a:ext>
              </a:extLst>
            </p:cNvPr>
            <p:cNvCxnSpPr>
              <a:stCxn id="53" idx="7"/>
              <a:endCxn id="55" idx="3"/>
            </p:cNvCxnSpPr>
            <p:nvPr/>
          </p:nvCxnSpPr>
          <p:spPr>
            <a:xfrm flipV="1">
              <a:off x="2055437" y="1827447"/>
              <a:ext cx="610118" cy="603183"/>
            </a:xfrm>
            <a:prstGeom prst="line">
              <a:avLst/>
            </a:prstGeom>
            <a:ln w="19050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Oval 54">
              <a:extLst>
                <a:ext uri="{FF2B5EF4-FFF2-40B4-BE49-F238E27FC236}">
                  <a16:creationId xmlns="" xmlns:a16="http://schemas.microsoft.com/office/drawing/2014/main" id="{970DF3F4-C094-324B-94D5-4C511EEE54BD}"/>
                </a:ext>
              </a:extLst>
            </p:cNvPr>
            <p:cNvSpPr/>
            <p:nvPr/>
          </p:nvSpPr>
          <p:spPr>
            <a:xfrm>
              <a:off x="2658860" y="1788423"/>
              <a:ext cx="45719" cy="4571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="" xmlns:a16="http://schemas.microsoft.com/office/drawing/2014/main" id="{5D2857E0-4070-D34D-8E19-5D66D629FE93}"/>
              </a:ext>
            </a:extLst>
          </p:cNvPr>
          <p:cNvGrpSpPr/>
          <p:nvPr/>
        </p:nvGrpSpPr>
        <p:grpSpPr>
          <a:xfrm>
            <a:off x="2510150" y="2914034"/>
            <a:ext cx="1261750" cy="776988"/>
            <a:chOff x="2016413" y="1788423"/>
            <a:chExt cx="688166" cy="681231"/>
          </a:xfrm>
        </p:grpSpPr>
        <p:sp>
          <p:nvSpPr>
            <p:cNvPr id="57" name="Oval 56">
              <a:extLst>
                <a:ext uri="{FF2B5EF4-FFF2-40B4-BE49-F238E27FC236}">
                  <a16:creationId xmlns="" xmlns:a16="http://schemas.microsoft.com/office/drawing/2014/main" id="{DCBEB940-A67A-7948-90AE-302604B4B766}"/>
                </a:ext>
              </a:extLst>
            </p:cNvPr>
            <p:cNvSpPr/>
            <p:nvPr/>
          </p:nvSpPr>
          <p:spPr>
            <a:xfrm>
              <a:off x="2016413" y="2423935"/>
              <a:ext cx="45719" cy="4571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8" name="Straight Connector 57">
              <a:extLst>
                <a:ext uri="{FF2B5EF4-FFF2-40B4-BE49-F238E27FC236}">
                  <a16:creationId xmlns="" xmlns:a16="http://schemas.microsoft.com/office/drawing/2014/main" id="{5085DFB9-E202-D84C-B242-B858108846C8}"/>
                </a:ext>
              </a:extLst>
            </p:cNvPr>
            <p:cNvCxnSpPr>
              <a:stCxn id="57" idx="7"/>
              <a:endCxn id="59" idx="3"/>
            </p:cNvCxnSpPr>
            <p:nvPr/>
          </p:nvCxnSpPr>
          <p:spPr>
            <a:xfrm flipV="1">
              <a:off x="2055437" y="1827447"/>
              <a:ext cx="610118" cy="603183"/>
            </a:xfrm>
            <a:prstGeom prst="line">
              <a:avLst/>
            </a:prstGeom>
            <a:ln w="19050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Oval 58">
              <a:extLst>
                <a:ext uri="{FF2B5EF4-FFF2-40B4-BE49-F238E27FC236}">
                  <a16:creationId xmlns="" xmlns:a16="http://schemas.microsoft.com/office/drawing/2014/main" id="{0FC71B2F-9D71-104E-AC50-4AA6F6A52F16}"/>
                </a:ext>
              </a:extLst>
            </p:cNvPr>
            <p:cNvSpPr/>
            <p:nvPr/>
          </p:nvSpPr>
          <p:spPr>
            <a:xfrm>
              <a:off x="2658860" y="1788423"/>
              <a:ext cx="45719" cy="4571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="" xmlns:a16="http://schemas.microsoft.com/office/drawing/2014/main" id="{B27D89EA-5D24-DD48-9E5D-3A4F52BB5053}"/>
              </a:ext>
            </a:extLst>
          </p:cNvPr>
          <p:cNvGrpSpPr/>
          <p:nvPr/>
        </p:nvGrpSpPr>
        <p:grpSpPr>
          <a:xfrm>
            <a:off x="4496844" y="1778300"/>
            <a:ext cx="525316" cy="584775"/>
            <a:chOff x="2016413" y="1788423"/>
            <a:chExt cx="688166" cy="681231"/>
          </a:xfrm>
        </p:grpSpPr>
        <p:sp>
          <p:nvSpPr>
            <p:cNvPr id="61" name="Oval 60">
              <a:extLst>
                <a:ext uri="{FF2B5EF4-FFF2-40B4-BE49-F238E27FC236}">
                  <a16:creationId xmlns="" xmlns:a16="http://schemas.microsoft.com/office/drawing/2014/main" id="{16A801A2-98C4-0F46-A777-B75C79E2265B}"/>
                </a:ext>
              </a:extLst>
            </p:cNvPr>
            <p:cNvSpPr/>
            <p:nvPr/>
          </p:nvSpPr>
          <p:spPr>
            <a:xfrm>
              <a:off x="2016413" y="2423935"/>
              <a:ext cx="45719" cy="4571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2" name="Straight Connector 61">
              <a:extLst>
                <a:ext uri="{FF2B5EF4-FFF2-40B4-BE49-F238E27FC236}">
                  <a16:creationId xmlns="" xmlns:a16="http://schemas.microsoft.com/office/drawing/2014/main" id="{E746F87A-032A-9648-9B79-CE19493D69D1}"/>
                </a:ext>
              </a:extLst>
            </p:cNvPr>
            <p:cNvCxnSpPr>
              <a:stCxn id="61" idx="7"/>
              <a:endCxn id="63" idx="3"/>
            </p:cNvCxnSpPr>
            <p:nvPr/>
          </p:nvCxnSpPr>
          <p:spPr>
            <a:xfrm flipV="1">
              <a:off x="2055437" y="1827447"/>
              <a:ext cx="610118" cy="603183"/>
            </a:xfrm>
            <a:prstGeom prst="line">
              <a:avLst/>
            </a:prstGeom>
            <a:ln w="19050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Oval 62">
              <a:extLst>
                <a:ext uri="{FF2B5EF4-FFF2-40B4-BE49-F238E27FC236}">
                  <a16:creationId xmlns="" xmlns:a16="http://schemas.microsoft.com/office/drawing/2014/main" id="{BAFA5936-1B10-6C4F-B36F-D83901CD9ABD}"/>
                </a:ext>
              </a:extLst>
            </p:cNvPr>
            <p:cNvSpPr/>
            <p:nvPr/>
          </p:nvSpPr>
          <p:spPr>
            <a:xfrm>
              <a:off x="2658860" y="1788423"/>
              <a:ext cx="45719" cy="4571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="" xmlns:a16="http://schemas.microsoft.com/office/drawing/2014/main" id="{3CB416AD-D05C-814F-8893-25002C127A2E}"/>
              </a:ext>
            </a:extLst>
          </p:cNvPr>
          <p:cNvGrpSpPr/>
          <p:nvPr/>
        </p:nvGrpSpPr>
        <p:grpSpPr>
          <a:xfrm flipV="1">
            <a:off x="4439531" y="2884778"/>
            <a:ext cx="1025721" cy="225068"/>
            <a:chOff x="2016413" y="1895951"/>
            <a:chExt cx="659357" cy="687193"/>
          </a:xfrm>
        </p:grpSpPr>
        <p:sp>
          <p:nvSpPr>
            <p:cNvPr id="65" name="Oval 64">
              <a:extLst>
                <a:ext uri="{FF2B5EF4-FFF2-40B4-BE49-F238E27FC236}">
                  <a16:creationId xmlns="" xmlns:a16="http://schemas.microsoft.com/office/drawing/2014/main" id="{C67F8363-0330-CB4C-870A-BC97595FC4CA}"/>
                </a:ext>
              </a:extLst>
            </p:cNvPr>
            <p:cNvSpPr/>
            <p:nvPr/>
          </p:nvSpPr>
          <p:spPr>
            <a:xfrm>
              <a:off x="2016413" y="2423934"/>
              <a:ext cx="31271" cy="15921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6" name="Straight Connector 65">
              <a:extLst>
                <a:ext uri="{FF2B5EF4-FFF2-40B4-BE49-F238E27FC236}">
                  <a16:creationId xmlns="" xmlns:a16="http://schemas.microsoft.com/office/drawing/2014/main" id="{1DE908EA-B2DB-3342-AE18-A70528F84FD8}"/>
                </a:ext>
              </a:extLst>
            </p:cNvPr>
            <p:cNvCxnSpPr>
              <a:cxnSpLocks/>
              <a:stCxn id="65" idx="6"/>
              <a:endCxn id="67" idx="2"/>
            </p:cNvCxnSpPr>
            <p:nvPr/>
          </p:nvCxnSpPr>
          <p:spPr>
            <a:xfrm flipV="1">
              <a:off x="2047684" y="1974872"/>
              <a:ext cx="593737" cy="528667"/>
            </a:xfrm>
            <a:prstGeom prst="line">
              <a:avLst/>
            </a:prstGeom>
            <a:ln w="19050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Oval 66">
              <a:extLst>
                <a:ext uri="{FF2B5EF4-FFF2-40B4-BE49-F238E27FC236}">
                  <a16:creationId xmlns="" xmlns:a16="http://schemas.microsoft.com/office/drawing/2014/main" id="{D83C2D3B-D950-C24E-9364-CDFEEC51346F}"/>
                </a:ext>
              </a:extLst>
            </p:cNvPr>
            <p:cNvSpPr/>
            <p:nvPr/>
          </p:nvSpPr>
          <p:spPr>
            <a:xfrm>
              <a:off x="2641421" y="1895951"/>
              <a:ext cx="34349" cy="15783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="" xmlns:a16="http://schemas.microsoft.com/office/drawing/2014/main" id="{E4998B78-154D-1240-AC4D-EBF5181E296A}"/>
              </a:ext>
            </a:extLst>
          </p:cNvPr>
          <p:cNvGrpSpPr/>
          <p:nvPr/>
        </p:nvGrpSpPr>
        <p:grpSpPr>
          <a:xfrm flipV="1">
            <a:off x="3095882" y="2987478"/>
            <a:ext cx="1322463" cy="770630"/>
            <a:chOff x="2016413" y="1796741"/>
            <a:chExt cx="680919" cy="672913"/>
          </a:xfrm>
        </p:grpSpPr>
        <p:sp>
          <p:nvSpPr>
            <p:cNvPr id="69" name="Oval 68">
              <a:extLst>
                <a:ext uri="{FF2B5EF4-FFF2-40B4-BE49-F238E27FC236}">
                  <a16:creationId xmlns="" xmlns:a16="http://schemas.microsoft.com/office/drawing/2014/main" id="{68BE3E19-185B-A74D-9C50-902A318AFC2A}"/>
                </a:ext>
              </a:extLst>
            </p:cNvPr>
            <p:cNvSpPr/>
            <p:nvPr/>
          </p:nvSpPr>
          <p:spPr>
            <a:xfrm>
              <a:off x="2016413" y="2423935"/>
              <a:ext cx="45719" cy="4571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0" name="Straight Connector 69">
              <a:extLst>
                <a:ext uri="{FF2B5EF4-FFF2-40B4-BE49-F238E27FC236}">
                  <a16:creationId xmlns="" xmlns:a16="http://schemas.microsoft.com/office/drawing/2014/main" id="{B8B51B17-DA04-944E-9ECF-D43211D92D4E}"/>
                </a:ext>
              </a:extLst>
            </p:cNvPr>
            <p:cNvCxnSpPr>
              <a:cxnSpLocks/>
              <a:stCxn id="69" idx="7"/>
              <a:endCxn id="71" idx="3"/>
            </p:cNvCxnSpPr>
            <p:nvPr/>
          </p:nvCxnSpPr>
          <p:spPr>
            <a:xfrm flipV="1">
              <a:off x="2055436" y="1839642"/>
              <a:ext cx="615242" cy="590989"/>
            </a:xfrm>
            <a:prstGeom prst="line">
              <a:avLst/>
            </a:prstGeom>
            <a:ln w="19050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Oval 70">
              <a:extLst>
                <a:ext uri="{FF2B5EF4-FFF2-40B4-BE49-F238E27FC236}">
                  <a16:creationId xmlns="" xmlns:a16="http://schemas.microsoft.com/office/drawing/2014/main" id="{CFE2997B-AF85-6C47-96A0-42215FA79F40}"/>
                </a:ext>
              </a:extLst>
            </p:cNvPr>
            <p:cNvSpPr/>
            <p:nvPr/>
          </p:nvSpPr>
          <p:spPr>
            <a:xfrm>
              <a:off x="2666105" y="1796741"/>
              <a:ext cx="31227" cy="50261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08C76B9F-3E0B-434E-9643-5410101FBC4C}"/>
              </a:ext>
            </a:extLst>
          </p:cNvPr>
          <p:cNvSpPr txBox="1"/>
          <p:nvPr/>
        </p:nvSpPr>
        <p:spPr>
          <a:xfrm>
            <a:off x="725403" y="4568851"/>
            <a:ext cx="42618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 </a:t>
            </a:r>
            <a:r>
              <a:rPr lang="en-US" sz="2000" dirty="0">
                <a:solidFill>
                  <a:srgbClr val="FF0000"/>
                </a:solidFill>
                <a:latin typeface="UTM Avo" panose="02040603050506020204" pitchFamily="18" charset="0"/>
              </a:rPr>
              <a:t>c</a:t>
            </a:r>
            <a:r>
              <a:rPr lang="x-none" sz="2000" dirty="0">
                <a:solidFill>
                  <a:srgbClr val="FF0000"/>
                </a:solidFill>
                <a:latin typeface="UTM Avo" panose="02040603050506020204" pitchFamily="18" charset="0"/>
              </a:rPr>
              <a:t>ặp da; gia đình, da dẻ,…</a:t>
            </a:r>
          </a:p>
        </p:txBody>
      </p:sp>
    </p:spTree>
    <p:extLst>
      <p:ext uri="{BB962C8B-B14F-4D97-AF65-F5344CB8AC3E}">
        <p14:creationId xmlns:p14="http://schemas.microsoft.com/office/powerpoint/2010/main" val="2717652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mph" presetSubtype="0" repeatCount="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1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mph" presetSubtype="0" repeatCount="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7" dur="1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31" grpId="0" animBg="1"/>
      <p:bldP spid="31" grpId="1" animBg="1"/>
      <p:bldP spid="32" grpId="0"/>
      <p:bldP spid="34" grpId="0" animBg="1"/>
      <p:bldP spid="35" grpId="0" animBg="1"/>
      <p:bldP spid="35" grpId="1" animBg="1"/>
      <p:bldP spid="36" grpId="0"/>
      <p:bldP spid="1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heme/theme1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2722</TotalTime>
  <Words>474</Words>
  <Application>Microsoft Office PowerPoint</Application>
  <PresentationFormat>Custom</PresentationFormat>
  <Paragraphs>95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Arial</vt:lpstr>
      <vt:lpstr>Wingdings</vt:lpstr>
      <vt:lpstr>HP001 4 hàng</vt:lpstr>
      <vt:lpstr>UTM Cookies</vt:lpstr>
      <vt:lpstr>Kalam</vt:lpstr>
      <vt:lpstr>Calibri</vt:lpstr>
      <vt:lpstr>UTM Avo</vt:lpstr>
      <vt:lpstr>Times New Roman</vt:lpstr>
      <vt:lpstr>Montserrat</vt:lpstr>
      <vt:lpstr>Doodle Sketchbook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L.U</dc:creator>
  <cp:lastModifiedBy>admin</cp:lastModifiedBy>
  <cp:revision>256</cp:revision>
  <dcterms:modified xsi:type="dcterms:W3CDTF">2022-11-28T08:42:42Z</dcterms:modified>
</cp:coreProperties>
</file>