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7" r:id="rId3"/>
    <p:sldId id="318" r:id="rId4"/>
    <p:sldId id="259" r:id="rId5"/>
    <p:sldId id="260" r:id="rId6"/>
    <p:sldId id="262" r:id="rId7"/>
    <p:sldId id="319" r:id="rId8"/>
    <p:sldId id="320" r:id="rId9"/>
    <p:sldId id="321" r:id="rId10"/>
    <p:sldId id="263" r:id="rId11"/>
    <p:sldId id="322" r:id="rId12"/>
    <p:sldId id="323" r:id="rId13"/>
    <p:sldId id="324" r:id="rId14"/>
    <p:sldId id="325" r:id="rId15"/>
    <p:sldId id="275" r:id="rId16"/>
    <p:sldId id="326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B4"/>
    <a:srgbClr val="F339A3"/>
    <a:srgbClr val="6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7" d="100"/>
          <a:sy n="67" d="100"/>
        </p:scale>
        <p:origin x="-846" y="-9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-1021712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69821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42919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3659060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09119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38514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2" y="4680041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02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81251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81251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1251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43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43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43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434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1F43AFE-23A7-4EEB-9840-FF84C608F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38" t="48670" r="7131" b="17086"/>
          <a:stretch/>
        </p:blipFill>
        <p:spPr>
          <a:xfrm>
            <a:off x="572660" y="5018413"/>
            <a:ext cx="6732525" cy="17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8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-1019436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80919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385719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3669603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3534" y="2743200"/>
            <a:ext cx="1137957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tên những đồ vật trong nhà em bắt đầu bằng âm:</a:t>
            </a:r>
          </a:p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+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k, c</a:t>
            </a:r>
          </a:p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+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ng, ngh</a:t>
            </a:r>
          </a:p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+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g, gh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66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5969" y="3915230"/>
            <a:ext cx="15240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9969" y="3866244"/>
            <a:ext cx="54864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bắt 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2971800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2510879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674" y="3793737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222" y="3379989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0983" y="4265506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54222" y="427096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5145944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08819" y="3942826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3319" y="3866244"/>
            <a:ext cx="53721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</a:t>
            </a:r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3443423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3058703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4552426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7617" y="1447800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59839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171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75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2070792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99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473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19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3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47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75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99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473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95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19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43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147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68274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4884021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66751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4630921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19881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6870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2065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2722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36158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36158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36158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30856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30856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0856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B793BEB-681D-4BD7-B6A6-69E22EF10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95" t="28707" r="4426" b="19271"/>
          <a:stretch/>
        </p:blipFill>
        <p:spPr>
          <a:xfrm>
            <a:off x="442119" y="4766204"/>
            <a:ext cx="5257462" cy="17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24598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14319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32015" y="4328274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2719" y="4606491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507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759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759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759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2187AB6-24F7-40FB-A6A0-193E81DE4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131" t="30892" r="21230" b="29763"/>
          <a:stretch/>
        </p:blipFill>
        <p:spPr>
          <a:xfrm>
            <a:off x="897480" y="4743106"/>
            <a:ext cx="5956892" cy="19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9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259</Words>
  <Application>Microsoft Office PowerPoint</Application>
  <PresentationFormat>Custom</PresentationFormat>
  <Paragraphs>168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205</cp:revision>
  <dcterms:created xsi:type="dcterms:W3CDTF">2021-05-08T14:00:55Z</dcterms:created>
  <dcterms:modified xsi:type="dcterms:W3CDTF">2021-10-19T14:21:22Z</dcterms:modified>
</cp:coreProperties>
</file>