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8" r:id="rId2"/>
    <p:sldId id="269" r:id="rId3"/>
    <p:sldId id="256" r:id="rId4"/>
    <p:sldId id="289" r:id="rId5"/>
    <p:sldId id="273" r:id="rId6"/>
    <p:sldId id="307" r:id="rId7"/>
    <p:sldId id="308" r:id="rId8"/>
    <p:sldId id="260" r:id="rId9"/>
    <p:sldId id="279" r:id="rId10"/>
    <p:sldId id="278" r:id="rId11"/>
  </p:sldIdLst>
  <p:sldSz cx="12161838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F725"/>
    <a:srgbClr val="FA0000"/>
    <a:srgbClr val="FF6600"/>
    <a:srgbClr val="ECF763"/>
    <a:srgbClr val="EFF87C"/>
    <a:srgbClr val="EABBEF"/>
    <a:srgbClr val="9A57CD"/>
    <a:srgbClr val="F8F856"/>
    <a:srgbClr val="C368CA"/>
    <a:srgbClr val="4EE4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993" autoAdjust="0"/>
  </p:normalViewPr>
  <p:slideViewPr>
    <p:cSldViewPr>
      <p:cViewPr>
        <p:scale>
          <a:sx n="75" d="100"/>
          <a:sy n="75" d="100"/>
        </p:scale>
        <p:origin x="-522" y="6"/>
      </p:cViewPr>
      <p:guideLst>
        <p:guide orient="horz" pos="2160"/>
        <p:guide pos="3831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6EC521-8BB2-447E-A210-7269D75CCBE4}" type="datetimeFigureOut">
              <a:rPr lang="en-US" smtClean="0"/>
              <a:pPr/>
              <a:t>11/1/2021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44AB91-A8C2-45A2-A8DC-9C24C78B8D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561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208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8938" y="685800"/>
            <a:ext cx="60801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F0B64C-F99D-4875-B5C8-ED5FC3D3013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6483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9620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3769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Tác</a:t>
            </a:r>
            <a:r>
              <a:rPr lang="en-US" baseline="0" smtClean="0"/>
              <a:t> giả SGK đã l</a:t>
            </a:r>
            <a:r>
              <a:rPr lang="en-US" smtClean="0"/>
              <a:t>ồng</a:t>
            </a:r>
            <a:r>
              <a:rPr lang="en-US" baseline="0" smtClean="0"/>
              <a:t> ghép thống kê vào hình học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3769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3769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Bài</a:t>
            </a:r>
            <a:r>
              <a:rPr lang="en-US" baseline="0" smtClean="0"/>
              <a:t> học khá dài nên củng cố GV linh động nhé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1173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6"/>
            <a:ext cx="10337562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pPr/>
              <a:t>11/1/2021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676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pPr/>
              <a:t>11/1/2021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949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28995" y="274639"/>
            <a:ext cx="3637994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8678" y="274639"/>
            <a:ext cx="1071762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pPr/>
              <a:t>11/1/2021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688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pPr/>
              <a:t>11/1/2021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485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1"/>
            <a:ext cx="103375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pPr/>
              <a:t>11/1/2021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269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8678" y="1600201"/>
            <a:ext cx="7176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8126" y="1600201"/>
            <a:ext cx="717886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pPr/>
              <a:t>11/1/2021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276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535113"/>
            <a:ext cx="5373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2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6" y="1535113"/>
            <a:ext cx="53757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6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pPr/>
              <a:t>11/1/2021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624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pPr/>
              <a:t>11/1/2021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307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pPr/>
              <a:t>11/1/2021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625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3" y="273050"/>
            <a:ext cx="40011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1"/>
            <a:ext cx="679880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3" y="1435101"/>
            <a:ext cx="40011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pPr/>
              <a:t>11/1/2021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250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0"/>
            <a:ext cx="729710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pPr/>
              <a:t>11/1/2021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958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1"/>
            <a:ext cx="1094565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78667-E865-4580-9C06-63F58C228D54}" type="datetimeFigureOut">
              <a:rPr lang="en-US" smtClean="0"/>
              <a:pPr/>
              <a:t>11/1/2021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1660D-545C-43B4-9EFF-D115F1D4A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844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audio" Target="../media/audio2.wav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/>
          <p:nvPr/>
        </p:nvSpPr>
        <p:spPr>
          <a:xfrm>
            <a:off x="-304046" y="219365"/>
            <a:ext cx="12567233" cy="3487337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  <a:gd name="connsiteX0" fmla="*/ 0 w 9144000"/>
              <a:gd name="connsiteY0" fmla="*/ 0 h 2579888"/>
              <a:gd name="connsiteX1" fmla="*/ 9144000 w 9144000"/>
              <a:gd name="connsiteY1" fmla="*/ 0 h 2579888"/>
              <a:gd name="connsiteX2" fmla="*/ 9144000 w 9144000"/>
              <a:gd name="connsiteY2" fmla="*/ 2343150 h 2579888"/>
              <a:gd name="connsiteX3" fmla="*/ 5340927 w 9144000"/>
              <a:gd name="connsiteY3" fmla="*/ 2514600 h 2579888"/>
              <a:gd name="connsiteX4" fmla="*/ 1340427 w 9144000"/>
              <a:gd name="connsiteY4" fmla="*/ 2192482 h 2579888"/>
              <a:gd name="connsiteX5" fmla="*/ 0 w 9144000"/>
              <a:gd name="connsiteY5" fmla="*/ 2343150 h 2579888"/>
              <a:gd name="connsiteX6" fmla="*/ 0 w 9144000"/>
              <a:gd name="connsiteY6" fmla="*/ 0 h 2579888"/>
              <a:gd name="connsiteX0" fmla="*/ 0 w 9144000"/>
              <a:gd name="connsiteY0" fmla="*/ 0 h 2591660"/>
              <a:gd name="connsiteX1" fmla="*/ 9144000 w 9144000"/>
              <a:gd name="connsiteY1" fmla="*/ 0 h 2591660"/>
              <a:gd name="connsiteX2" fmla="*/ 9144000 w 9144000"/>
              <a:gd name="connsiteY2" fmla="*/ 2343150 h 2591660"/>
              <a:gd name="connsiteX3" fmla="*/ 5340927 w 9144000"/>
              <a:gd name="connsiteY3" fmla="*/ 2514600 h 2591660"/>
              <a:gd name="connsiteX4" fmla="*/ 1340427 w 9144000"/>
              <a:gd name="connsiteY4" fmla="*/ 2192482 h 2591660"/>
              <a:gd name="connsiteX5" fmla="*/ 0 w 9144000"/>
              <a:gd name="connsiteY5" fmla="*/ 2343150 h 2591660"/>
              <a:gd name="connsiteX6" fmla="*/ 0 w 9144000"/>
              <a:gd name="connsiteY6" fmla="*/ 0 h 2591660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15503"/>
              <a:gd name="connsiteX1" fmla="*/ 9144000 w 9144000"/>
              <a:gd name="connsiteY1" fmla="*/ 0 h 2615503"/>
              <a:gd name="connsiteX2" fmla="*/ 9144000 w 9144000"/>
              <a:gd name="connsiteY2" fmla="*/ 2343150 h 2615503"/>
              <a:gd name="connsiteX3" fmla="*/ 5401261 w 9144000"/>
              <a:gd name="connsiteY3" fmla="*/ 2535382 h 2615503"/>
              <a:gd name="connsiteX4" fmla="*/ 1340427 w 9144000"/>
              <a:gd name="connsiteY4" fmla="*/ 2192482 h 2615503"/>
              <a:gd name="connsiteX5" fmla="*/ 0 w 9144000"/>
              <a:gd name="connsiteY5" fmla="*/ 2343150 h 2615503"/>
              <a:gd name="connsiteX6" fmla="*/ 0 w 9144000"/>
              <a:gd name="connsiteY6" fmla="*/ 0 h 2615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615503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712247" y="2622839"/>
                  <a:pt x="5401261" y="2535382"/>
                </a:cubicBezTo>
                <a:cubicBezTo>
                  <a:pt x="4090610" y="2468708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E4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endParaRPr lang="en-US" sz="2700"/>
          </a:p>
        </p:txBody>
      </p:sp>
      <p:sp>
        <p:nvSpPr>
          <p:cNvPr id="7" name="Rectangle 6"/>
          <p:cNvSpPr/>
          <p:nvPr/>
        </p:nvSpPr>
        <p:spPr>
          <a:xfrm>
            <a:off x="-304046" y="0"/>
            <a:ext cx="12567233" cy="3397995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548496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641522" y="2466975"/>
                  <a:pt x="5340927" y="2441864"/>
                </a:cubicBezTo>
                <a:cubicBezTo>
                  <a:pt x="4040332" y="2416753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F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r>
              <a:rPr lang="en-US" sz="153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TOÁN 1</a:t>
            </a:r>
            <a:endParaRPr lang="en-US" sz="270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717" y="4147090"/>
            <a:ext cx="7051802" cy="2482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3941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1" t="6984" r="6515" b="13228"/>
          <a:stretch/>
        </p:blipFill>
        <p:spPr>
          <a:xfrm>
            <a:off x="3566319" y="2590800"/>
            <a:ext cx="4724400" cy="4038773"/>
          </a:xfrm>
          <a:prstGeom prst="rect">
            <a:avLst/>
          </a:prstGeom>
        </p:spPr>
      </p:pic>
      <p:sp>
        <p:nvSpPr>
          <p:cNvPr id="3" name="Cloud Callout 2"/>
          <p:cNvSpPr/>
          <p:nvPr/>
        </p:nvSpPr>
        <p:spPr>
          <a:xfrm>
            <a:off x="7376319" y="381000"/>
            <a:ext cx="3733800" cy="1524000"/>
          </a:xfrm>
          <a:prstGeom prst="cloudCallout">
            <a:avLst>
              <a:gd name="adj1" fmla="val -39492"/>
              <a:gd name="adj2" fmla="val 126310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Tạm biệt các bạn!</a:t>
            </a:r>
            <a:endParaRPr lang="en-US" sz="36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loud Callout 3"/>
          <p:cNvSpPr/>
          <p:nvPr/>
        </p:nvSpPr>
        <p:spPr>
          <a:xfrm>
            <a:off x="442119" y="381000"/>
            <a:ext cx="3733800" cy="1524000"/>
          </a:xfrm>
          <a:prstGeom prst="cloudCallout">
            <a:avLst>
              <a:gd name="adj1" fmla="val 51858"/>
              <a:gd name="adj2" fmla="val 11488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Tạm biệt các bạn!</a:t>
            </a:r>
            <a:endParaRPr lang="en-US" sz="36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8875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/>
          <p:cNvSpPr txBox="1"/>
          <p:nvPr/>
        </p:nvSpPr>
        <p:spPr>
          <a:xfrm>
            <a:off x="562606" y="2362200"/>
            <a:ext cx="11032800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7200" smtClean="0">
                <a:solidFill>
                  <a:srgbClr val="FF0066"/>
                </a:solidFill>
                <a:latin typeface="Kids" pitchFamily="2" charset="0"/>
                <a:ea typeface="Kids" pitchFamily="2" charset="0"/>
                <a:cs typeface="Kids" pitchFamily="2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1141139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-43032" y="0"/>
            <a:ext cx="12204870" cy="1581150"/>
          </a:xfrm>
          <a:prstGeom prst="rect">
            <a:avLst/>
          </a:prstGeom>
          <a:solidFill>
            <a:srgbClr val="90D0EC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708819" y="937038"/>
            <a:ext cx="10744200" cy="2972953"/>
            <a:chOff x="708819" y="937038"/>
            <a:chExt cx="10744200" cy="2972953"/>
          </a:xfrm>
        </p:grpSpPr>
        <p:grpSp>
          <p:nvGrpSpPr>
            <p:cNvPr id="11" name="Group 10"/>
            <p:cNvGrpSpPr/>
            <p:nvPr/>
          </p:nvGrpSpPr>
          <p:grpSpPr>
            <a:xfrm>
              <a:off x="708819" y="1219200"/>
              <a:ext cx="10744200" cy="2690791"/>
              <a:chOff x="708819" y="438150"/>
              <a:chExt cx="10744200" cy="1676400"/>
            </a:xfrm>
          </p:grpSpPr>
          <p:sp>
            <p:nvSpPr>
              <p:cNvPr id="4" name="Rounded Rectangle 3"/>
              <p:cNvSpPr/>
              <p:nvPr/>
            </p:nvSpPr>
            <p:spPr>
              <a:xfrm>
                <a:off x="708819" y="438150"/>
                <a:ext cx="10744200" cy="1676400"/>
              </a:xfrm>
              <a:prstGeom prst="round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Rounded Rectangle 4"/>
              <p:cNvSpPr/>
              <p:nvPr/>
            </p:nvSpPr>
            <p:spPr>
              <a:xfrm>
                <a:off x="861219" y="514350"/>
                <a:ext cx="10439400" cy="1371600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" name="Oval 12"/>
            <p:cNvSpPr/>
            <p:nvPr/>
          </p:nvSpPr>
          <p:spPr>
            <a:xfrm>
              <a:off x="9768683" y="942536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9767547" y="1428750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5"/>
            <p:cNvSpPr/>
            <p:nvPr/>
          </p:nvSpPr>
          <p:spPr>
            <a:xfrm>
              <a:off x="9830938" y="1072298"/>
              <a:ext cx="104091" cy="453254"/>
            </a:xfrm>
            <a:custGeom>
              <a:avLst/>
              <a:gdLst>
                <a:gd name="connsiteX0" fmla="*/ 0 w 104091"/>
                <a:gd name="connsiteY0" fmla="*/ 0 h 320492"/>
                <a:gd name="connsiteX1" fmla="*/ 104091 w 104091"/>
                <a:gd name="connsiteY1" fmla="*/ 0 h 320492"/>
                <a:gd name="connsiteX2" fmla="*/ 104091 w 104091"/>
                <a:gd name="connsiteY2" fmla="*/ 320492 h 320492"/>
                <a:gd name="connsiteX3" fmla="*/ 0 w 104091"/>
                <a:gd name="connsiteY3" fmla="*/ 320492 h 320492"/>
                <a:gd name="connsiteX4" fmla="*/ 0 w 104091"/>
                <a:gd name="connsiteY4" fmla="*/ 0 h 320492"/>
                <a:gd name="connsiteX0" fmla="*/ 0 w 104091"/>
                <a:gd name="connsiteY0" fmla="*/ 9708 h 330200"/>
                <a:gd name="connsiteX1" fmla="*/ 53181 w 104091"/>
                <a:gd name="connsiteY1" fmla="*/ 0 h 330200"/>
                <a:gd name="connsiteX2" fmla="*/ 104091 w 104091"/>
                <a:gd name="connsiteY2" fmla="*/ 9708 h 330200"/>
                <a:gd name="connsiteX3" fmla="*/ 104091 w 104091"/>
                <a:gd name="connsiteY3" fmla="*/ 330200 h 330200"/>
                <a:gd name="connsiteX4" fmla="*/ 0 w 104091"/>
                <a:gd name="connsiteY4" fmla="*/ 330200 h 330200"/>
                <a:gd name="connsiteX5" fmla="*/ 0 w 104091"/>
                <a:gd name="connsiteY5" fmla="*/ 9708 h 330200"/>
                <a:gd name="connsiteX0" fmla="*/ 0 w 104091"/>
                <a:gd name="connsiteY0" fmla="*/ 9708 h 340536"/>
                <a:gd name="connsiteX1" fmla="*/ 53181 w 104091"/>
                <a:gd name="connsiteY1" fmla="*/ 0 h 340536"/>
                <a:gd name="connsiteX2" fmla="*/ 104091 w 104091"/>
                <a:gd name="connsiteY2" fmla="*/ 9708 h 340536"/>
                <a:gd name="connsiteX3" fmla="*/ 104091 w 104091"/>
                <a:gd name="connsiteY3" fmla="*/ 330200 h 340536"/>
                <a:gd name="connsiteX4" fmla="*/ 46037 w 104091"/>
                <a:gd name="connsiteY4" fmla="*/ 340519 h 340536"/>
                <a:gd name="connsiteX5" fmla="*/ 0 w 104091"/>
                <a:gd name="connsiteY5" fmla="*/ 330200 h 340536"/>
                <a:gd name="connsiteX6" fmla="*/ 0 w 104091"/>
                <a:gd name="connsiteY6" fmla="*/ 9708 h 340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091" h="340536">
                  <a:moveTo>
                    <a:pt x="0" y="9708"/>
                  </a:moveTo>
                  <a:cubicBezTo>
                    <a:pt x="16933" y="9647"/>
                    <a:pt x="36248" y="61"/>
                    <a:pt x="53181" y="0"/>
                  </a:cubicBezTo>
                  <a:lnTo>
                    <a:pt x="104091" y="9708"/>
                  </a:lnTo>
                  <a:lnTo>
                    <a:pt x="104091" y="330200"/>
                  </a:lnTo>
                  <a:cubicBezTo>
                    <a:pt x="84740" y="329671"/>
                    <a:pt x="65388" y="341048"/>
                    <a:pt x="46037" y="340519"/>
                  </a:cubicBezTo>
                  <a:lnTo>
                    <a:pt x="0" y="330200"/>
                  </a:lnTo>
                  <a:lnTo>
                    <a:pt x="0" y="970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2177165" y="937038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2176029" y="1423252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5"/>
            <p:cNvSpPr/>
            <p:nvPr/>
          </p:nvSpPr>
          <p:spPr>
            <a:xfrm>
              <a:off x="2239420" y="1066800"/>
              <a:ext cx="104091" cy="453254"/>
            </a:xfrm>
            <a:custGeom>
              <a:avLst/>
              <a:gdLst>
                <a:gd name="connsiteX0" fmla="*/ 0 w 104091"/>
                <a:gd name="connsiteY0" fmla="*/ 0 h 320492"/>
                <a:gd name="connsiteX1" fmla="*/ 104091 w 104091"/>
                <a:gd name="connsiteY1" fmla="*/ 0 h 320492"/>
                <a:gd name="connsiteX2" fmla="*/ 104091 w 104091"/>
                <a:gd name="connsiteY2" fmla="*/ 320492 h 320492"/>
                <a:gd name="connsiteX3" fmla="*/ 0 w 104091"/>
                <a:gd name="connsiteY3" fmla="*/ 320492 h 320492"/>
                <a:gd name="connsiteX4" fmla="*/ 0 w 104091"/>
                <a:gd name="connsiteY4" fmla="*/ 0 h 320492"/>
                <a:gd name="connsiteX0" fmla="*/ 0 w 104091"/>
                <a:gd name="connsiteY0" fmla="*/ 9708 h 330200"/>
                <a:gd name="connsiteX1" fmla="*/ 53181 w 104091"/>
                <a:gd name="connsiteY1" fmla="*/ 0 h 330200"/>
                <a:gd name="connsiteX2" fmla="*/ 104091 w 104091"/>
                <a:gd name="connsiteY2" fmla="*/ 9708 h 330200"/>
                <a:gd name="connsiteX3" fmla="*/ 104091 w 104091"/>
                <a:gd name="connsiteY3" fmla="*/ 330200 h 330200"/>
                <a:gd name="connsiteX4" fmla="*/ 0 w 104091"/>
                <a:gd name="connsiteY4" fmla="*/ 330200 h 330200"/>
                <a:gd name="connsiteX5" fmla="*/ 0 w 104091"/>
                <a:gd name="connsiteY5" fmla="*/ 9708 h 330200"/>
                <a:gd name="connsiteX0" fmla="*/ 0 w 104091"/>
                <a:gd name="connsiteY0" fmla="*/ 9708 h 340536"/>
                <a:gd name="connsiteX1" fmla="*/ 53181 w 104091"/>
                <a:gd name="connsiteY1" fmla="*/ 0 h 340536"/>
                <a:gd name="connsiteX2" fmla="*/ 104091 w 104091"/>
                <a:gd name="connsiteY2" fmla="*/ 9708 h 340536"/>
                <a:gd name="connsiteX3" fmla="*/ 104091 w 104091"/>
                <a:gd name="connsiteY3" fmla="*/ 330200 h 340536"/>
                <a:gd name="connsiteX4" fmla="*/ 46037 w 104091"/>
                <a:gd name="connsiteY4" fmla="*/ 340519 h 340536"/>
                <a:gd name="connsiteX5" fmla="*/ 0 w 104091"/>
                <a:gd name="connsiteY5" fmla="*/ 330200 h 340536"/>
                <a:gd name="connsiteX6" fmla="*/ 0 w 104091"/>
                <a:gd name="connsiteY6" fmla="*/ 9708 h 340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091" h="340536">
                  <a:moveTo>
                    <a:pt x="0" y="9708"/>
                  </a:moveTo>
                  <a:cubicBezTo>
                    <a:pt x="16933" y="9647"/>
                    <a:pt x="36248" y="61"/>
                    <a:pt x="53181" y="0"/>
                  </a:cubicBezTo>
                  <a:lnTo>
                    <a:pt x="104091" y="9708"/>
                  </a:lnTo>
                  <a:lnTo>
                    <a:pt x="104091" y="330200"/>
                  </a:lnTo>
                  <a:cubicBezTo>
                    <a:pt x="84740" y="329671"/>
                    <a:pt x="65388" y="341048"/>
                    <a:pt x="46037" y="340519"/>
                  </a:cubicBezTo>
                  <a:lnTo>
                    <a:pt x="0" y="330200"/>
                  </a:lnTo>
                  <a:lnTo>
                    <a:pt x="0" y="970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717" y="4334852"/>
            <a:ext cx="6518402" cy="2294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499" t="42394" r="60130" b="52148"/>
          <a:stretch/>
        </p:blipFill>
        <p:spPr>
          <a:xfrm>
            <a:off x="3871119" y="1581150"/>
            <a:ext cx="4419600" cy="17550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671719" y="6324600"/>
            <a:ext cx="3393226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Arial" pitchFamily="34" charset="0"/>
                <a:cs typeface="Arial" pitchFamily="34" charset="0"/>
              </a:rPr>
              <a:t>Sách Toán_trang 48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7229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37914" y="228600"/>
            <a:ext cx="11229405" cy="1077218"/>
            <a:chOff x="559883" y="309265"/>
            <a:chExt cx="10706646" cy="1077218"/>
          </a:xfrm>
        </p:grpSpPr>
        <p:sp>
          <p:nvSpPr>
            <p:cNvPr id="2" name="Oval 1"/>
            <p:cNvSpPr/>
            <p:nvPr/>
          </p:nvSpPr>
          <p:spPr>
            <a:xfrm>
              <a:off x="559883" y="346364"/>
              <a:ext cx="697466" cy="73152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1</a:t>
              </a:r>
              <a:endParaRPr lang="en-US" sz="480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332393" y="309265"/>
              <a:ext cx="993413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Có bao nhiêu hình tròn? Bao nhiêu hình vuông? </a:t>
              </a:r>
            </a:p>
            <a:p>
              <a:pPr algn="just"/>
              <a:r>
                <a:rPr lang="en-US" sz="32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Bao nhiêu hình tam giác? Bao nhiêu hình chữ nhật?</a:t>
              </a:r>
              <a:endParaRPr lang="en-US" sz="32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4119" y="1524000"/>
            <a:ext cx="6887537" cy="4906060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>
            <a:off x="736662" y="1905000"/>
            <a:ext cx="822960" cy="822960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769776" y="3124200"/>
            <a:ext cx="731520" cy="73152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Isosceles Triangle 22"/>
          <p:cNvSpPr/>
          <p:nvPr/>
        </p:nvSpPr>
        <p:spPr>
          <a:xfrm>
            <a:off x="678336" y="4343400"/>
            <a:ext cx="914400" cy="731520"/>
          </a:xfrm>
          <a:prstGeom prst="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858573" y="5502910"/>
            <a:ext cx="579137" cy="100706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1926673" y="2015840"/>
            <a:ext cx="640080" cy="640080"/>
          </a:xfrm>
          <a:prstGeom prst="roundRect">
            <a:avLst/>
          </a:prstGeom>
          <a:noFill/>
          <a:ln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2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1926673" y="3197633"/>
            <a:ext cx="640080" cy="640080"/>
          </a:xfrm>
          <a:prstGeom prst="roundRect">
            <a:avLst/>
          </a:prstGeom>
          <a:noFill/>
          <a:ln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2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1926673" y="4379426"/>
            <a:ext cx="640080" cy="640080"/>
          </a:xfrm>
          <a:prstGeom prst="roundRect">
            <a:avLst/>
          </a:prstGeom>
          <a:noFill/>
          <a:ln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2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1926673" y="5679062"/>
            <a:ext cx="640080" cy="640080"/>
          </a:xfrm>
          <a:prstGeom prst="roundRect">
            <a:avLst/>
          </a:prstGeom>
          <a:noFill/>
          <a:ln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2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1926673" y="2015840"/>
            <a:ext cx="640080" cy="64008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32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1926673" y="3197633"/>
            <a:ext cx="640080" cy="64008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32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1926673" y="4379426"/>
            <a:ext cx="640080" cy="64008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32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1926673" y="5679062"/>
            <a:ext cx="640080" cy="64008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32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8873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213519" y="289639"/>
            <a:ext cx="11658600" cy="1077218"/>
            <a:chOff x="597668" y="443152"/>
            <a:chExt cx="11658600" cy="1077218"/>
          </a:xfrm>
        </p:grpSpPr>
        <p:sp>
          <p:nvSpPr>
            <p:cNvPr id="44" name="Oval 43"/>
            <p:cNvSpPr/>
            <p:nvPr/>
          </p:nvSpPr>
          <p:spPr>
            <a:xfrm>
              <a:off x="597668" y="449759"/>
              <a:ext cx="690093" cy="690093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smtClean="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2</a:t>
              </a:r>
              <a:endParaRPr lang="en-US" sz="440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335820" y="443152"/>
              <a:ext cx="10920448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Các que tính được xếp thành hình dưới đây. Trong hình đó có bao nhiêu hình vuông? Bao nhiêu hình tam giác?</a:t>
              </a:r>
              <a:endParaRPr lang="en-US" sz="32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3" name="Rectangle 12"/>
          <p:cNvSpPr/>
          <p:nvPr/>
        </p:nvSpPr>
        <p:spPr>
          <a:xfrm>
            <a:off x="2302742" y="3124200"/>
            <a:ext cx="731520" cy="73152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/>
          <p:cNvSpPr/>
          <p:nvPr/>
        </p:nvSpPr>
        <p:spPr>
          <a:xfrm>
            <a:off x="2211302" y="4343400"/>
            <a:ext cx="914400" cy="731520"/>
          </a:xfrm>
          <a:prstGeom prst="triangl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3459639" y="3197633"/>
            <a:ext cx="640080" cy="640080"/>
          </a:xfrm>
          <a:prstGeom prst="roundRect">
            <a:avLst/>
          </a:prstGeom>
          <a:noFill/>
          <a:ln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2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459639" y="4379426"/>
            <a:ext cx="640080" cy="640080"/>
          </a:xfrm>
          <a:prstGeom prst="roundRect">
            <a:avLst/>
          </a:prstGeom>
          <a:noFill/>
          <a:ln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2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459639" y="3197633"/>
            <a:ext cx="640080" cy="64008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32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3459639" y="4379426"/>
            <a:ext cx="640080" cy="64008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32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0919" y="1600200"/>
            <a:ext cx="3834279" cy="4902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524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213519" y="234219"/>
            <a:ext cx="11658600" cy="1200329"/>
            <a:chOff x="597668" y="415442"/>
            <a:chExt cx="11658600" cy="1200329"/>
          </a:xfrm>
        </p:grpSpPr>
        <p:sp>
          <p:nvSpPr>
            <p:cNvPr id="44" name="Oval 43"/>
            <p:cNvSpPr/>
            <p:nvPr/>
          </p:nvSpPr>
          <p:spPr>
            <a:xfrm>
              <a:off x="597668" y="449759"/>
              <a:ext cx="690093" cy="690093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smtClean="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3</a:t>
              </a:r>
              <a:endParaRPr lang="en-US" sz="440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335820" y="415442"/>
              <a:ext cx="1092044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6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Có bao nhiêu hình vuông, hình tròn, hình tam giác, hình chữ nhật trong mỗi hình sau?</a:t>
              </a:r>
              <a:endParaRPr lang="en-US" sz="36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529629" y="1753999"/>
            <a:ext cx="964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a)</a:t>
            </a:r>
            <a:endParaRPr lang="en-US" sz="36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311394" y="1753999"/>
            <a:ext cx="964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b)</a:t>
            </a:r>
            <a:endParaRPr lang="en-US" sz="36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290719" y="1753999"/>
            <a:ext cx="964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c)</a:t>
            </a:r>
            <a:endParaRPr lang="en-US" sz="36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919" y="1607861"/>
            <a:ext cx="2381583" cy="192431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1420" y="1434548"/>
            <a:ext cx="1800476" cy="2229161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0319" y="1426861"/>
            <a:ext cx="2619741" cy="2105319"/>
          </a:xfrm>
          <a:prstGeom prst="rect">
            <a:avLst/>
          </a:prstGeom>
        </p:spPr>
      </p:pic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3154747"/>
              </p:ext>
            </p:extLst>
          </p:nvPr>
        </p:nvGraphicFramePr>
        <p:xfrm>
          <a:off x="685959" y="4038600"/>
          <a:ext cx="10881360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5840"/>
                <a:gridCol w="2468880"/>
                <a:gridCol w="2468880"/>
                <a:gridCol w="2468880"/>
                <a:gridCol w="2468880"/>
              </a:tblGrid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2400" b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Câu</a:t>
                      </a:r>
                      <a:endParaRPr lang="en-US" sz="2400" b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2129" marR="122129" marT="61064" marB="61064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Hình</a:t>
                      </a:r>
                      <a:r>
                        <a:rPr lang="en-US" sz="2400" b="0" baseline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tròn</a:t>
                      </a:r>
                      <a:endParaRPr lang="en-US" sz="2400" b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2129" marR="122129" marT="61064" marB="61064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Hình</a:t>
                      </a:r>
                      <a:r>
                        <a:rPr lang="en-US" sz="2400" b="0" baseline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chữ nhật</a:t>
                      </a:r>
                      <a:endParaRPr lang="en-US" sz="2400" b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2129" marR="122129" marT="61064" marB="61064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Hìn</a:t>
                      </a:r>
                      <a:r>
                        <a:rPr lang="en-US" sz="2400" b="0" baseline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h tam giác</a:t>
                      </a:r>
                      <a:endParaRPr lang="en-US" sz="2400" b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2129" marR="122129" marT="61064" marB="61064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Hình</a:t>
                      </a:r>
                      <a:r>
                        <a:rPr lang="en-US" sz="2400" b="0" baseline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vuông</a:t>
                      </a:r>
                      <a:endParaRPr lang="en-US" sz="2400" b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2129" marR="122129" marT="61064" marB="61064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a)</a:t>
                      </a:r>
                      <a:endParaRPr lang="en-US" sz="24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2129" marR="122129" marT="61064" marB="61064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  <a:endParaRPr lang="en-US" sz="2400" b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2129" marR="122129" marT="61064" marB="61064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  <a:endParaRPr lang="en-US" sz="2400" b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2129" marR="122129" marT="61064" marB="61064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marL="122129" marR="122129" marT="61064" marB="61064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marL="122129" marR="122129" marT="61064" marB="61064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b)</a:t>
                      </a:r>
                      <a:endParaRPr lang="en-US" sz="24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2129" marR="122129" marT="61064" marB="61064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  <a:endParaRPr lang="en-US" sz="2400" b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2129" marR="122129" marT="61064" marB="61064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  <a:endParaRPr lang="en-US" sz="2400" b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2129" marR="122129" marT="61064" marB="61064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marL="122129" marR="122129" marT="61064" marB="61064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marL="122129" marR="122129" marT="61064" marB="61064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c)</a:t>
                      </a:r>
                      <a:endParaRPr lang="en-US" sz="24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2129" marR="122129" marT="61064" marB="61064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  <a:endParaRPr lang="en-US" sz="2400" b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2129" marR="122129" marT="61064" marB="61064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marL="122129" marR="122129" marT="61064" marB="61064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marL="122129" marR="122129" marT="61064" marB="61064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marL="122129" marR="122129" marT="61064" marB="61064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6" name="TextBox 45"/>
          <p:cNvSpPr txBox="1"/>
          <p:nvPr/>
        </p:nvSpPr>
        <p:spPr>
          <a:xfrm>
            <a:off x="2669739" y="4812086"/>
            <a:ext cx="494903" cy="3815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2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133968" y="4812086"/>
            <a:ext cx="494903" cy="3815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2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598197" y="4772024"/>
            <a:ext cx="494903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2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0062426" y="4812086"/>
            <a:ext cx="494903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en-US" sz="2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672081" y="5444903"/>
            <a:ext cx="494903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2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136310" y="5444903"/>
            <a:ext cx="494903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24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7600539" y="5404841"/>
            <a:ext cx="494903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2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0064768" y="5444903"/>
            <a:ext cx="494903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en-US" sz="2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685255" y="6045574"/>
            <a:ext cx="494903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2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5149484" y="6045574"/>
            <a:ext cx="494903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2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7613713" y="6005512"/>
            <a:ext cx="494903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2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0077942" y="6045574"/>
            <a:ext cx="494903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en-US" sz="2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4181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213519" y="296246"/>
            <a:ext cx="11658600" cy="708999"/>
            <a:chOff x="597668" y="449759"/>
            <a:chExt cx="11658600" cy="708999"/>
          </a:xfrm>
        </p:grpSpPr>
        <p:sp>
          <p:nvSpPr>
            <p:cNvPr id="44" name="Oval 43"/>
            <p:cNvSpPr/>
            <p:nvPr/>
          </p:nvSpPr>
          <p:spPr>
            <a:xfrm>
              <a:off x="597668" y="449759"/>
              <a:ext cx="690093" cy="690093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smtClean="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4</a:t>
              </a:r>
              <a:endParaRPr lang="en-US" sz="440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335820" y="512427"/>
              <a:ext cx="109204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6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Những hình nào không phải là hình vuông?</a:t>
              </a:r>
              <a:endParaRPr lang="en-US" sz="36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6" name="Rounded Rectangle 25"/>
          <p:cNvSpPr/>
          <p:nvPr/>
        </p:nvSpPr>
        <p:spPr>
          <a:xfrm>
            <a:off x="1204119" y="1524000"/>
            <a:ext cx="10058400" cy="4800600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2118519" y="2286000"/>
            <a:ext cx="1280160" cy="128016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5242719" y="2314575"/>
            <a:ext cx="1371600" cy="1371600"/>
          </a:xfrm>
          <a:prstGeom prst="ellipse">
            <a:avLst/>
          </a:prstGeom>
          <a:solidFill>
            <a:srgbClr val="FCF7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Isosceles Triangle 38"/>
          <p:cNvSpPr/>
          <p:nvPr/>
        </p:nvSpPr>
        <p:spPr>
          <a:xfrm rot="2024450">
            <a:off x="8609807" y="1933393"/>
            <a:ext cx="1147763" cy="1565910"/>
          </a:xfrm>
          <a:custGeom>
            <a:avLst/>
            <a:gdLst>
              <a:gd name="connsiteX0" fmla="*/ 0 w 1295400"/>
              <a:gd name="connsiteY0" fmla="*/ 1080135 h 1080135"/>
              <a:gd name="connsiteX1" fmla="*/ 647700 w 1295400"/>
              <a:gd name="connsiteY1" fmla="*/ 0 h 1080135"/>
              <a:gd name="connsiteX2" fmla="*/ 1295400 w 1295400"/>
              <a:gd name="connsiteY2" fmla="*/ 1080135 h 1080135"/>
              <a:gd name="connsiteX3" fmla="*/ 0 w 1295400"/>
              <a:gd name="connsiteY3" fmla="*/ 1080135 h 1080135"/>
              <a:gd name="connsiteX0" fmla="*/ 0 w 1295400"/>
              <a:gd name="connsiteY0" fmla="*/ 1580198 h 1580198"/>
              <a:gd name="connsiteX1" fmla="*/ 1162050 w 1295400"/>
              <a:gd name="connsiteY1" fmla="*/ 0 h 1580198"/>
              <a:gd name="connsiteX2" fmla="*/ 1295400 w 1295400"/>
              <a:gd name="connsiteY2" fmla="*/ 1580198 h 1580198"/>
              <a:gd name="connsiteX3" fmla="*/ 0 w 1295400"/>
              <a:gd name="connsiteY3" fmla="*/ 1580198 h 1580198"/>
              <a:gd name="connsiteX0" fmla="*/ 0 w 1162050"/>
              <a:gd name="connsiteY0" fmla="*/ 1580198 h 1580198"/>
              <a:gd name="connsiteX1" fmla="*/ 1162050 w 1162050"/>
              <a:gd name="connsiteY1" fmla="*/ 0 h 1580198"/>
              <a:gd name="connsiteX2" fmla="*/ 1066800 w 1162050"/>
              <a:gd name="connsiteY2" fmla="*/ 1565910 h 1580198"/>
              <a:gd name="connsiteX3" fmla="*/ 0 w 1162050"/>
              <a:gd name="connsiteY3" fmla="*/ 1580198 h 1580198"/>
              <a:gd name="connsiteX0" fmla="*/ 0 w 1147763"/>
              <a:gd name="connsiteY0" fmla="*/ 1508761 h 1565910"/>
              <a:gd name="connsiteX1" fmla="*/ 1147763 w 1147763"/>
              <a:gd name="connsiteY1" fmla="*/ 0 h 1565910"/>
              <a:gd name="connsiteX2" fmla="*/ 1052513 w 1147763"/>
              <a:gd name="connsiteY2" fmla="*/ 1565910 h 1565910"/>
              <a:gd name="connsiteX3" fmla="*/ 0 w 1147763"/>
              <a:gd name="connsiteY3" fmla="*/ 1508761 h 1565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7763" h="1565910">
                <a:moveTo>
                  <a:pt x="0" y="1508761"/>
                </a:moveTo>
                <a:lnTo>
                  <a:pt x="1147763" y="0"/>
                </a:lnTo>
                <a:lnTo>
                  <a:pt x="1052513" y="1565910"/>
                </a:lnTo>
                <a:lnTo>
                  <a:pt x="0" y="1508761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4175919" y="4648200"/>
            <a:ext cx="914400" cy="914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6690519" y="4648200"/>
            <a:ext cx="2034460" cy="914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2" name="Picture 41">
            <a:extLst>
              <a:ext uri="{FF2B5EF4-FFF2-40B4-BE49-F238E27FC236}">
                <a16:creationId xmlns="" xmlns:a16="http://schemas.microsoft.com/office/drawing/2014/main" id="{5ACB5494-1D84-4AB1-AFC9-2D23BA91010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>
          <a:xfrm>
            <a:off x="6690519" y="2620098"/>
            <a:ext cx="637717" cy="602288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="" xmlns:a16="http://schemas.microsoft.com/office/drawing/2014/main" id="{8C73202A-DFDA-497D-B377-24F8C66DD60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3538201" y="2624936"/>
            <a:ext cx="637718" cy="602288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="" xmlns:a16="http://schemas.microsoft.com/office/drawing/2014/main" id="{5ACB5494-1D84-4AB1-AFC9-2D23BA91010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>
          <a:xfrm>
            <a:off x="9776928" y="2880209"/>
            <a:ext cx="637717" cy="602288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="" xmlns:a16="http://schemas.microsoft.com/office/drawing/2014/main" id="{8C73202A-DFDA-497D-B377-24F8C66DD60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3437395" y="4804256"/>
            <a:ext cx="637718" cy="602288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="" xmlns:a16="http://schemas.microsoft.com/office/drawing/2014/main" id="{5ACB5494-1D84-4AB1-AFC9-2D23BA91010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>
          <a:xfrm>
            <a:off x="8824119" y="4804256"/>
            <a:ext cx="637717" cy="60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951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3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20489" y="2514600"/>
            <a:ext cx="7535550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8000">
                <a:solidFill>
                  <a:srgbClr val="FF0066"/>
                </a:solidFill>
                <a:latin typeface="Kids" pitchFamily="2" charset="0"/>
                <a:ea typeface="Kids" pitchFamily="2" charset="0"/>
                <a:cs typeface="Kids" pitchFamily="2" charset="0"/>
              </a:rPr>
              <a:t>C</a:t>
            </a:r>
            <a:r>
              <a:rPr lang="en-US" sz="8000" smtClean="0">
                <a:solidFill>
                  <a:srgbClr val="FF0066"/>
                </a:solidFill>
                <a:latin typeface="Kids" pitchFamily="2" charset="0"/>
                <a:ea typeface="Kids" pitchFamily="2" charset="0"/>
                <a:cs typeface="Kids" pitchFamily="2" charset="0"/>
              </a:rPr>
              <a:t>ủng cố</a:t>
            </a:r>
          </a:p>
        </p:txBody>
      </p:sp>
    </p:spTree>
    <p:extLst>
      <p:ext uri="{BB962C8B-B14F-4D97-AF65-F5344CB8AC3E}">
        <p14:creationId xmlns:p14="http://schemas.microsoft.com/office/powerpoint/2010/main" val="3755186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7123" y="2266360"/>
            <a:ext cx="8289105" cy="15696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9600" smtClean="0">
                <a:solidFill>
                  <a:srgbClr val="FF0066"/>
                </a:solidFill>
                <a:latin typeface="Kids" pitchFamily="2" charset="0"/>
                <a:ea typeface="Kids" pitchFamily="2" charset="0"/>
                <a:cs typeface="Kids" pitchFamily="2" charset="0"/>
              </a:rPr>
              <a:t>Dặn dò</a:t>
            </a:r>
            <a:endParaRPr lang="en-US" sz="9600">
              <a:solidFill>
                <a:srgbClr val="00B050"/>
              </a:solidFill>
              <a:latin typeface="Kids" pitchFamily="2" charset="0"/>
              <a:ea typeface="Kids" pitchFamily="2" charset="0"/>
              <a:cs typeface="Kids" pitchFamily="2" charset="0"/>
            </a:endParaRPr>
          </a:p>
        </p:txBody>
      </p:sp>
      <p:grpSp>
        <p:nvGrpSpPr>
          <p:cNvPr id="3" name="Google Shape;399;p20"/>
          <p:cNvGrpSpPr/>
          <p:nvPr/>
        </p:nvGrpSpPr>
        <p:grpSpPr>
          <a:xfrm rot="812457">
            <a:off x="1354813" y="2930773"/>
            <a:ext cx="1432977" cy="1247204"/>
            <a:chOff x="1619858" y="3028726"/>
            <a:chExt cx="1762332" cy="1404699"/>
          </a:xfrm>
        </p:grpSpPr>
        <p:sp>
          <p:nvSpPr>
            <p:cNvPr id="4" name="Google Shape;400;p20"/>
            <p:cNvSpPr/>
            <p:nvPr/>
          </p:nvSpPr>
          <p:spPr>
            <a:xfrm rot="-8665993">
              <a:off x="1726628" y="3199477"/>
              <a:ext cx="968" cy="7905"/>
            </a:xfrm>
            <a:custGeom>
              <a:avLst/>
              <a:gdLst/>
              <a:ahLst/>
              <a:cxnLst/>
              <a:rect l="l" t="t" r="r" b="b"/>
              <a:pathLst>
                <a:path w="18" h="147" extrusionOk="0">
                  <a:moveTo>
                    <a:pt x="17" y="1"/>
                  </a:moveTo>
                  <a:lnTo>
                    <a:pt x="0" y="90"/>
                  </a:lnTo>
                  <a:cubicBezTo>
                    <a:pt x="5" y="118"/>
                    <a:pt x="9" y="146"/>
                    <a:pt x="12" y="146"/>
                  </a:cubicBezTo>
                  <a:cubicBezTo>
                    <a:pt x="15" y="146"/>
                    <a:pt x="17" y="111"/>
                    <a:pt x="17" y="1"/>
                  </a:cubicBezTo>
                  <a:close/>
                </a:path>
              </a:pathLst>
            </a:custGeom>
            <a:solidFill>
              <a:srgbClr val="F98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401;p20"/>
            <p:cNvSpPr/>
            <p:nvPr/>
          </p:nvSpPr>
          <p:spPr>
            <a:xfrm rot="-8665993">
              <a:off x="1547757" y="3549279"/>
              <a:ext cx="1906534" cy="363592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ffectLst>
              <a:outerShdw blurRad="42863" dist="19050" dir="1920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402;p20"/>
            <p:cNvSpPr/>
            <p:nvPr/>
          </p:nvSpPr>
          <p:spPr>
            <a:xfrm>
              <a:off x="1832325" y="33303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403;p20"/>
            <p:cNvSpPr/>
            <p:nvPr/>
          </p:nvSpPr>
          <p:spPr>
            <a:xfrm>
              <a:off x="1993875" y="344992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404;p20"/>
            <p:cNvSpPr/>
            <p:nvPr/>
          </p:nvSpPr>
          <p:spPr>
            <a:xfrm>
              <a:off x="1968263" y="32836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405;p20"/>
            <p:cNvSpPr/>
            <p:nvPr/>
          </p:nvSpPr>
          <p:spPr>
            <a:xfrm>
              <a:off x="2252425" y="341605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406;p20"/>
            <p:cNvSpPr/>
            <p:nvPr/>
          </p:nvSpPr>
          <p:spPr>
            <a:xfrm>
              <a:off x="2104188" y="33781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407;p20"/>
            <p:cNvSpPr/>
            <p:nvPr/>
          </p:nvSpPr>
          <p:spPr>
            <a:xfrm>
              <a:off x="2104188" y="35500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408;p20"/>
            <p:cNvSpPr/>
            <p:nvPr/>
          </p:nvSpPr>
          <p:spPr>
            <a:xfrm>
              <a:off x="1868488" y="31337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409;p20"/>
            <p:cNvSpPr/>
            <p:nvPr/>
          </p:nvSpPr>
          <p:spPr>
            <a:xfrm>
              <a:off x="2252425" y="36504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410;p20"/>
            <p:cNvSpPr/>
            <p:nvPr/>
          </p:nvSpPr>
          <p:spPr>
            <a:xfrm>
              <a:off x="2349400" y="374521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411;p20"/>
            <p:cNvSpPr/>
            <p:nvPr/>
          </p:nvSpPr>
          <p:spPr>
            <a:xfrm>
              <a:off x="2471175" y="36504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412;p20"/>
            <p:cNvSpPr/>
            <p:nvPr/>
          </p:nvSpPr>
          <p:spPr>
            <a:xfrm>
              <a:off x="2512675" y="38495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413;p20"/>
            <p:cNvSpPr/>
            <p:nvPr/>
          </p:nvSpPr>
          <p:spPr>
            <a:xfrm>
              <a:off x="2616300" y="37033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414;p20"/>
            <p:cNvSpPr/>
            <p:nvPr/>
          </p:nvSpPr>
          <p:spPr>
            <a:xfrm>
              <a:off x="2657125" y="38495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415;p20"/>
            <p:cNvSpPr/>
            <p:nvPr/>
          </p:nvSpPr>
          <p:spPr>
            <a:xfrm>
              <a:off x="2381150" y="355006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416;p20"/>
            <p:cNvSpPr/>
            <p:nvPr/>
          </p:nvSpPr>
          <p:spPr>
            <a:xfrm>
              <a:off x="2826988" y="386840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417;p20"/>
            <p:cNvSpPr/>
            <p:nvPr/>
          </p:nvSpPr>
          <p:spPr>
            <a:xfrm>
              <a:off x="2937625" y="40155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418;p20"/>
            <p:cNvSpPr/>
            <p:nvPr/>
          </p:nvSpPr>
          <p:spPr>
            <a:xfrm>
              <a:off x="2767300" y="40155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419;p20"/>
            <p:cNvSpPr/>
            <p:nvPr/>
          </p:nvSpPr>
          <p:spPr>
            <a:xfrm>
              <a:off x="2997325" y="41715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420;p20"/>
            <p:cNvSpPr/>
            <p:nvPr/>
          </p:nvSpPr>
          <p:spPr>
            <a:xfrm>
              <a:off x="3107950" y="405685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421;p20"/>
            <p:cNvSpPr/>
            <p:nvPr/>
          </p:nvSpPr>
          <p:spPr>
            <a:xfrm>
              <a:off x="3107950" y="420301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306;p20"/>
          <p:cNvGrpSpPr/>
          <p:nvPr/>
        </p:nvGrpSpPr>
        <p:grpSpPr>
          <a:xfrm rot="1742937">
            <a:off x="9322849" y="1970440"/>
            <a:ext cx="1501852" cy="927036"/>
            <a:chOff x="5862862" y="867279"/>
            <a:chExt cx="1912829" cy="1010210"/>
          </a:xfrm>
        </p:grpSpPr>
        <p:sp>
          <p:nvSpPr>
            <p:cNvPr id="27" name="Google Shape;307;p20"/>
            <p:cNvSpPr/>
            <p:nvPr/>
          </p:nvSpPr>
          <p:spPr>
            <a:xfrm rot="1233980">
              <a:off x="7702903" y="1677825"/>
              <a:ext cx="968" cy="7906"/>
            </a:xfrm>
            <a:custGeom>
              <a:avLst/>
              <a:gdLst/>
              <a:ahLst/>
              <a:cxnLst/>
              <a:rect l="l" t="t" r="r" b="b"/>
              <a:pathLst>
                <a:path w="18" h="147" extrusionOk="0">
                  <a:moveTo>
                    <a:pt x="17" y="1"/>
                  </a:moveTo>
                  <a:lnTo>
                    <a:pt x="0" y="90"/>
                  </a:lnTo>
                  <a:cubicBezTo>
                    <a:pt x="5" y="118"/>
                    <a:pt x="9" y="146"/>
                    <a:pt x="12" y="146"/>
                  </a:cubicBezTo>
                  <a:cubicBezTo>
                    <a:pt x="15" y="146"/>
                    <a:pt x="17" y="111"/>
                    <a:pt x="17" y="1"/>
                  </a:cubicBezTo>
                  <a:close/>
                </a:path>
              </a:pathLst>
            </a:custGeom>
            <a:solidFill>
              <a:srgbClr val="F98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308;p20"/>
            <p:cNvSpPr/>
            <p:nvPr/>
          </p:nvSpPr>
          <p:spPr>
            <a:xfrm rot="1233980">
              <a:off x="5865970" y="1190581"/>
              <a:ext cx="1906613" cy="363607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>
              <a:outerShdw blurRad="42863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309;p20"/>
            <p:cNvSpPr/>
            <p:nvPr/>
          </p:nvSpPr>
          <p:spPr>
            <a:xfrm rot="1233980">
              <a:off x="7060840" y="1317101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2" y="2842"/>
                    <a:pt x="70" y="2877"/>
                    <a:pt x="67" y="2877"/>
                  </a:cubicBezTo>
                  <a:cubicBezTo>
                    <a:pt x="64" y="2877"/>
                    <a:pt x="60" y="2849"/>
                    <a:pt x="57" y="2821"/>
                  </a:cubicBezTo>
                  <a:lnTo>
                    <a:pt x="70" y="2732"/>
                  </a:lnTo>
                  <a:close/>
                  <a:moveTo>
                    <a:pt x="2382" y="3356"/>
                  </a:moveTo>
                  <a:cubicBezTo>
                    <a:pt x="2379" y="3382"/>
                    <a:pt x="2374" y="3429"/>
                    <a:pt x="2368" y="3485"/>
                  </a:cubicBezTo>
                  <a:lnTo>
                    <a:pt x="2368" y="3476"/>
                  </a:lnTo>
                  <a:cubicBezTo>
                    <a:pt x="2375" y="3416"/>
                    <a:pt x="2380" y="3378"/>
                    <a:pt x="2382" y="3356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9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21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32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6" y="2510"/>
                    <a:pt x="2217" y="2580"/>
                  </a:cubicBezTo>
                  <a:cubicBezTo>
                    <a:pt x="2246" y="2199"/>
                    <a:pt x="2279" y="1819"/>
                    <a:pt x="2325" y="1436"/>
                  </a:cubicBezTo>
                  <a:cubicBezTo>
                    <a:pt x="2332" y="1280"/>
                    <a:pt x="2332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lnTo>
                    <a:pt x="2309" y="5698"/>
                  </a:ln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51" y="6336"/>
                  </a:moveTo>
                  <a:cubicBezTo>
                    <a:pt x="2448" y="6350"/>
                    <a:pt x="2448" y="6362"/>
                    <a:pt x="2444" y="6376"/>
                  </a:cubicBezTo>
                  <a:cubicBezTo>
                    <a:pt x="2448" y="6359"/>
                    <a:pt x="2448" y="6346"/>
                    <a:pt x="2451" y="6336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22" y="886"/>
                  </a:lnTo>
                  <a:lnTo>
                    <a:pt x="222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9" y="1371"/>
                    <a:pt x="173" y="1181"/>
                  </a:cubicBezTo>
                  <a:lnTo>
                    <a:pt x="173" y="1181"/>
                  </a:lnTo>
                  <a:cubicBezTo>
                    <a:pt x="153" y="1270"/>
                    <a:pt x="163" y="1405"/>
                    <a:pt x="169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9" y="1986"/>
                  </a:cubicBezTo>
                  <a:cubicBezTo>
                    <a:pt x="119" y="1986"/>
                    <a:pt x="130" y="1664"/>
                    <a:pt x="124" y="1664"/>
                  </a:cubicBezTo>
                  <a:lnTo>
                    <a:pt x="124" y="1664"/>
                  </a:lnTo>
                  <a:cubicBezTo>
                    <a:pt x="123" y="1664"/>
                    <a:pt x="122" y="1673"/>
                    <a:pt x="120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7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4" y="3856"/>
                    <a:pt x="54" y="4071"/>
                  </a:cubicBezTo>
                  <a:cubicBezTo>
                    <a:pt x="54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40" y="6161"/>
                    <a:pt x="169" y="6323"/>
                    <a:pt x="199" y="6495"/>
                  </a:cubicBezTo>
                  <a:lnTo>
                    <a:pt x="2306" y="6495"/>
                  </a:lnTo>
                  <a:cubicBezTo>
                    <a:pt x="2296" y="6409"/>
                    <a:pt x="2283" y="6323"/>
                    <a:pt x="2272" y="6240"/>
                  </a:cubicBezTo>
                  <a:cubicBezTo>
                    <a:pt x="2252" y="6062"/>
                    <a:pt x="2240" y="5883"/>
                    <a:pt x="2226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20" y="4738"/>
                    <a:pt x="2245" y="5003"/>
                    <a:pt x="2257" y="5003"/>
                  </a:cubicBezTo>
                  <a:cubicBezTo>
                    <a:pt x="2260" y="5003"/>
                    <a:pt x="2262" y="4981"/>
                    <a:pt x="2263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5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27" y="5816"/>
                    <a:pt x="2326" y="5962"/>
                    <a:pt x="2329" y="6111"/>
                  </a:cubicBezTo>
                  <a:lnTo>
                    <a:pt x="2329" y="6111"/>
                  </a:lnTo>
                  <a:lnTo>
                    <a:pt x="2332" y="6104"/>
                  </a:lnTo>
                  <a:lnTo>
                    <a:pt x="2332" y="6104"/>
                  </a:lnTo>
                  <a:cubicBezTo>
                    <a:pt x="2332" y="6108"/>
                    <a:pt x="2332" y="6108"/>
                    <a:pt x="2329" y="6111"/>
                  </a:cubicBezTo>
                  <a:lnTo>
                    <a:pt x="2329" y="6111"/>
                  </a:lnTo>
                  <a:cubicBezTo>
                    <a:pt x="2329" y="6111"/>
                    <a:pt x="2329" y="6111"/>
                    <a:pt x="2329" y="6111"/>
                  </a:cubicBezTo>
                  <a:lnTo>
                    <a:pt x="2329" y="6111"/>
                  </a:lnTo>
                  <a:lnTo>
                    <a:pt x="2329" y="6112"/>
                  </a:lnTo>
                  <a:cubicBezTo>
                    <a:pt x="2329" y="6112"/>
                    <a:pt x="2329" y="6112"/>
                    <a:pt x="2329" y="6111"/>
                  </a:cubicBezTo>
                  <a:lnTo>
                    <a:pt x="2329" y="6111"/>
                  </a:lnTo>
                  <a:cubicBezTo>
                    <a:pt x="2331" y="6249"/>
                    <a:pt x="2338" y="6390"/>
                    <a:pt x="2362" y="6495"/>
                  </a:cubicBezTo>
                  <a:lnTo>
                    <a:pt x="2388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5" y="6383"/>
                    <a:pt x="2473" y="6300"/>
                    <a:pt x="2462" y="6300"/>
                  </a:cubicBezTo>
                  <a:cubicBezTo>
                    <a:pt x="2458" y="6300"/>
                    <a:pt x="2454" y="6311"/>
                    <a:pt x="2451" y="6336"/>
                  </a:cubicBezTo>
                  <a:cubicBezTo>
                    <a:pt x="2464" y="6211"/>
                    <a:pt x="2461" y="6098"/>
                    <a:pt x="2458" y="5976"/>
                  </a:cubicBezTo>
                  <a:cubicBezTo>
                    <a:pt x="2451" y="5843"/>
                    <a:pt x="2441" y="5701"/>
                    <a:pt x="2464" y="5512"/>
                  </a:cubicBezTo>
                  <a:lnTo>
                    <a:pt x="2464" y="5512"/>
                  </a:lnTo>
                  <a:cubicBezTo>
                    <a:pt x="2457" y="5518"/>
                    <a:pt x="2451" y="5545"/>
                    <a:pt x="2446" y="5545"/>
                  </a:cubicBezTo>
                  <a:cubicBezTo>
                    <a:pt x="2439" y="5545"/>
                    <a:pt x="2434" y="5502"/>
                    <a:pt x="2428" y="5318"/>
                  </a:cubicBezTo>
                  <a:cubicBezTo>
                    <a:pt x="2425" y="5304"/>
                    <a:pt x="2415" y="5268"/>
                    <a:pt x="2411" y="5248"/>
                  </a:cubicBezTo>
                  <a:lnTo>
                    <a:pt x="2411" y="5245"/>
                  </a:lnTo>
                  <a:cubicBezTo>
                    <a:pt x="2410" y="5237"/>
                    <a:pt x="2408" y="5233"/>
                    <a:pt x="2407" y="5233"/>
                  </a:cubicBezTo>
                  <a:lnTo>
                    <a:pt x="2407" y="5233"/>
                  </a:lnTo>
                  <a:cubicBezTo>
                    <a:pt x="2406" y="5233"/>
                    <a:pt x="2406" y="5239"/>
                    <a:pt x="2408" y="5251"/>
                  </a:cubicBezTo>
                  <a:cubicBezTo>
                    <a:pt x="2405" y="5327"/>
                    <a:pt x="2402" y="5390"/>
                    <a:pt x="2391" y="5417"/>
                  </a:cubicBezTo>
                  <a:cubicBezTo>
                    <a:pt x="2348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5" y="4020"/>
                  </a:cubicBezTo>
                  <a:cubicBezTo>
                    <a:pt x="2373" y="4020"/>
                    <a:pt x="2381" y="4069"/>
                    <a:pt x="2388" y="4213"/>
                  </a:cubicBezTo>
                  <a:lnTo>
                    <a:pt x="2388" y="3803"/>
                  </a:lnTo>
                  <a:cubicBezTo>
                    <a:pt x="2402" y="3562"/>
                    <a:pt x="2438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cubicBezTo>
                    <a:pt x="2431" y="2702"/>
                    <a:pt x="2431" y="2663"/>
                    <a:pt x="2435" y="2603"/>
                  </a:cubicBezTo>
                  <a:cubicBezTo>
                    <a:pt x="2431" y="2540"/>
                    <a:pt x="2438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lnTo>
                    <a:pt x="2521" y="1317"/>
                  </a:lnTo>
                  <a:cubicBezTo>
                    <a:pt x="2517" y="1234"/>
                    <a:pt x="2517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10;p20"/>
            <p:cNvSpPr/>
            <p:nvPr/>
          </p:nvSpPr>
          <p:spPr>
            <a:xfrm rot="1233980">
              <a:off x="7283457" y="1404371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1697"/>
                  </a:lnTo>
                  <a:cubicBezTo>
                    <a:pt x="283" y="1866"/>
                    <a:pt x="283" y="2034"/>
                    <a:pt x="286" y="2203"/>
                  </a:cubicBezTo>
                  <a:lnTo>
                    <a:pt x="223" y="2213"/>
                  </a:lnTo>
                  <a:lnTo>
                    <a:pt x="286" y="2272"/>
                  </a:lnTo>
                  <a:cubicBezTo>
                    <a:pt x="286" y="2441"/>
                    <a:pt x="292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7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9" y="2051"/>
                    <a:pt x="252" y="1832"/>
                    <a:pt x="266" y="1747"/>
                  </a:cubicBezTo>
                  <a:cubicBezTo>
                    <a:pt x="272" y="1720"/>
                    <a:pt x="279" y="1703"/>
                    <a:pt x="286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6" y="5440"/>
                  </a:cubicBezTo>
                  <a:cubicBezTo>
                    <a:pt x="623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90" y="5787"/>
                    <a:pt x="556" y="5668"/>
                  </a:cubicBezTo>
                  <a:cubicBezTo>
                    <a:pt x="536" y="5599"/>
                    <a:pt x="517" y="5529"/>
                    <a:pt x="501" y="5457"/>
                  </a:cubicBezTo>
                  <a:cubicBezTo>
                    <a:pt x="481" y="5384"/>
                    <a:pt x="461" y="5311"/>
                    <a:pt x="441" y="5235"/>
                  </a:cubicBezTo>
                  <a:lnTo>
                    <a:pt x="451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21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3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5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5" y="5314"/>
                    <a:pt x="2792" y="5258"/>
                  </a:cubicBezTo>
                  <a:cubicBezTo>
                    <a:pt x="2778" y="5202"/>
                    <a:pt x="2766" y="5146"/>
                    <a:pt x="2749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2" y="2725"/>
                    <a:pt x="2346" y="2798"/>
                    <a:pt x="2336" y="2798"/>
                  </a:cubicBezTo>
                  <a:cubicBezTo>
                    <a:pt x="2320" y="2798"/>
                    <a:pt x="2294" y="2611"/>
                    <a:pt x="2276" y="2611"/>
                  </a:cubicBezTo>
                  <a:cubicBezTo>
                    <a:pt x="2271" y="2611"/>
                    <a:pt x="2266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3" y="2353"/>
                  </a:cubicBezTo>
                  <a:cubicBezTo>
                    <a:pt x="2341" y="2353"/>
                    <a:pt x="2340" y="2151"/>
                    <a:pt x="2349" y="1938"/>
                  </a:cubicBezTo>
                  <a:cubicBezTo>
                    <a:pt x="2355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395" y="1128"/>
                    <a:pt x="2412" y="810"/>
                    <a:pt x="2432" y="497"/>
                  </a:cubicBezTo>
                  <a:cubicBezTo>
                    <a:pt x="2247" y="228"/>
                    <a:pt x="2111" y="1"/>
                    <a:pt x="2111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9" y="225"/>
                  </a:cubicBezTo>
                  <a:cubicBezTo>
                    <a:pt x="318" y="152"/>
                    <a:pt x="315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1;p20"/>
            <p:cNvSpPr/>
            <p:nvPr/>
          </p:nvSpPr>
          <p:spPr>
            <a:xfrm rot="1233980">
              <a:off x="6616301" y="1150288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4" y="3334"/>
                  </a:moveTo>
                  <a:cubicBezTo>
                    <a:pt x="2385" y="3334"/>
                    <a:pt x="2377" y="3397"/>
                    <a:pt x="2368" y="3485"/>
                  </a:cubicBezTo>
                  <a:cubicBezTo>
                    <a:pt x="2368" y="3479"/>
                    <a:pt x="2368" y="3479"/>
                    <a:pt x="2365" y="3476"/>
                  </a:cubicBezTo>
                  <a:cubicBezTo>
                    <a:pt x="2378" y="3374"/>
                    <a:pt x="2384" y="3334"/>
                    <a:pt x="2384" y="3334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29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332" y="6104"/>
                  </a:moveTo>
                  <a:lnTo>
                    <a:pt x="2332" y="6104"/>
                  </a:lnTo>
                  <a:cubicBezTo>
                    <a:pt x="2332" y="6106"/>
                    <a:pt x="2331" y="6107"/>
                    <a:pt x="2330" y="6107"/>
                  </a:cubicBezTo>
                  <a:lnTo>
                    <a:pt x="2330" y="6107"/>
                  </a:lnTo>
                  <a:lnTo>
                    <a:pt x="2332" y="6104"/>
                  </a:lnTo>
                  <a:close/>
                  <a:moveTo>
                    <a:pt x="2448" y="6339"/>
                  </a:moveTo>
                  <a:cubicBezTo>
                    <a:pt x="2448" y="6353"/>
                    <a:pt x="2448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53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8" y="1986"/>
                  </a:cubicBezTo>
                  <a:cubicBezTo>
                    <a:pt x="119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72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41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4" y="5545"/>
                  </a:cubicBezTo>
                  <a:cubicBezTo>
                    <a:pt x="2438" y="5545"/>
                    <a:pt x="2434" y="5502"/>
                    <a:pt x="2428" y="5318"/>
                  </a:cubicBezTo>
                  <a:cubicBezTo>
                    <a:pt x="2421" y="5304"/>
                    <a:pt x="2415" y="5268"/>
                    <a:pt x="2411" y="5248"/>
                  </a:cubicBezTo>
                  <a:lnTo>
                    <a:pt x="2411" y="5225"/>
                  </a:lnTo>
                  <a:cubicBezTo>
                    <a:pt x="2408" y="5231"/>
                    <a:pt x="2408" y="5235"/>
                    <a:pt x="2408" y="5245"/>
                  </a:cubicBez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4" y="4020"/>
                  </a:cubicBezTo>
                  <a:cubicBezTo>
                    <a:pt x="2372" y="4020"/>
                    <a:pt x="2379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21" y="1399"/>
                    <a:pt x="2521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12;p20"/>
            <p:cNvSpPr/>
            <p:nvPr/>
          </p:nvSpPr>
          <p:spPr>
            <a:xfrm rot="1233980">
              <a:off x="6838918" y="1237558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3" y="1697"/>
                  </a:moveTo>
                  <a:lnTo>
                    <a:pt x="283" y="2203"/>
                  </a:lnTo>
                  <a:lnTo>
                    <a:pt x="219" y="2213"/>
                  </a:lnTo>
                  <a:lnTo>
                    <a:pt x="283" y="2272"/>
                  </a:lnTo>
                  <a:cubicBezTo>
                    <a:pt x="286" y="2441"/>
                    <a:pt x="289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3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6" y="2051"/>
                    <a:pt x="249" y="1832"/>
                    <a:pt x="266" y="1747"/>
                  </a:cubicBezTo>
                  <a:cubicBezTo>
                    <a:pt x="272" y="1720"/>
                    <a:pt x="279" y="1703"/>
                    <a:pt x="283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3" y="5440"/>
                  </a:cubicBezTo>
                  <a:cubicBezTo>
                    <a:pt x="620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86" y="5787"/>
                    <a:pt x="553" y="5668"/>
                  </a:cubicBezTo>
                  <a:cubicBezTo>
                    <a:pt x="533" y="5599"/>
                    <a:pt x="517" y="5529"/>
                    <a:pt x="501" y="5457"/>
                  </a:cubicBezTo>
                  <a:cubicBezTo>
                    <a:pt x="481" y="5384"/>
                    <a:pt x="457" y="5311"/>
                    <a:pt x="441" y="5235"/>
                  </a:cubicBezTo>
                  <a:lnTo>
                    <a:pt x="448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17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4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2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5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2" y="5314"/>
                    <a:pt x="2792" y="5258"/>
                  </a:cubicBezTo>
                  <a:cubicBezTo>
                    <a:pt x="2778" y="5202"/>
                    <a:pt x="2763" y="5146"/>
                    <a:pt x="2749" y="5089"/>
                  </a:cubicBezTo>
                  <a:cubicBezTo>
                    <a:pt x="2723" y="4974"/>
                    <a:pt x="2696" y="4854"/>
                    <a:pt x="2670" y="4735"/>
                  </a:cubicBezTo>
                  <a:cubicBezTo>
                    <a:pt x="2613" y="4497"/>
                    <a:pt x="2594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1" y="2725"/>
                    <a:pt x="2345" y="2798"/>
                    <a:pt x="2334" y="2798"/>
                  </a:cubicBezTo>
                  <a:cubicBezTo>
                    <a:pt x="2318" y="2798"/>
                    <a:pt x="2292" y="2611"/>
                    <a:pt x="2275" y="2611"/>
                  </a:cubicBezTo>
                  <a:cubicBezTo>
                    <a:pt x="2270" y="2611"/>
                    <a:pt x="2265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2" y="2353"/>
                  </a:cubicBezTo>
                  <a:cubicBezTo>
                    <a:pt x="2341" y="2353"/>
                    <a:pt x="2337" y="2151"/>
                    <a:pt x="2349" y="1938"/>
                  </a:cubicBezTo>
                  <a:cubicBezTo>
                    <a:pt x="2355" y="1698"/>
                    <a:pt x="2359" y="1449"/>
                    <a:pt x="2384" y="1449"/>
                  </a:cubicBezTo>
                  <a:cubicBezTo>
                    <a:pt x="2385" y="1449"/>
                    <a:pt x="2385" y="1449"/>
                    <a:pt x="2386" y="1449"/>
                  </a:cubicBezTo>
                  <a:cubicBezTo>
                    <a:pt x="2402" y="959"/>
                    <a:pt x="2432" y="480"/>
                    <a:pt x="2465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5" y="225"/>
                  </a:cubicBezTo>
                  <a:cubicBezTo>
                    <a:pt x="318" y="152"/>
                    <a:pt x="312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13;p20"/>
            <p:cNvSpPr/>
            <p:nvPr/>
          </p:nvSpPr>
          <p:spPr>
            <a:xfrm rot="1233980">
              <a:off x="6171762" y="983475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2" y="3334"/>
                  </a:moveTo>
                  <a:lnTo>
                    <a:pt x="2382" y="3334"/>
                  </a:lnTo>
                  <a:cubicBezTo>
                    <a:pt x="2382" y="3334"/>
                    <a:pt x="2376" y="3397"/>
                    <a:pt x="2368" y="3485"/>
                  </a:cubicBezTo>
                  <a:cubicBezTo>
                    <a:pt x="2365" y="3479"/>
                    <a:pt x="2365" y="3479"/>
                    <a:pt x="2365" y="3476"/>
                  </a:cubicBezTo>
                  <a:cubicBezTo>
                    <a:pt x="2377" y="3374"/>
                    <a:pt x="2381" y="3334"/>
                    <a:pt x="2382" y="3334"/>
                  </a:cubicBezTo>
                  <a:close/>
                  <a:moveTo>
                    <a:pt x="2329" y="599"/>
                  </a:moveTo>
                  <a:cubicBezTo>
                    <a:pt x="2339" y="642"/>
                    <a:pt x="2352" y="695"/>
                    <a:pt x="2359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5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1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1" y="1810"/>
                    <a:pt x="2384" y="1861"/>
                    <a:pt x="2371" y="1861"/>
                  </a:cubicBezTo>
                  <a:cubicBezTo>
                    <a:pt x="2363" y="1861"/>
                    <a:pt x="2357" y="1840"/>
                    <a:pt x="2354" y="1840"/>
                  </a:cubicBezTo>
                  <a:cubicBezTo>
                    <a:pt x="2352" y="1840"/>
                    <a:pt x="2352" y="1845"/>
                    <a:pt x="2352" y="1859"/>
                  </a:cubicBezTo>
                  <a:cubicBezTo>
                    <a:pt x="2299" y="2335"/>
                    <a:pt x="2309" y="2540"/>
                    <a:pt x="2329" y="2722"/>
                  </a:cubicBezTo>
                  <a:cubicBezTo>
                    <a:pt x="2345" y="2904"/>
                    <a:pt x="2359" y="3069"/>
                    <a:pt x="2316" y="3462"/>
                  </a:cubicBezTo>
                  <a:cubicBezTo>
                    <a:pt x="2296" y="3575"/>
                    <a:pt x="2278" y="3609"/>
                    <a:pt x="2262" y="3609"/>
                  </a:cubicBezTo>
                  <a:cubicBezTo>
                    <a:pt x="2239" y="3609"/>
                    <a:pt x="2219" y="3534"/>
                    <a:pt x="2201" y="3534"/>
                  </a:cubicBezTo>
                  <a:cubicBezTo>
                    <a:pt x="2197" y="3534"/>
                    <a:pt x="2193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29" y="973"/>
                  </a:cubicBezTo>
                  <a:lnTo>
                    <a:pt x="2329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48" y="6339"/>
                  </a:moveTo>
                  <a:cubicBezTo>
                    <a:pt x="2448" y="6353"/>
                    <a:pt x="2444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cubicBezTo>
                    <a:pt x="166" y="10"/>
                    <a:pt x="166" y="21"/>
                    <a:pt x="166" y="27"/>
                  </a:cubicBez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3" y="1350"/>
                  </a:lnTo>
                  <a:cubicBezTo>
                    <a:pt x="207" y="1402"/>
                    <a:pt x="198" y="1439"/>
                    <a:pt x="189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49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3" y="1747"/>
                  </a:cubicBezTo>
                  <a:cubicBezTo>
                    <a:pt x="159" y="1924"/>
                    <a:pt x="145" y="1986"/>
                    <a:pt x="137" y="1986"/>
                  </a:cubicBezTo>
                  <a:cubicBezTo>
                    <a:pt x="118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67" y="2794"/>
                    <a:pt x="50" y="2669"/>
                    <a:pt x="44" y="2768"/>
                  </a:cubicBezTo>
                  <a:cubicBezTo>
                    <a:pt x="41" y="2768"/>
                    <a:pt x="37" y="2778"/>
                    <a:pt x="37" y="2801"/>
                  </a:cubicBezTo>
                  <a:cubicBezTo>
                    <a:pt x="37" y="2824"/>
                    <a:pt x="34" y="2861"/>
                    <a:pt x="34" y="2924"/>
                  </a:cubicBezTo>
                  <a:lnTo>
                    <a:pt x="1" y="3508"/>
                  </a:lnTo>
                  <a:lnTo>
                    <a:pt x="57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8" y="3665"/>
                    <a:pt x="76" y="3639"/>
                    <a:pt x="90" y="3578"/>
                  </a:cubicBezTo>
                  <a:lnTo>
                    <a:pt x="90" y="3578"/>
                  </a:lnTo>
                  <a:cubicBezTo>
                    <a:pt x="67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4" y="4567"/>
                    <a:pt x="44" y="4699"/>
                    <a:pt x="50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69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3" y="5245"/>
                    <a:pt x="2183" y="5013"/>
                  </a:cubicBezTo>
                  <a:lnTo>
                    <a:pt x="2183" y="5013"/>
                  </a:lnTo>
                  <a:cubicBezTo>
                    <a:pt x="2188" y="5033"/>
                    <a:pt x="2193" y="5043"/>
                    <a:pt x="2196" y="5043"/>
                  </a:cubicBezTo>
                  <a:cubicBezTo>
                    <a:pt x="2199" y="5043"/>
                    <a:pt x="2202" y="5035"/>
                    <a:pt x="2203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79" y="5083"/>
                    <a:pt x="2306" y="5248"/>
                    <a:pt x="2325" y="5430"/>
                  </a:cubicBezTo>
                  <a:cubicBezTo>
                    <a:pt x="2336" y="5520"/>
                    <a:pt x="2342" y="5616"/>
                    <a:pt x="2348" y="5715"/>
                  </a:cubicBezTo>
                  <a:cubicBezTo>
                    <a:pt x="2359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38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3" y="5545"/>
                  </a:cubicBezTo>
                  <a:cubicBezTo>
                    <a:pt x="2437" y="5545"/>
                    <a:pt x="2432" y="5502"/>
                    <a:pt x="2428" y="5318"/>
                  </a:cubicBezTo>
                  <a:cubicBezTo>
                    <a:pt x="2421" y="5304"/>
                    <a:pt x="2415" y="5268"/>
                    <a:pt x="2408" y="5248"/>
                  </a:cubicBezTo>
                  <a:lnTo>
                    <a:pt x="2408" y="5245"/>
                  </a:ln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2" y="4488"/>
                  </a:cubicBezTo>
                  <a:cubicBezTo>
                    <a:pt x="2307" y="4488"/>
                    <a:pt x="2313" y="4559"/>
                    <a:pt x="2322" y="4559"/>
                  </a:cubicBezTo>
                  <a:cubicBezTo>
                    <a:pt x="2325" y="4559"/>
                    <a:pt x="2328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6" y="4020"/>
                    <a:pt x="2363" y="4020"/>
                  </a:cubicBezTo>
                  <a:cubicBezTo>
                    <a:pt x="2370" y="4020"/>
                    <a:pt x="2378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1" y="2652"/>
                    <a:pt x="2423" y="2652"/>
                  </a:cubicBezTo>
                  <a:lnTo>
                    <a:pt x="2423" y="2652"/>
                  </a:lnTo>
                  <a:cubicBezTo>
                    <a:pt x="2424" y="2652"/>
                    <a:pt x="2426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17" y="1399"/>
                    <a:pt x="2517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14;p20"/>
            <p:cNvSpPr/>
            <p:nvPr/>
          </p:nvSpPr>
          <p:spPr>
            <a:xfrm rot="1233980">
              <a:off x="6394228" y="1070688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2203"/>
                  </a:lnTo>
                  <a:lnTo>
                    <a:pt x="222" y="2213"/>
                  </a:lnTo>
                  <a:lnTo>
                    <a:pt x="286" y="2272"/>
                  </a:lnTo>
                  <a:cubicBezTo>
                    <a:pt x="289" y="2441"/>
                    <a:pt x="292" y="2606"/>
                    <a:pt x="298" y="2771"/>
                  </a:cubicBezTo>
                  <a:cubicBezTo>
                    <a:pt x="296" y="2771"/>
                    <a:pt x="294" y="2771"/>
                    <a:pt x="292" y="2771"/>
                  </a:cubicBezTo>
                  <a:cubicBezTo>
                    <a:pt x="248" y="2771"/>
                    <a:pt x="208" y="2742"/>
                    <a:pt x="186" y="2682"/>
                  </a:cubicBezTo>
                  <a:cubicBezTo>
                    <a:pt x="190" y="2655"/>
                    <a:pt x="199" y="2464"/>
                    <a:pt x="209" y="2259"/>
                  </a:cubicBezTo>
                  <a:cubicBezTo>
                    <a:pt x="229" y="2051"/>
                    <a:pt x="252" y="1832"/>
                    <a:pt x="269" y="1747"/>
                  </a:cubicBezTo>
                  <a:cubicBezTo>
                    <a:pt x="275" y="1720"/>
                    <a:pt x="278" y="1703"/>
                    <a:pt x="286" y="1697"/>
                  </a:cubicBezTo>
                  <a:close/>
                  <a:moveTo>
                    <a:pt x="341" y="4663"/>
                  </a:moveTo>
                  <a:lnTo>
                    <a:pt x="341" y="4663"/>
                  </a:lnTo>
                  <a:cubicBezTo>
                    <a:pt x="391" y="4778"/>
                    <a:pt x="470" y="4987"/>
                    <a:pt x="556" y="5219"/>
                  </a:cubicBezTo>
                  <a:cubicBezTo>
                    <a:pt x="570" y="5291"/>
                    <a:pt x="583" y="5364"/>
                    <a:pt x="596" y="5440"/>
                  </a:cubicBezTo>
                  <a:cubicBezTo>
                    <a:pt x="623" y="5625"/>
                    <a:pt x="646" y="5807"/>
                    <a:pt x="662" y="5992"/>
                  </a:cubicBezTo>
                  <a:lnTo>
                    <a:pt x="662" y="5992"/>
                  </a:lnTo>
                  <a:cubicBezTo>
                    <a:pt x="630" y="5893"/>
                    <a:pt x="588" y="5783"/>
                    <a:pt x="556" y="5668"/>
                  </a:cubicBezTo>
                  <a:cubicBezTo>
                    <a:pt x="536" y="5599"/>
                    <a:pt x="516" y="5529"/>
                    <a:pt x="500" y="5457"/>
                  </a:cubicBezTo>
                  <a:cubicBezTo>
                    <a:pt x="480" y="5384"/>
                    <a:pt x="460" y="5311"/>
                    <a:pt x="444" y="5235"/>
                  </a:cubicBezTo>
                  <a:lnTo>
                    <a:pt x="451" y="5120"/>
                  </a:lnTo>
                  <a:lnTo>
                    <a:pt x="341" y="4663"/>
                  </a:lnTo>
                  <a:close/>
                  <a:moveTo>
                    <a:pt x="97" y="1"/>
                  </a:moveTo>
                  <a:cubicBezTo>
                    <a:pt x="97" y="50"/>
                    <a:pt x="97" y="90"/>
                    <a:pt x="103" y="113"/>
                  </a:cubicBezTo>
                  <a:cubicBezTo>
                    <a:pt x="1" y="417"/>
                    <a:pt x="28" y="1475"/>
                    <a:pt x="20" y="1971"/>
                  </a:cubicBezTo>
                  <a:lnTo>
                    <a:pt x="63" y="1988"/>
                  </a:lnTo>
                  <a:cubicBezTo>
                    <a:pt x="54" y="2328"/>
                    <a:pt x="87" y="2655"/>
                    <a:pt x="113" y="3076"/>
                  </a:cubicBezTo>
                  <a:lnTo>
                    <a:pt x="150" y="3049"/>
                  </a:lnTo>
                  <a:cubicBezTo>
                    <a:pt x="176" y="3231"/>
                    <a:pt x="186" y="3466"/>
                    <a:pt x="196" y="3727"/>
                  </a:cubicBezTo>
                  <a:cubicBezTo>
                    <a:pt x="206" y="3989"/>
                    <a:pt x="232" y="4273"/>
                    <a:pt x="266" y="4560"/>
                  </a:cubicBezTo>
                  <a:cubicBezTo>
                    <a:pt x="249" y="4524"/>
                    <a:pt x="236" y="4375"/>
                    <a:pt x="232" y="4273"/>
                  </a:cubicBezTo>
                  <a:lnTo>
                    <a:pt x="232" y="4273"/>
                  </a:lnTo>
                  <a:cubicBezTo>
                    <a:pt x="222" y="4620"/>
                    <a:pt x="305" y="4981"/>
                    <a:pt x="385" y="5331"/>
                  </a:cubicBezTo>
                  <a:cubicBezTo>
                    <a:pt x="457" y="5685"/>
                    <a:pt x="516" y="6025"/>
                    <a:pt x="497" y="6336"/>
                  </a:cubicBezTo>
                  <a:cubicBezTo>
                    <a:pt x="507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81" y="5718"/>
                    <a:pt x="2795" y="5341"/>
                  </a:cubicBezTo>
                  <a:lnTo>
                    <a:pt x="2795" y="5341"/>
                  </a:lnTo>
                  <a:cubicBezTo>
                    <a:pt x="2801" y="5347"/>
                    <a:pt x="2812" y="5364"/>
                    <a:pt x="2825" y="5427"/>
                  </a:cubicBezTo>
                  <a:cubicBezTo>
                    <a:pt x="2815" y="5370"/>
                    <a:pt x="2805" y="5314"/>
                    <a:pt x="2795" y="5258"/>
                  </a:cubicBezTo>
                  <a:cubicBezTo>
                    <a:pt x="2781" y="5202"/>
                    <a:pt x="2766" y="5146"/>
                    <a:pt x="2752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70" y="4035"/>
                  </a:cubicBezTo>
                  <a:cubicBezTo>
                    <a:pt x="2557" y="3925"/>
                    <a:pt x="2543" y="3816"/>
                    <a:pt x="2531" y="3717"/>
                  </a:cubicBezTo>
                  <a:cubicBezTo>
                    <a:pt x="2520" y="3615"/>
                    <a:pt x="2514" y="3522"/>
                    <a:pt x="2504" y="3436"/>
                  </a:cubicBezTo>
                  <a:cubicBezTo>
                    <a:pt x="2484" y="3267"/>
                    <a:pt x="2455" y="3132"/>
                    <a:pt x="2412" y="3056"/>
                  </a:cubicBezTo>
                  <a:cubicBezTo>
                    <a:pt x="2412" y="3056"/>
                    <a:pt x="2389" y="2913"/>
                    <a:pt x="2378" y="2771"/>
                  </a:cubicBezTo>
                  <a:cubicBezTo>
                    <a:pt x="2365" y="2629"/>
                    <a:pt x="2352" y="2487"/>
                    <a:pt x="2352" y="2487"/>
                  </a:cubicBezTo>
                  <a:lnTo>
                    <a:pt x="2352" y="2487"/>
                  </a:lnTo>
                  <a:cubicBezTo>
                    <a:pt x="2354" y="2725"/>
                    <a:pt x="2348" y="2798"/>
                    <a:pt x="2337" y="2798"/>
                  </a:cubicBezTo>
                  <a:cubicBezTo>
                    <a:pt x="2321" y="2798"/>
                    <a:pt x="2295" y="2611"/>
                    <a:pt x="2278" y="2611"/>
                  </a:cubicBezTo>
                  <a:cubicBezTo>
                    <a:pt x="2273" y="2611"/>
                    <a:pt x="2268" y="2630"/>
                    <a:pt x="2266" y="2679"/>
                  </a:cubicBezTo>
                  <a:cubicBezTo>
                    <a:pt x="2254" y="2466"/>
                    <a:pt x="2274" y="2158"/>
                    <a:pt x="2292" y="2158"/>
                  </a:cubicBezTo>
                  <a:cubicBezTo>
                    <a:pt x="2299" y="2158"/>
                    <a:pt x="2305" y="2196"/>
                    <a:pt x="2309" y="2289"/>
                  </a:cubicBezTo>
                  <a:lnTo>
                    <a:pt x="2302" y="2342"/>
                  </a:lnTo>
                  <a:cubicBezTo>
                    <a:pt x="2307" y="2350"/>
                    <a:pt x="2312" y="2353"/>
                    <a:pt x="2315" y="2353"/>
                  </a:cubicBezTo>
                  <a:cubicBezTo>
                    <a:pt x="2344" y="2353"/>
                    <a:pt x="2340" y="2151"/>
                    <a:pt x="2352" y="1938"/>
                  </a:cubicBezTo>
                  <a:cubicBezTo>
                    <a:pt x="2358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401" y="959"/>
                    <a:pt x="2435" y="480"/>
                    <a:pt x="2468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8" y="225"/>
                  </a:cubicBezTo>
                  <a:cubicBezTo>
                    <a:pt x="321" y="152"/>
                    <a:pt x="315" y="76"/>
                    <a:pt x="3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585303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2321</TotalTime>
  <Words>191</Words>
  <Application>Microsoft Office PowerPoint</Application>
  <PresentationFormat>Tùy chỉnh</PresentationFormat>
  <Paragraphs>72</Paragraphs>
  <Slides>10</Slides>
  <Notes>7</Notes>
  <HiddenSlides>0</HiddenSlides>
  <MMClips>0</MMClips>
  <ScaleCrop>false</ScaleCrop>
  <HeadingPairs>
    <vt:vector size="4" baseType="variant">
      <vt:variant>
        <vt:lpstr>Chủ đề</vt:lpstr>
      </vt:variant>
      <vt:variant>
        <vt:i4>1</vt:i4>
      </vt:variant>
      <vt:variant>
        <vt:lpstr>Tiêu đề Bản chiếu</vt:lpstr>
      </vt:variant>
      <vt:variant>
        <vt:i4>10</vt:i4>
      </vt:variant>
    </vt:vector>
  </HeadingPairs>
  <TitlesOfParts>
    <vt:vector size="11" baseType="lpstr">
      <vt:lpstr>Office Theme</vt:lpstr>
      <vt:lpstr>Bản trình bày của PowerPoint</vt:lpstr>
      <vt:lpstr>Bản trình bày của PowerPoint</vt:lpstr>
      <vt:lpstr>Bản trình bày của PowerPoint</vt:lpstr>
      <vt:lpstr>Bản trình bày của PowerPoint</vt:lpstr>
      <vt:lpstr>Bản trình bày của PowerPoint</vt:lpstr>
      <vt:lpstr>Bản trình bày của PowerPoint</vt:lpstr>
      <vt:lpstr>Bản trình bày của PowerPoint</vt:lpstr>
      <vt:lpstr>Bản trình bày của PowerPoint</vt:lpstr>
      <vt:lpstr>Bản trình bày của PowerPoint</vt:lpstr>
      <vt:lpstr>Bản trình bày của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Adminis</cp:lastModifiedBy>
  <cp:revision>234</cp:revision>
  <dcterms:created xsi:type="dcterms:W3CDTF">2021-05-23T10:25:42Z</dcterms:created>
  <dcterms:modified xsi:type="dcterms:W3CDTF">2021-11-01T07:58:01Z</dcterms:modified>
</cp:coreProperties>
</file>