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59" d="100"/>
          <a:sy n="59" d="100"/>
        </p:scale>
        <p:origin x="15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9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6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4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8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1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7C83-48A4-4753-8D8A-2DCE5F2EAE9E}" type="datetimeFigureOut">
              <a:rPr lang="en-US" smtClean="0"/>
              <a:t>13/10/2020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BC2A-AD23-43FF-8202-4003A8295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9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49285" y="-229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5" t="4117" r="44455" b="2045"/>
          <a:stretch>
            <a:fillRect/>
          </a:stretch>
        </p:blipFill>
        <p:spPr bwMode="auto">
          <a:xfrm>
            <a:off x="2449285" y="-22905"/>
            <a:ext cx="620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49285" y="-229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0" t="13591" r="44455" b="73897"/>
          <a:stretch/>
        </p:blipFill>
        <p:spPr bwMode="auto">
          <a:xfrm>
            <a:off x="1279071" y="470696"/>
            <a:ext cx="9633858" cy="508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5427937" y="4263629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45479" y="4200187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263" y="2229304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88442" y="2229305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74366" y="2317524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10396" y="4281830"/>
            <a:ext cx="1005205" cy="10123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49285" y="-229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9" t="25432" r="44455" b="30553"/>
          <a:stretch/>
        </p:blipFill>
        <p:spPr bwMode="auto">
          <a:xfrm>
            <a:off x="2449285" y="434295"/>
            <a:ext cx="7576458" cy="596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747657" y="2041071"/>
            <a:ext cx="1159329" cy="1796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57180" y="4827815"/>
            <a:ext cx="1043670" cy="8611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55821" y="4827815"/>
            <a:ext cx="1045029" cy="768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686423" y="3015343"/>
            <a:ext cx="1114427" cy="800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747656" y="2041071"/>
            <a:ext cx="1036865" cy="9388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7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49285" y="-229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content (12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4" t="68329" r="44455" b="8434"/>
          <a:stretch/>
        </p:blipFill>
        <p:spPr bwMode="auto">
          <a:xfrm>
            <a:off x="658585" y="940481"/>
            <a:ext cx="10804072" cy="532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35241" y="5122315"/>
            <a:ext cx="78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7665" y="5257800"/>
            <a:ext cx="78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v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302" y="5194207"/>
            <a:ext cx="7837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x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2020-10-13T15:07:12Z</dcterms:created>
  <dcterms:modified xsi:type="dcterms:W3CDTF">2020-10-13T15:18:39Z</dcterms:modified>
</cp:coreProperties>
</file>