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9" autoAdjust="0"/>
    <p:restoredTop sz="94660"/>
  </p:normalViewPr>
  <p:slideViewPr>
    <p:cSldViewPr snapToGrid="0">
      <p:cViewPr>
        <p:scale>
          <a:sx n="59" d="100"/>
          <a:sy n="59" d="100"/>
        </p:scale>
        <p:origin x="10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9794-5CC5-4C03-A812-70B6A56765C0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C61-AD57-466D-B6DA-8DFD2F2B7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9794-5CC5-4C03-A812-70B6A56765C0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C61-AD57-466D-B6DA-8DFD2F2B7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4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9794-5CC5-4C03-A812-70B6A56765C0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C61-AD57-466D-B6DA-8DFD2F2B7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3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9794-5CC5-4C03-A812-70B6A56765C0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C61-AD57-466D-B6DA-8DFD2F2B7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8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9794-5CC5-4C03-A812-70B6A56765C0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C61-AD57-466D-B6DA-8DFD2F2B7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2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9794-5CC5-4C03-A812-70B6A56765C0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C61-AD57-466D-B6DA-8DFD2F2B7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0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9794-5CC5-4C03-A812-70B6A56765C0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C61-AD57-466D-B6DA-8DFD2F2B7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9794-5CC5-4C03-A812-70B6A56765C0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C61-AD57-466D-B6DA-8DFD2F2B7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0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9794-5CC5-4C03-A812-70B6A56765C0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C61-AD57-466D-B6DA-8DFD2F2B7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5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9794-5CC5-4C03-A812-70B6A56765C0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C61-AD57-466D-B6DA-8DFD2F2B7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7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9794-5CC5-4C03-A812-70B6A56765C0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C61-AD57-466D-B6DA-8DFD2F2B7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7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09794-5CC5-4C03-A812-70B6A56765C0}" type="datetimeFigureOut">
              <a:rPr lang="en-US" smtClean="0"/>
              <a:t>13/10/2020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BEC61-AD57-466D-B6DA-8DFD2F2B7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3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26615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content (21)"/>
          <p:cNvPicPr>
            <a:picLocks noChangeAspect="1" noChangeArrowheads="1"/>
          </p:cNvPicPr>
          <p:nvPr/>
        </p:nvPicPr>
        <p:blipFill rotWithShape="1"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0" t="28473" r="1675" b="26206"/>
          <a:stretch/>
        </p:blipFill>
        <p:spPr bwMode="auto">
          <a:xfrm>
            <a:off x="0" y="-71890"/>
            <a:ext cx="6041571" cy="436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7142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49988" y="-529091"/>
            <a:ext cx="11564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 descr="content (22)"/>
          <p:cNvPicPr>
            <a:picLocks noChangeAspect="1" noChangeArrowheads="1"/>
          </p:cNvPicPr>
          <p:nvPr/>
        </p:nvPicPr>
        <p:blipFill>
          <a:blip r:embed="rId3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14294" r="44453"/>
          <a:stretch>
            <a:fillRect/>
          </a:stretch>
        </p:blipFill>
        <p:spPr bwMode="auto">
          <a:xfrm>
            <a:off x="6041571" y="-71891"/>
            <a:ext cx="5942012" cy="692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content (21)"/>
          <p:cNvPicPr>
            <a:picLocks noChangeAspect="1" noChangeArrowheads="1"/>
          </p:cNvPicPr>
          <p:nvPr/>
        </p:nvPicPr>
        <p:blipFill rotWithShape="1"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0" t="73507" r="1675" b="53"/>
          <a:stretch/>
        </p:blipFill>
        <p:spPr bwMode="auto">
          <a:xfrm>
            <a:off x="0" y="4320493"/>
            <a:ext cx="6249988" cy="25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0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ontent (21)"/>
          <p:cNvPicPr>
            <a:picLocks noChangeAspect="1" noChangeArrowheads="1"/>
          </p:cNvPicPr>
          <p:nvPr/>
        </p:nvPicPr>
        <p:blipFill rotWithShape="1"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0" t="28473" r="1675" b="26206"/>
          <a:stretch/>
        </p:blipFill>
        <p:spPr bwMode="auto">
          <a:xfrm>
            <a:off x="838200" y="0"/>
            <a:ext cx="9421586" cy="680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3722914" y="1191986"/>
            <a:ext cx="2008415" cy="1208314"/>
          </a:xfrm>
          <a:custGeom>
            <a:avLst/>
            <a:gdLst>
              <a:gd name="connsiteX0" fmla="*/ 0 w 2008415"/>
              <a:gd name="connsiteY0" fmla="*/ 0 h 1208314"/>
              <a:gd name="connsiteX1" fmla="*/ 163286 w 2008415"/>
              <a:gd name="connsiteY1" fmla="*/ 81643 h 1208314"/>
              <a:gd name="connsiteX2" fmla="*/ 277586 w 2008415"/>
              <a:gd name="connsiteY2" fmla="*/ 130628 h 1208314"/>
              <a:gd name="connsiteX3" fmla="*/ 424543 w 2008415"/>
              <a:gd name="connsiteY3" fmla="*/ 212271 h 1208314"/>
              <a:gd name="connsiteX4" fmla="*/ 489857 w 2008415"/>
              <a:gd name="connsiteY4" fmla="*/ 228600 h 1208314"/>
              <a:gd name="connsiteX5" fmla="*/ 538843 w 2008415"/>
              <a:gd name="connsiteY5" fmla="*/ 277585 h 1208314"/>
              <a:gd name="connsiteX6" fmla="*/ 587829 w 2008415"/>
              <a:gd name="connsiteY6" fmla="*/ 293914 h 1208314"/>
              <a:gd name="connsiteX7" fmla="*/ 653143 w 2008415"/>
              <a:gd name="connsiteY7" fmla="*/ 326571 h 1208314"/>
              <a:gd name="connsiteX8" fmla="*/ 702129 w 2008415"/>
              <a:gd name="connsiteY8" fmla="*/ 375557 h 1208314"/>
              <a:gd name="connsiteX9" fmla="*/ 800100 w 2008415"/>
              <a:gd name="connsiteY9" fmla="*/ 424543 h 1208314"/>
              <a:gd name="connsiteX10" fmla="*/ 914400 w 2008415"/>
              <a:gd name="connsiteY10" fmla="*/ 506185 h 1208314"/>
              <a:gd name="connsiteX11" fmla="*/ 1061357 w 2008415"/>
              <a:gd name="connsiteY11" fmla="*/ 587828 h 1208314"/>
              <a:gd name="connsiteX12" fmla="*/ 1143000 w 2008415"/>
              <a:gd name="connsiteY12" fmla="*/ 669471 h 1208314"/>
              <a:gd name="connsiteX13" fmla="*/ 1289957 w 2008415"/>
              <a:gd name="connsiteY13" fmla="*/ 734785 h 1208314"/>
              <a:gd name="connsiteX14" fmla="*/ 1355272 w 2008415"/>
              <a:gd name="connsiteY14" fmla="*/ 783771 h 1208314"/>
              <a:gd name="connsiteX15" fmla="*/ 1485900 w 2008415"/>
              <a:gd name="connsiteY15" fmla="*/ 832757 h 1208314"/>
              <a:gd name="connsiteX16" fmla="*/ 1567543 w 2008415"/>
              <a:gd name="connsiteY16" fmla="*/ 914400 h 1208314"/>
              <a:gd name="connsiteX17" fmla="*/ 1616529 w 2008415"/>
              <a:gd name="connsiteY17" fmla="*/ 963385 h 1208314"/>
              <a:gd name="connsiteX18" fmla="*/ 1763486 w 2008415"/>
              <a:gd name="connsiteY18" fmla="*/ 1045028 h 1208314"/>
              <a:gd name="connsiteX19" fmla="*/ 1812472 w 2008415"/>
              <a:gd name="connsiteY19" fmla="*/ 1077685 h 1208314"/>
              <a:gd name="connsiteX20" fmla="*/ 1894115 w 2008415"/>
              <a:gd name="connsiteY20" fmla="*/ 1159328 h 1208314"/>
              <a:gd name="connsiteX21" fmla="*/ 2008415 w 2008415"/>
              <a:gd name="connsiteY21" fmla="*/ 1208314 h 120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08415" h="1208314">
                <a:moveTo>
                  <a:pt x="0" y="0"/>
                </a:moveTo>
                <a:cubicBezTo>
                  <a:pt x="252266" y="168176"/>
                  <a:pt x="-17649" y="4099"/>
                  <a:pt x="163286" y="81643"/>
                </a:cubicBezTo>
                <a:cubicBezTo>
                  <a:pt x="321147" y="149298"/>
                  <a:pt x="90084" y="83754"/>
                  <a:pt x="277586" y="130628"/>
                </a:cubicBezTo>
                <a:cubicBezTo>
                  <a:pt x="312230" y="151414"/>
                  <a:pt x="382897" y="196654"/>
                  <a:pt x="424543" y="212271"/>
                </a:cubicBezTo>
                <a:cubicBezTo>
                  <a:pt x="445556" y="220151"/>
                  <a:pt x="468086" y="223157"/>
                  <a:pt x="489857" y="228600"/>
                </a:cubicBezTo>
                <a:cubicBezTo>
                  <a:pt x="506186" y="244928"/>
                  <a:pt x="519629" y="264776"/>
                  <a:pt x="538843" y="277585"/>
                </a:cubicBezTo>
                <a:cubicBezTo>
                  <a:pt x="553164" y="287132"/>
                  <a:pt x="572009" y="287134"/>
                  <a:pt x="587829" y="293914"/>
                </a:cubicBezTo>
                <a:cubicBezTo>
                  <a:pt x="610202" y="303502"/>
                  <a:pt x="633336" y="312423"/>
                  <a:pt x="653143" y="326571"/>
                </a:cubicBezTo>
                <a:cubicBezTo>
                  <a:pt x="671934" y="339993"/>
                  <a:pt x="684389" y="360774"/>
                  <a:pt x="702129" y="375557"/>
                </a:cubicBezTo>
                <a:cubicBezTo>
                  <a:pt x="744333" y="410726"/>
                  <a:pt x="751006" y="408178"/>
                  <a:pt x="800100" y="424543"/>
                </a:cubicBezTo>
                <a:cubicBezTo>
                  <a:pt x="828129" y="445565"/>
                  <a:pt x="880979" y="487087"/>
                  <a:pt x="914400" y="506185"/>
                </a:cubicBezTo>
                <a:cubicBezTo>
                  <a:pt x="968581" y="537146"/>
                  <a:pt x="1010368" y="547037"/>
                  <a:pt x="1061357" y="587828"/>
                </a:cubicBezTo>
                <a:cubicBezTo>
                  <a:pt x="1091410" y="611871"/>
                  <a:pt x="1112620" y="645842"/>
                  <a:pt x="1143000" y="669471"/>
                </a:cubicBezTo>
                <a:cubicBezTo>
                  <a:pt x="1180713" y="698803"/>
                  <a:pt x="1250519" y="712875"/>
                  <a:pt x="1289957" y="734785"/>
                </a:cubicBezTo>
                <a:cubicBezTo>
                  <a:pt x="1313747" y="748002"/>
                  <a:pt x="1332194" y="769347"/>
                  <a:pt x="1355272" y="783771"/>
                </a:cubicBezTo>
                <a:cubicBezTo>
                  <a:pt x="1412196" y="819348"/>
                  <a:pt x="1423213" y="817085"/>
                  <a:pt x="1485900" y="832757"/>
                </a:cubicBezTo>
                <a:cubicBezTo>
                  <a:pt x="1545770" y="922563"/>
                  <a:pt x="1485901" y="846366"/>
                  <a:pt x="1567543" y="914400"/>
                </a:cubicBezTo>
                <a:cubicBezTo>
                  <a:pt x="1585283" y="929183"/>
                  <a:pt x="1598301" y="949208"/>
                  <a:pt x="1616529" y="963385"/>
                </a:cubicBezTo>
                <a:cubicBezTo>
                  <a:pt x="1700751" y="1028891"/>
                  <a:pt x="1689574" y="1020392"/>
                  <a:pt x="1763486" y="1045028"/>
                </a:cubicBezTo>
                <a:cubicBezTo>
                  <a:pt x="1779815" y="1055914"/>
                  <a:pt x="1797703" y="1064762"/>
                  <a:pt x="1812472" y="1077685"/>
                </a:cubicBezTo>
                <a:cubicBezTo>
                  <a:pt x="1841436" y="1103029"/>
                  <a:pt x="1857603" y="1147157"/>
                  <a:pt x="1894115" y="1159328"/>
                </a:cubicBezTo>
                <a:cubicBezTo>
                  <a:pt x="1999389" y="1194419"/>
                  <a:pt x="1967745" y="1167644"/>
                  <a:pt x="2008415" y="120831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147457" y="2922814"/>
            <a:ext cx="1796143" cy="996043"/>
          </a:xfrm>
          <a:custGeom>
            <a:avLst/>
            <a:gdLst>
              <a:gd name="connsiteX0" fmla="*/ 0 w 1796143"/>
              <a:gd name="connsiteY0" fmla="*/ 0 h 996043"/>
              <a:gd name="connsiteX1" fmla="*/ 130629 w 1796143"/>
              <a:gd name="connsiteY1" fmla="*/ 81643 h 996043"/>
              <a:gd name="connsiteX2" fmla="*/ 179614 w 1796143"/>
              <a:gd name="connsiteY2" fmla="*/ 97972 h 996043"/>
              <a:gd name="connsiteX3" fmla="*/ 277586 w 1796143"/>
              <a:gd name="connsiteY3" fmla="*/ 146957 h 996043"/>
              <a:gd name="connsiteX4" fmla="*/ 473529 w 1796143"/>
              <a:gd name="connsiteY4" fmla="*/ 244929 h 996043"/>
              <a:gd name="connsiteX5" fmla="*/ 522514 w 1796143"/>
              <a:gd name="connsiteY5" fmla="*/ 277586 h 996043"/>
              <a:gd name="connsiteX6" fmla="*/ 587829 w 1796143"/>
              <a:gd name="connsiteY6" fmla="*/ 326572 h 996043"/>
              <a:gd name="connsiteX7" fmla="*/ 636814 w 1796143"/>
              <a:gd name="connsiteY7" fmla="*/ 359229 h 996043"/>
              <a:gd name="connsiteX8" fmla="*/ 702129 w 1796143"/>
              <a:gd name="connsiteY8" fmla="*/ 408215 h 996043"/>
              <a:gd name="connsiteX9" fmla="*/ 751114 w 1796143"/>
              <a:gd name="connsiteY9" fmla="*/ 457200 h 996043"/>
              <a:gd name="connsiteX10" fmla="*/ 832757 w 1796143"/>
              <a:gd name="connsiteY10" fmla="*/ 506186 h 996043"/>
              <a:gd name="connsiteX11" fmla="*/ 881743 w 1796143"/>
              <a:gd name="connsiteY11" fmla="*/ 555172 h 996043"/>
              <a:gd name="connsiteX12" fmla="*/ 979714 w 1796143"/>
              <a:gd name="connsiteY12" fmla="*/ 604157 h 996043"/>
              <a:gd name="connsiteX13" fmla="*/ 1126672 w 1796143"/>
              <a:gd name="connsiteY13" fmla="*/ 718457 h 996043"/>
              <a:gd name="connsiteX14" fmla="*/ 1159329 w 1796143"/>
              <a:gd name="connsiteY14" fmla="*/ 751115 h 996043"/>
              <a:gd name="connsiteX15" fmla="*/ 1224643 w 1796143"/>
              <a:gd name="connsiteY15" fmla="*/ 783772 h 996043"/>
              <a:gd name="connsiteX16" fmla="*/ 1420586 w 1796143"/>
              <a:gd name="connsiteY16" fmla="*/ 832757 h 996043"/>
              <a:gd name="connsiteX17" fmla="*/ 1453243 w 1796143"/>
              <a:gd name="connsiteY17" fmla="*/ 865415 h 996043"/>
              <a:gd name="connsiteX18" fmla="*/ 1518557 w 1796143"/>
              <a:gd name="connsiteY18" fmla="*/ 881743 h 996043"/>
              <a:gd name="connsiteX19" fmla="*/ 1567543 w 1796143"/>
              <a:gd name="connsiteY19" fmla="*/ 898072 h 996043"/>
              <a:gd name="connsiteX20" fmla="*/ 1649186 w 1796143"/>
              <a:gd name="connsiteY20" fmla="*/ 914400 h 996043"/>
              <a:gd name="connsiteX21" fmla="*/ 1763486 w 1796143"/>
              <a:gd name="connsiteY21" fmla="*/ 963386 h 996043"/>
              <a:gd name="connsiteX22" fmla="*/ 1796143 w 1796143"/>
              <a:gd name="connsiteY22" fmla="*/ 996043 h 99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96143" h="996043">
                <a:moveTo>
                  <a:pt x="0" y="0"/>
                </a:moveTo>
                <a:cubicBezTo>
                  <a:pt x="213681" y="85472"/>
                  <a:pt x="-26216" y="-22922"/>
                  <a:pt x="130629" y="81643"/>
                </a:cubicBezTo>
                <a:cubicBezTo>
                  <a:pt x="144950" y="91190"/>
                  <a:pt x="163886" y="90982"/>
                  <a:pt x="179614" y="97972"/>
                </a:cubicBezTo>
                <a:cubicBezTo>
                  <a:pt x="212979" y="112801"/>
                  <a:pt x="244929" y="130629"/>
                  <a:pt x="277586" y="146957"/>
                </a:cubicBezTo>
                <a:cubicBezTo>
                  <a:pt x="357024" y="226397"/>
                  <a:pt x="275655" y="153603"/>
                  <a:pt x="473529" y="244929"/>
                </a:cubicBezTo>
                <a:cubicBezTo>
                  <a:pt x="491347" y="253153"/>
                  <a:pt x="506545" y="266180"/>
                  <a:pt x="522514" y="277586"/>
                </a:cubicBezTo>
                <a:cubicBezTo>
                  <a:pt x="544659" y="293404"/>
                  <a:pt x="565684" y="310754"/>
                  <a:pt x="587829" y="326572"/>
                </a:cubicBezTo>
                <a:cubicBezTo>
                  <a:pt x="603798" y="337978"/>
                  <a:pt x="620845" y="347823"/>
                  <a:pt x="636814" y="359229"/>
                </a:cubicBezTo>
                <a:cubicBezTo>
                  <a:pt x="658959" y="375047"/>
                  <a:pt x="681466" y="390504"/>
                  <a:pt x="702129" y="408215"/>
                </a:cubicBezTo>
                <a:cubicBezTo>
                  <a:pt x="719662" y="423243"/>
                  <a:pt x="732641" y="443345"/>
                  <a:pt x="751114" y="457200"/>
                </a:cubicBezTo>
                <a:cubicBezTo>
                  <a:pt x="776504" y="476242"/>
                  <a:pt x="807367" y="487144"/>
                  <a:pt x="832757" y="506186"/>
                </a:cubicBezTo>
                <a:cubicBezTo>
                  <a:pt x="851231" y="520041"/>
                  <a:pt x="862529" y="542363"/>
                  <a:pt x="881743" y="555172"/>
                </a:cubicBezTo>
                <a:cubicBezTo>
                  <a:pt x="912122" y="575425"/>
                  <a:pt x="949334" y="583904"/>
                  <a:pt x="979714" y="604157"/>
                </a:cubicBezTo>
                <a:cubicBezTo>
                  <a:pt x="1031350" y="638581"/>
                  <a:pt x="1082791" y="674574"/>
                  <a:pt x="1126672" y="718457"/>
                </a:cubicBezTo>
                <a:cubicBezTo>
                  <a:pt x="1137558" y="729343"/>
                  <a:pt x="1146520" y="742575"/>
                  <a:pt x="1159329" y="751115"/>
                </a:cubicBezTo>
                <a:cubicBezTo>
                  <a:pt x="1179582" y="764617"/>
                  <a:pt x="1202270" y="774184"/>
                  <a:pt x="1224643" y="783772"/>
                </a:cubicBezTo>
                <a:cubicBezTo>
                  <a:pt x="1276649" y="806060"/>
                  <a:pt x="1386814" y="825252"/>
                  <a:pt x="1420586" y="832757"/>
                </a:cubicBezTo>
                <a:cubicBezTo>
                  <a:pt x="1431472" y="843643"/>
                  <a:pt x="1439473" y="858530"/>
                  <a:pt x="1453243" y="865415"/>
                </a:cubicBezTo>
                <a:cubicBezTo>
                  <a:pt x="1473315" y="875451"/>
                  <a:pt x="1496979" y="875578"/>
                  <a:pt x="1518557" y="881743"/>
                </a:cubicBezTo>
                <a:cubicBezTo>
                  <a:pt x="1535107" y="886471"/>
                  <a:pt x="1550845" y="893898"/>
                  <a:pt x="1567543" y="898072"/>
                </a:cubicBezTo>
                <a:cubicBezTo>
                  <a:pt x="1594468" y="904803"/>
                  <a:pt x="1622261" y="907669"/>
                  <a:pt x="1649186" y="914400"/>
                </a:cubicBezTo>
                <a:cubicBezTo>
                  <a:pt x="1684019" y="923108"/>
                  <a:pt x="1735449" y="944695"/>
                  <a:pt x="1763486" y="963386"/>
                </a:cubicBezTo>
                <a:cubicBezTo>
                  <a:pt x="1776295" y="971925"/>
                  <a:pt x="1785257" y="985157"/>
                  <a:pt x="1796143" y="99604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053443" y="4065814"/>
            <a:ext cx="2857500" cy="1469572"/>
          </a:xfrm>
          <a:custGeom>
            <a:avLst/>
            <a:gdLst>
              <a:gd name="connsiteX0" fmla="*/ 0 w 2857500"/>
              <a:gd name="connsiteY0" fmla="*/ 0 h 1469572"/>
              <a:gd name="connsiteX1" fmla="*/ 114300 w 2857500"/>
              <a:gd name="connsiteY1" fmla="*/ 32657 h 1469572"/>
              <a:gd name="connsiteX2" fmla="*/ 163286 w 2857500"/>
              <a:gd name="connsiteY2" fmla="*/ 48986 h 1469572"/>
              <a:gd name="connsiteX3" fmla="*/ 293914 w 2857500"/>
              <a:gd name="connsiteY3" fmla="*/ 97972 h 1469572"/>
              <a:gd name="connsiteX4" fmla="*/ 424543 w 2857500"/>
              <a:gd name="connsiteY4" fmla="*/ 146957 h 1469572"/>
              <a:gd name="connsiteX5" fmla="*/ 473528 w 2857500"/>
              <a:gd name="connsiteY5" fmla="*/ 179615 h 1469572"/>
              <a:gd name="connsiteX6" fmla="*/ 620486 w 2857500"/>
              <a:gd name="connsiteY6" fmla="*/ 228600 h 1469572"/>
              <a:gd name="connsiteX7" fmla="*/ 685800 w 2857500"/>
              <a:gd name="connsiteY7" fmla="*/ 261257 h 1469572"/>
              <a:gd name="connsiteX8" fmla="*/ 947057 w 2857500"/>
              <a:gd name="connsiteY8" fmla="*/ 342900 h 1469572"/>
              <a:gd name="connsiteX9" fmla="*/ 1045028 w 2857500"/>
              <a:gd name="connsiteY9" fmla="*/ 424543 h 1469572"/>
              <a:gd name="connsiteX10" fmla="*/ 1159328 w 2857500"/>
              <a:gd name="connsiteY10" fmla="*/ 457200 h 1469572"/>
              <a:gd name="connsiteX11" fmla="*/ 1208314 w 2857500"/>
              <a:gd name="connsiteY11" fmla="*/ 473529 h 1469572"/>
              <a:gd name="connsiteX12" fmla="*/ 1289957 w 2857500"/>
              <a:gd name="connsiteY12" fmla="*/ 522515 h 1469572"/>
              <a:gd name="connsiteX13" fmla="*/ 1338943 w 2857500"/>
              <a:gd name="connsiteY13" fmla="*/ 571500 h 1469572"/>
              <a:gd name="connsiteX14" fmla="*/ 1485900 w 2857500"/>
              <a:gd name="connsiteY14" fmla="*/ 636815 h 1469572"/>
              <a:gd name="connsiteX15" fmla="*/ 1632857 w 2857500"/>
              <a:gd name="connsiteY15" fmla="*/ 685800 h 1469572"/>
              <a:gd name="connsiteX16" fmla="*/ 1796143 w 2857500"/>
              <a:gd name="connsiteY16" fmla="*/ 767443 h 1469572"/>
              <a:gd name="connsiteX17" fmla="*/ 1910443 w 2857500"/>
              <a:gd name="connsiteY17" fmla="*/ 832757 h 1469572"/>
              <a:gd name="connsiteX18" fmla="*/ 1992086 w 2857500"/>
              <a:gd name="connsiteY18" fmla="*/ 849086 h 1469572"/>
              <a:gd name="connsiteX19" fmla="*/ 2139043 w 2857500"/>
              <a:gd name="connsiteY19" fmla="*/ 930729 h 1469572"/>
              <a:gd name="connsiteX20" fmla="*/ 2188028 w 2857500"/>
              <a:gd name="connsiteY20" fmla="*/ 979715 h 1469572"/>
              <a:gd name="connsiteX21" fmla="*/ 2286000 w 2857500"/>
              <a:gd name="connsiteY21" fmla="*/ 1028700 h 1469572"/>
              <a:gd name="connsiteX22" fmla="*/ 2351314 w 2857500"/>
              <a:gd name="connsiteY22" fmla="*/ 1094015 h 1469572"/>
              <a:gd name="connsiteX23" fmla="*/ 2400300 w 2857500"/>
              <a:gd name="connsiteY23" fmla="*/ 1126672 h 1469572"/>
              <a:gd name="connsiteX24" fmla="*/ 2432957 w 2857500"/>
              <a:gd name="connsiteY24" fmla="*/ 1175657 h 1469572"/>
              <a:gd name="connsiteX25" fmla="*/ 2514600 w 2857500"/>
              <a:gd name="connsiteY25" fmla="*/ 1240972 h 1469572"/>
              <a:gd name="connsiteX26" fmla="*/ 2645228 w 2857500"/>
              <a:gd name="connsiteY26" fmla="*/ 1338943 h 1469572"/>
              <a:gd name="connsiteX27" fmla="*/ 2726871 w 2857500"/>
              <a:gd name="connsiteY27" fmla="*/ 1404257 h 1469572"/>
              <a:gd name="connsiteX28" fmla="*/ 2857500 w 2857500"/>
              <a:gd name="connsiteY28" fmla="*/ 1469572 h 146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857500" h="1469572">
                <a:moveTo>
                  <a:pt x="0" y="0"/>
                </a:moveTo>
                <a:lnTo>
                  <a:pt x="114300" y="32657"/>
                </a:lnTo>
                <a:cubicBezTo>
                  <a:pt x="130786" y="37603"/>
                  <a:pt x="147891" y="41289"/>
                  <a:pt x="163286" y="48986"/>
                </a:cubicBezTo>
                <a:cubicBezTo>
                  <a:pt x="275406" y="105047"/>
                  <a:pt x="136397" y="66468"/>
                  <a:pt x="293914" y="97972"/>
                </a:cubicBezTo>
                <a:cubicBezTo>
                  <a:pt x="620468" y="261249"/>
                  <a:pt x="113265" y="13551"/>
                  <a:pt x="424543" y="146957"/>
                </a:cubicBezTo>
                <a:cubicBezTo>
                  <a:pt x="442581" y="154687"/>
                  <a:pt x="455413" y="172067"/>
                  <a:pt x="473528" y="179615"/>
                </a:cubicBezTo>
                <a:cubicBezTo>
                  <a:pt x="521192" y="199475"/>
                  <a:pt x="572292" y="210064"/>
                  <a:pt x="620486" y="228600"/>
                </a:cubicBezTo>
                <a:cubicBezTo>
                  <a:pt x="643205" y="237338"/>
                  <a:pt x="662825" y="253216"/>
                  <a:pt x="685800" y="261257"/>
                </a:cubicBezTo>
                <a:cubicBezTo>
                  <a:pt x="771917" y="291398"/>
                  <a:pt x="859971" y="315686"/>
                  <a:pt x="947057" y="342900"/>
                </a:cubicBezTo>
                <a:cubicBezTo>
                  <a:pt x="974252" y="370095"/>
                  <a:pt x="1007141" y="409388"/>
                  <a:pt x="1045028" y="424543"/>
                </a:cubicBezTo>
                <a:cubicBezTo>
                  <a:pt x="1081819" y="439259"/>
                  <a:pt x="1121375" y="445814"/>
                  <a:pt x="1159328" y="457200"/>
                </a:cubicBezTo>
                <a:cubicBezTo>
                  <a:pt x="1175814" y="462146"/>
                  <a:pt x="1192919" y="465832"/>
                  <a:pt x="1208314" y="473529"/>
                </a:cubicBezTo>
                <a:cubicBezTo>
                  <a:pt x="1236701" y="487722"/>
                  <a:pt x="1264567" y="503473"/>
                  <a:pt x="1289957" y="522515"/>
                </a:cubicBezTo>
                <a:cubicBezTo>
                  <a:pt x="1308431" y="536370"/>
                  <a:pt x="1318997" y="559865"/>
                  <a:pt x="1338943" y="571500"/>
                </a:cubicBezTo>
                <a:cubicBezTo>
                  <a:pt x="1385247" y="598510"/>
                  <a:pt x="1435867" y="617572"/>
                  <a:pt x="1485900" y="636815"/>
                </a:cubicBezTo>
                <a:cubicBezTo>
                  <a:pt x="1669719" y="707515"/>
                  <a:pt x="1412738" y="583078"/>
                  <a:pt x="1632857" y="685800"/>
                </a:cubicBezTo>
                <a:cubicBezTo>
                  <a:pt x="1688001" y="711534"/>
                  <a:pt x="1745510" y="733688"/>
                  <a:pt x="1796143" y="767443"/>
                </a:cubicBezTo>
                <a:cubicBezTo>
                  <a:pt x="1831979" y="791334"/>
                  <a:pt x="1869006" y="818945"/>
                  <a:pt x="1910443" y="832757"/>
                </a:cubicBezTo>
                <a:cubicBezTo>
                  <a:pt x="1936772" y="841533"/>
                  <a:pt x="1964872" y="843643"/>
                  <a:pt x="1992086" y="849086"/>
                </a:cubicBezTo>
                <a:cubicBezTo>
                  <a:pt x="2038611" y="872349"/>
                  <a:pt x="2098037" y="899974"/>
                  <a:pt x="2139043" y="930729"/>
                </a:cubicBezTo>
                <a:cubicBezTo>
                  <a:pt x="2157517" y="944584"/>
                  <a:pt x="2168814" y="966906"/>
                  <a:pt x="2188028" y="979715"/>
                </a:cubicBezTo>
                <a:cubicBezTo>
                  <a:pt x="2218408" y="999968"/>
                  <a:pt x="2253343" y="1012372"/>
                  <a:pt x="2286000" y="1028700"/>
                </a:cubicBezTo>
                <a:cubicBezTo>
                  <a:pt x="2307771" y="1050472"/>
                  <a:pt x="2327937" y="1073977"/>
                  <a:pt x="2351314" y="1094015"/>
                </a:cubicBezTo>
                <a:cubicBezTo>
                  <a:pt x="2366214" y="1106787"/>
                  <a:pt x="2386423" y="1112795"/>
                  <a:pt x="2400300" y="1126672"/>
                </a:cubicBezTo>
                <a:cubicBezTo>
                  <a:pt x="2414177" y="1140548"/>
                  <a:pt x="2420698" y="1160333"/>
                  <a:pt x="2432957" y="1175657"/>
                </a:cubicBezTo>
                <a:cubicBezTo>
                  <a:pt x="2475403" y="1228715"/>
                  <a:pt x="2458015" y="1191460"/>
                  <a:pt x="2514600" y="1240972"/>
                </a:cubicBezTo>
                <a:cubicBezTo>
                  <a:pt x="2630063" y="1342002"/>
                  <a:pt x="2550049" y="1307217"/>
                  <a:pt x="2645228" y="1338943"/>
                </a:cubicBezTo>
                <a:cubicBezTo>
                  <a:pt x="2672371" y="1366085"/>
                  <a:pt x="2689796" y="1387779"/>
                  <a:pt x="2726871" y="1404257"/>
                </a:cubicBezTo>
                <a:cubicBezTo>
                  <a:pt x="2861963" y="1464299"/>
                  <a:pt x="2790433" y="1402505"/>
                  <a:pt x="2857500" y="1469572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049486" y="1404257"/>
            <a:ext cx="1665514" cy="3396343"/>
          </a:xfrm>
          <a:custGeom>
            <a:avLst/>
            <a:gdLst>
              <a:gd name="connsiteX0" fmla="*/ 0 w 1665514"/>
              <a:gd name="connsiteY0" fmla="*/ 3396343 h 3396343"/>
              <a:gd name="connsiteX1" fmla="*/ 81643 w 1665514"/>
              <a:gd name="connsiteY1" fmla="*/ 3314700 h 3396343"/>
              <a:gd name="connsiteX2" fmla="*/ 114300 w 1665514"/>
              <a:gd name="connsiteY2" fmla="*/ 3265714 h 3396343"/>
              <a:gd name="connsiteX3" fmla="*/ 179614 w 1665514"/>
              <a:gd name="connsiteY3" fmla="*/ 3216729 h 3396343"/>
              <a:gd name="connsiteX4" fmla="*/ 261257 w 1665514"/>
              <a:gd name="connsiteY4" fmla="*/ 3069772 h 3396343"/>
              <a:gd name="connsiteX5" fmla="*/ 293914 w 1665514"/>
              <a:gd name="connsiteY5" fmla="*/ 3037114 h 3396343"/>
              <a:gd name="connsiteX6" fmla="*/ 424543 w 1665514"/>
              <a:gd name="connsiteY6" fmla="*/ 2824843 h 3396343"/>
              <a:gd name="connsiteX7" fmla="*/ 473528 w 1665514"/>
              <a:gd name="connsiteY7" fmla="*/ 2775857 h 3396343"/>
              <a:gd name="connsiteX8" fmla="*/ 538843 w 1665514"/>
              <a:gd name="connsiteY8" fmla="*/ 2677886 h 3396343"/>
              <a:gd name="connsiteX9" fmla="*/ 685800 w 1665514"/>
              <a:gd name="connsiteY9" fmla="*/ 2432957 h 3396343"/>
              <a:gd name="connsiteX10" fmla="*/ 718457 w 1665514"/>
              <a:gd name="connsiteY10" fmla="*/ 2383972 h 3396343"/>
              <a:gd name="connsiteX11" fmla="*/ 767443 w 1665514"/>
              <a:gd name="connsiteY11" fmla="*/ 2302329 h 3396343"/>
              <a:gd name="connsiteX12" fmla="*/ 783771 w 1665514"/>
              <a:gd name="connsiteY12" fmla="*/ 2253343 h 3396343"/>
              <a:gd name="connsiteX13" fmla="*/ 816428 w 1665514"/>
              <a:gd name="connsiteY13" fmla="*/ 2171700 h 3396343"/>
              <a:gd name="connsiteX14" fmla="*/ 865414 w 1665514"/>
              <a:gd name="connsiteY14" fmla="*/ 2122714 h 3396343"/>
              <a:gd name="connsiteX15" fmla="*/ 898071 w 1665514"/>
              <a:gd name="connsiteY15" fmla="*/ 1992086 h 3396343"/>
              <a:gd name="connsiteX16" fmla="*/ 963385 w 1665514"/>
              <a:gd name="connsiteY16" fmla="*/ 1812472 h 3396343"/>
              <a:gd name="connsiteX17" fmla="*/ 1012371 w 1665514"/>
              <a:gd name="connsiteY17" fmla="*/ 1665514 h 3396343"/>
              <a:gd name="connsiteX18" fmla="*/ 1045028 w 1665514"/>
              <a:gd name="connsiteY18" fmla="*/ 1551214 h 3396343"/>
              <a:gd name="connsiteX19" fmla="*/ 1061357 w 1665514"/>
              <a:gd name="connsiteY19" fmla="*/ 1469572 h 3396343"/>
              <a:gd name="connsiteX20" fmla="*/ 1094014 w 1665514"/>
              <a:gd name="connsiteY20" fmla="*/ 1420586 h 3396343"/>
              <a:gd name="connsiteX21" fmla="*/ 1110343 w 1665514"/>
              <a:gd name="connsiteY21" fmla="*/ 1257300 h 3396343"/>
              <a:gd name="connsiteX22" fmla="*/ 1126671 w 1665514"/>
              <a:gd name="connsiteY22" fmla="*/ 1191986 h 3396343"/>
              <a:gd name="connsiteX23" fmla="*/ 1143000 w 1665514"/>
              <a:gd name="connsiteY23" fmla="*/ 1077686 h 3396343"/>
              <a:gd name="connsiteX24" fmla="*/ 1159328 w 1665514"/>
              <a:gd name="connsiteY24" fmla="*/ 979714 h 3396343"/>
              <a:gd name="connsiteX25" fmla="*/ 1175657 w 1665514"/>
              <a:gd name="connsiteY25" fmla="*/ 898072 h 3396343"/>
              <a:gd name="connsiteX26" fmla="*/ 1257300 w 1665514"/>
              <a:gd name="connsiteY26" fmla="*/ 767443 h 3396343"/>
              <a:gd name="connsiteX27" fmla="*/ 1273628 w 1665514"/>
              <a:gd name="connsiteY27" fmla="*/ 718457 h 3396343"/>
              <a:gd name="connsiteX28" fmla="*/ 1306285 w 1665514"/>
              <a:gd name="connsiteY28" fmla="*/ 653143 h 3396343"/>
              <a:gd name="connsiteX29" fmla="*/ 1387928 w 1665514"/>
              <a:gd name="connsiteY29" fmla="*/ 440872 h 3396343"/>
              <a:gd name="connsiteX30" fmla="*/ 1502228 w 1665514"/>
              <a:gd name="connsiteY30" fmla="*/ 277586 h 3396343"/>
              <a:gd name="connsiteX31" fmla="*/ 1632857 w 1665514"/>
              <a:gd name="connsiteY31" fmla="*/ 48986 h 3396343"/>
              <a:gd name="connsiteX32" fmla="*/ 1665514 w 1665514"/>
              <a:gd name="connsiteY32" fmla="*/ 0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65514" h="3396343">
                <a:moveTo>
                  <a:pt x="0" y="3396343"/>
                </a:moveTo>
                <a:cubicBezTo>
                  <a:pt x="27214" y="3369129"/>
                  <a:pt x="56299" y="3343664"/>
                  <a:pt x="81643" y="3314700"/>
                </a:cubicBezTo>
                <a:cubicBezTo>
                  <a:pt x="94566" y="3299931"/>
                  <a:pt x="100423" y="3279591"/>
                  <a:pt x="114300" y="3265714"/>
                </a:cubicBezTo>
                <a:cubicBezTo>
                  <a:pt x="133543" y="3246471"/>
                  <a:pt x="157843" y="3233057"/>
                  <a:pt x="179614" y="3216729"/>
                </a:cubicBezTo>
                <a:cubicBezTo>
                  <a:pt x="205072" y="3140357"/>
                  <a:pt x="193882" y="3159607"/>
                  <a:pt x="261257" y="3069772"/>
                </a:cubicBezTo>
                <a:cubicBezTo>
                  <a:pt x="270494" y="3057456"/>
                  <a:pt x="285374" y="3049923"/>
                  <a:pt x="293914" y="3037114"/>
                </a:cubicBezTo>
                <a:cubicBezTo>
                  <a:pt x="339999" y="2967986"/>
                  <a:pt x="377475" y="2893306"/>
                  <a:pt x="424543" y="2824843"/>
                </a:cubicBezTo>
                <a:cubicBezTo>
                  <a:pt x="437625" y="2805814"/>
                  <a:pt x="459351" y="2794085"/>
                  <a:pt x="473528" y="2775857"/>
                </a:cubicBezTo>
                <a:cubicBezTo>
                  <a:pt x="497625" y="2744876"/>
                  <a:pt x="519067" y="2711788"/>
                  <a:pt x="538843" y="2677886"/>
                </a:cubicBezTo>
                <a:cubicBezTo>
                  <a:pt x="714582" y="2376618"/>
                  <a:pt x="405643" y="2853189"/>
                  <a:pt x="685800" y="2432957"/>
                </a:cubicBezTo>
                <a:lnTo>
                  <a:pt x="718457" y="2383972"/>
                </a:lnTo>
                <a:cubicBezTo>
                  <a:pt x="764711" y="2245203"/>
                  <a:pt x="700201" y="2414398"/>
                  <a:pt x="767443" y="2302329"/>
                </a:cubicBezTo>
                <a:cubicBezTo>
                  <a:pt x="776298" y="2287570"/>
                  <a:pt x="777728" y="2269459"/>
                  <a:pt x="783771" y="2253343"/>
                </a:cubicBezTo>
                <a:cubicBezTo>
                  <a:pt x="794063" y="2225898"/>
                  <a:pt x="800893" y="2196555"/>
                  <a:pt x="816428" y="2171700"/>
                </a:cubicBezTo>
                <a:cubicBezTo>
                  <a:pt x="828667" y="2152118"/>
                  <a:pt x="849085" y="2139043"/>
                  <a:pt x="865414" y="2122714"/>
                </a:cubicBezTo>
                <a:cubicBezTo>
                  <a:pt x="876300" y="2079171"/>
                  <a:pt x="883878" y="2034666"/>
                  <a:pt x="898071" y="1992086"/>
                </a:cubicBezTo>
                <a:cubicBezTo>
                  <a:pt x="971127" y="1772917"/>
                  <a:pt x="887123" y="2142940"/>
                  <a:pt x="963385" y="1812472"/>
                </a:cubicBezTo>
                <a:cubicBezTo>
                  <a:pt x="994443" y="1677889"/>
                  <a:pt x="954531" y="1752275"/>
                  <a:pt x="1012371" y="1665514"/>
                </a:cubicBezTo>
                <a:cubicBezTo>
                  <a:pt x="1023257" y="1627414"/>
                  <a:pt x="1035418" y="1589655"/>
                  <a:pt x="1045028" y="1551214"/>
                </a:cubicBezTo>
                <a:cubicBezTo>
                  <a:pt x="1051759" y="1524290"/>
                  <a:pt x="1051612" y="1495558"/>
                  <a:pt x="1061357" y="1469572"/>
                </a:cubicBezTo>
                <a:cubicBezTo>
                  <a:pt x="1068248" y="1451197"/>
                  <a:pt x="1083128" y="1436915"/>
                  <a:pt x="1094014" y="1420586"/>
                </a:cubicBezTo>
                <a:cubicBezTo>
                  <a:pt x="1099457" y="1366157"/>
                  <a:pt x="1102607" y="1311450"/>
                  <a:pt x="1110343" y="1257300"/>
                </a:cubicBezTo>
                <a:cubicBezTo>
                  <a:pt x="1113517" y="1235084"/>
                  <a:pt x="1122657" y="1214065"/>
                  <a:pt x="1126671" y="1191986"/>
                </a:cubicBezTo>
                <a:cubicBezTo>
                  <a:pt x="1133556" y="1154120"/>
                  <a:pt x="1137148" y="1115725"/>
                  <a:pt x="1143000" y="1077686"/>
                </a:cubicBezTo>
                <a:cubicBezTo>
                  <a:pt x="1148034" y="1044963"/>
                  <a:pt x="1153406" y="1012288"/>
                  <a:pt x="1159328" y="979714"/>
                </a:cubicBezTo>
                <a:cubicBezTo>
                  <a:pt x="1164293" y="952409"/>
                  <a:pt x="1164027" y="923271"/>
                  <a:pt x="1175657" y="898072"/>
                </a:cubicBezTo>
                <a:cubicBezTo>
                  <a:pt x="1197175" y="851450"/>
                  <a:pt x="1257300" y="767443"/>
                  <a:pt x="1257300" y="767443"/>
                </a:cubicBezTo>
                <a:cubicBezTo>
                  <a:pt x="1262743" y="751114"/>
                  <a:pt x="1266848" y="734277"/>
                  <a:pt x="1273628" y="718457"/>
                </a:cubicBezTo>
                <a:cubicBezTo>
                  <a:pt x="1283216" y="696084"/>
                  <a:pt x="1298588" y="676235"/>
                  <a:pt x="1306285" y="653143"/>
                </a:cubicBezTo>
                <a:cubicBezTo>
                  <a:pt x="1345488" y="535535"/>
                  <a:pt x="1286826" y="575675"/>
                  <a:pt x="1387928" y="440872"/>
                </a:cubicBezTo>
                <a:cubicBezTo>
                  <a:pt x="1418647" y="399913"/>
                  <a:pt x="1482126" y="317790"/>
                  <a:pt x="1502228" y="277586"/>
                </a:cubicBezTo>
                <a:cubicBezTo>
                  <a:pt x="1585097" y="111849"/>
                  <a:pt x="1540538" y="187465"/>
                  <a:pt x="1632857" y="48986"/>
                </a:cubicBezTo>
                <a:lnTo>
                  <a:pt x="1665514" y="0"/>
                </a:ln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8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1" descr="content (21)"/>
          <p:cNvPicPr>
            <a:picLocks noChangeAspect="1" noChangeArrowheads="1"/>
          </p:cNvPicPr>
          <p:nvPr/>
        </p:nvPicPr>
        <p:blipFill rotWithShape="1"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0" t="73507" r="1675" b="53"/>
          <a:stretch/>
        </p:blipFill>
        <p:spPr bwMode="auto">
          <a:xfrm>
            <a:off x="375557" y="1"/>
            <a:ext cx="11657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7633" y="344923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7633" y="4309209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9659" y="258926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10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7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ntent (22)"/>
          <p:cNvPicPr>
            <a:picLocks noChangeAspect="1" noChangeArrowheads="1"/>
          </p:cNvPicPr>
          <p:nvPr/>
        </p:nvPicPr>
        <p:blipFill>
          <a:blip r:embed="rId2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14294" r="44453"/>
          <a:stretch>
            <a:fillRect/>
          </a:stretch>
        </p:blipFill>
        <p:spPr bwMode="auto">
          <a:xfrm>
            <a:off x="2514600" y="0"/>
            <a:ext cx="6809013" cy="712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518804" y="881744"/>
            <a:ext cx="816429" cy="6204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19106" y="4312844"/>
            <a:ext cx="816429" cy="685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11485" y="2264227"/>
            <a:ext cx="816429" cy="6912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35533" y="785580"/>
            <a:ext cx="816429" cy="6232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67789" y="2209797"/>
            <a:ext cx="718457" cy="6613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41394" y="4571998"/>
            <a:ext cx="893993" cy="6477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820958">
            <a:off x="6137402" y="1777941"/>
            <a:ext cx="684634" cy="7569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603820">
            <a:off x="7866851" y="4295053"/>
            <a:ext cx="827551" cy="78249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4335233" y="1371601"/>
            <a:ext cx="971546" cy="587827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5948615" y="3577094"/>
            <a:ext cx="1505335" cy="58783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20434171">
            <a:off x="5500382" y="2884115"/>
            <a:ext cx="1327307" cy="609647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21328730">
            <a:off x="7328541" y="1901403"/>
            <a:ext cx="1452487" cy="499348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3441244" y="4294415"/>
            <a:ext cx="971546" cy="587827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06779" y="1110343"/>
            <a:ext cx="1514405" cy="3918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5400000">
            <a:off x="4754971" y="3434773"/>
            <a:ext cx="833894" cy="6264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511141" y="3490348"/>
            <a:ext cx="1287309" cy="3918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511141" y="6106886"/>
            <a:ext cx="643654" cy="1796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529510" y="6362682"/>
            <a:ext cx="643654" cy="17961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4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SimSun</vt:lpstr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2020-10-13T13:10:22Z</dcterms:created>
  <dcterms:modified xsi:type="dcterms:W3CDTF">2020-10-13T14:06:52Z</dcterms:modified>
</cp:coreProperties>
</file>