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2502-0E4C-40F3-8D53-C2EF5DB37F3D}" type="datetimeFigureOut">
              <a:rPr lang="en-US" smtClean="0"/>
              <a:t>14/10/2020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BF5-B463-4A7E-892D-740A301A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7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2502-0E4C-40F3-8D53-C2EF5DB37F3D}" type="datetimeFigureOut">
              <a:rPr lang="en-US" smtClean="0"/>
              <a:t>14/10/2020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BF5-B463-4A7E-892D-740A301A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9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2502-0E4C-40F3-8D53-C2EF5DB37F3D}" type="datetimeFigureOut">
              <a:rPr lang="en-US" smtClean="0"/>
              <a:t>14/10/2020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BF5-B463-4A7E-892D-740A301A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4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2502-0E4C-40F3-8D53-C2EF5DB37F3D}" type="datetimeFigureOut">
              <a:rPr lang="en-US" smtClean="0"/>
              <a:t>14/10/2020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BF5-B463-4A7E-892D-740A301A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1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2502-0E4C-40F3-8D53-C2EF5DB37F3D}" type="datetimeFigureOut">
              <a:rPr lang="en-US" smtClean="0"/>
              <a:t>14/10/2020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BF5-B463-4A7E-892D-740A301A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5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2502-0E4C-40F3-8D53-C2EF5DB37F3D}" type="datetimeFigureOut">
              <a:rPr lang="en-US" smtClean="0"/>
              <a:t>14/10/2020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BF5-B463-4A7E-892D-740A301A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2502-0E4C-40F3-8D53-C2EF5DB37F3D}" type="datetimeFigureOut">
              <a:rPr lang="en-US" smtClean="0"/>
              <a:t>14/10/2020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BF5-B463-4A7E-892D-740A301A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8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2502-0E4C-40F3-8D53-C2EF5DB37F3D}" type="datetimeFigureOut">
              <a:rPr lang="en-US" smtClean="0"/>
              <a:t>14/10/2020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BF5-B463-4A7E-892D-740A301A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7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2502-0E4C-40F3-8D53-C2EF5DB37F3D}" type="datetimeFigureOut">
              <a:rPr lang="en-US" smtClean="0"/>
              <a:t>14/10/2020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BF5-B463-4A7E-892D-740A301A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4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2502-0E4C-40F3-8D53-C2EF5DB37F3D}" type="datetimeFigureOut">
              <a:rPr lang="en-US" smtClean="0"/>
              <a:t>14/10/2020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BF5-B463-4A7E-892D-740A301A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2502-0E4C-40F3-8D53-C2EF5DB37F3D}" type="datetimeFigureOut">
              <a:rPr lang="en-US" smtClean="0"/>
              <a:t>14/10/2020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BF5-B463-4A7E-892D-740A301A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0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82502-0E4C-40F3-8D53-C2EF5DB37F3D}" type="datetimeFigureOut">
              <a:rPr lang="en-US" smtClean="0"/>
              <a:t>14/10/2020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D2BF5-B463-4A7E-892D-740A301A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93741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78311" y="-228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2" name="Picture 8" descr="content (21)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3" t="8170" r="45332"/>
          <a:stretch>
            <a:fillRect/>
          </a:stretch>
        </p:blipFill>
        <p:spPr bwMode="auto">
          <a:xfrm>
            <a:off x="5942012" y="0"/>
            <a:ext cx="6249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-860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4" name="Picture 10" descr="content (20)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8" t="9920" r="1208"/>
          <a:stretch>
            <a:fillRect/>
          </a:stretch>
        </p:blipFill>
        <p:spPr bwMode="auto">
          <a:xfrm>
            <a:off x="54857" y="228601"/>
            <a:ext cx="6096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85133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1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ontent (20)"/>
          <p:cNvPicPr>
            <a:picLocks noChangeAspect="1" noChangeArrowheads="1"/>
          </p:cNvPicPr>
          <p:nvPr/>
        </p:nvPicPr>
        <p:blipFill rotWithShape="1"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8" t="19099" r="1208" b="48865"/>
          <a:stretch/>
        </p:blipFill>
        <p:spPr bwMode="auto">
          <a:xfrm>
            <a:off x="-1" y="534572"/>
            <a:ext cx="12192001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58" y="1706036"/>
            <a:ext cx="989541" cy="982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11" y="1721291"/>
            <a:ext cx="989541" cy="982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09" y="1706036"/>
            <a:ext cx="1063096" cy="1063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71" y="1760891"/>
            <a:ext cx="1063096" cy="1063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726" y="1761685"/>
            <a:ext cx="1063096" cy="1063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70" y="1716530"/>
            <a:ext cx="1063096" cy="1063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03" y="4651773"/>
            <a:ext cx="989541" cy="9823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58" y="4616400"/>
            <a:ext cx="989541" cy="9823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380" y="3191888"/>
            <a:ext cx="989541" cy="9823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74" y="3160800"/>
            <a:ext cx="989541" cy="9823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83" y="3191888"/>
            <a:ext cx="989541" cy="9823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99" y="3191888"/>
            <a:ext cx="989541" cy="9823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64" y="4732013"/>
            <a:ext cx="989541" cy="9823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" y="4767682"/>
            <a:ext cx="1063096" cy="10630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15" y="4691619"/>
            <a:ext cx="1063096" cy="10630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25" y="4651226"/>
            <a:ext cx="1063096" cy="10630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" y="3226332"/>
            <a:ext cx="1063096" cy="10630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79" y="3186332"/>
            <a:ext cx="1063096" cy="106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3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" descr="content (20)"/>
          <p:cNvPicPr>
            <a:picLocks noChangeAspect="1" noChangeArrowheads="1"/>
          </p:cNvPicPr>
          <p:nvPr/>
        </p:nvPicPr>
        <p:blipFill rotWithShape="1"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8" t="50054" r="1208" b="5310"/>
          <a:stretch/>
        </p:blipFill>
        <p:spPr bwMode="auto">
          <a:xfrm>
            <a:off x="-1" y="187336"/>
            <a:ext cx="11774659" cy="625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97212" y="2777105"/>
            <a:ext cx="963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43784" y="4633902"/>
            <a:ext cx="963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97212" y="4588871"/>
            <a:ext cx="963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43784" y="2607283"/>
            <a:ext cx="963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43785" y="761879"/>
            <a:ext cx="963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2317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ontent (21)"/>
          <p:cNvPicPr>
            <a:picLocks noChangeAspect="1" noChangeArrowheads="1"/>
          </p:cNvPicPr>
          <p:nvPr/>
        </p:nvPicPr>
        <p:blipFill rotWithShape="1"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3" t="8170" r="45332" b="34769"/>
          <a:stretch/>
        </p:blipFill>
        <p:spPr bwMode="auto">
          <a:xfrm>
            <a:off x="643662" y="-485745"/>
            <a:ext cx="10480431" cy="70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5699" y="3102857"/>
            <a:ext cx="963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1872" y="3102857"/>
            <a:ext cx="963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80414" y="3201427"/>
            <a:ext cx="963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02365" y="3176999"/>
            <a:ext cx="963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24866" y="5996372"/>
            <a:ext cx="963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01021" y="6060397"/>
            <a:ext cx="963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26676" y="5992696"/>
            <a:ext cx="963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4605" y="6078793"/>
            <a:ext cx="963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6908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6" descr="content (21)"/>
          <p:cNvPicPr>
            <a:picLocks noChangeAspect="1" noChangeArrowheads="1"/>
          </p:cNvPicPr>
          <p:nvPr/>
        </p:nvPicPr>
        <p:blipFill rotWithShape="1"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" t="64895" r="44724" b="6159"/>
          <a:stretch/>
        </p:blipFill>
        <p:spPr bwMode="auto">
          <a:xfrm>
            <a:off x="-1" y="0"/>
            <a:ext cx="12192001" cy="694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5574890" y="1784555"/>
            <a:ext cx="2389239" cy="1165122"/>
          </a:xfrm>
          <a:custGeom>
            <a:avLst/>
            <a:gdLst>
              <a:gd name="connsiteX0" fmla="*/ 0 w 2389239"/>
              <a:gd name="connsiteY0" fmla="*/ 1165122 h 1165122"/>
              <a:gd name="connsiteX1" fmla="*/ 88491 w 2389239"/>
              <a:gd name="connsiteY1" fmla="*/ 1120877 h 1165122"/>
              <a:gd name="connsiteX2" fmla="*/ 162233 w 2389239"/>
              <a:gd name="connsiteY2" fmla="*/ 1106129 h 1165122"/>
              <a:gd name="connsiteX3" fmla="*/ 206478 w 2389239"/>
              <a:gd name="connsiteY3" fmla="*/ 1091380 h 1165122"/>
              <a:gd name="connsiteX4" fmla="*/ 294968 w 2389239"/>
              <a:gd name="connsiteY4" fmla="*/ 1076632 h 1165122"/>
              <a:gd name="connsiteX5" fmla="*/ 398207 w 2389239"/>
              <a:gd name="connsiteY5" fmla="*/ 1032387 h 1165122"/>
              <a:gd name="connsiteX6" fmla="*/ 560439 w 2389239"/>
              <a:gd name="connsiteY6" fmla="*/ 988142 h 1165122"/>
              <a:gd name="connsiteX7" fmla="*/ 678426 w 2389239"/>
              <a:gd name="connsiteY7" fmla="*/ 943897 h 1165122"/>
              <a:gd name="connsiteX8" fmla="*/ 722671 w 2389239"/>
              <a:gd name="connsiteY8" fmla="*/ 899651 h 1165122"/>
              <a:gd name="connsiteX9" fmla="*/ 766916 w 2389239"/>
              <a:gd name="connsiteY9" fmla="*/ 884903 h 1165122"/>
              <a:gd name="connsiteX10" fmla="*/ 811162 w 2389239"/>
              <a:gd name="connsiteY10" fmla="*/ 855406 h 1165122"/>
              <a:gd name="connsiteX11" fmla="*/ 870155 w 2389239"/>
              <a:gd name="connsiteY11" fmla="*/ 811161 h 1165122"/>
              <a:gd name="connsiteX12" fmla="*/ 929149 w 2389239"/>
              <a:gd name="connsiteY12" fmla="*/ 752168 h 1165122"/>
              <a:gd name="connsiteX13" fmla="*/ 973394 w 2389239"/>
              <a:gd name="connsiteY13" fmla="*/ 737419 h 1165122"/>
              <a:gd name="connsiteX14" fmla="*/ 1032387 w 2389239"/>
              <a:gd name="connsiteY14" fmla="*/ 707922 h 1165122"/>
              <a:gd name="connsiteX15" fmla="*/ 1076633 w 2389239"/>
              <a:gd name="connsiteY15" fmla="*/ 663677 h 1165122"/>
              <a:gd name="connsiteX16" fmla="*/ 1135626 w 2389239"/>
              <a:gd name="connsiteY16" fmla="*/ 619432 h 1165122"/>
              <a:gd name="connsiteX17" fmla="*/ 1224116 w 2389239"/>
              <a:gd name="connsiteY17" fmla="*/ 560439 h 1165122"/>
              <a:gd name="connsiteX18" fmla="*/ 1297858 w 2389239"/>
              <a:gd name="connsiteY18" fmla="*/ 501445 h 1165122"/>
              <a:gd name="connsiteX19" fmla="*/ 1386349 w 2389239"/>
              <a:gd name="connsiteY19" fmla="*/ 442451 h 1165122"/>
              <a:gd name="connsiteX20" fmla="*/ 1430594 w 2389239"/>
              <a:gd name="connsiteY20" fmla="*/ 412955 h 1165122"/>
              <a:gd name="connsiteX21" fmla="*/ 1489587 w 2389239"/>
              <a:gd name="connsiteY21" fmla="*/ 383458 h 1165122"/>
              <a:gd name="connsiteX22" fmla="*/ 1578078 w 2389239"/>
              <a:gd name="connsiteY22" fmla="*/ 309716 h 1165122"/>
              <a:gd name="connsiteX23" fmla="*/ 1651820 w 2389239"/>
              <a:gd name="connsiteY23" fmla="*/ 280219 h 1165122"/>
              <a:gd name="connsiteX24" fmla="*/ 1784555 w 2389239"/>
              <a:gd name="connsiteY24" fmla="*/ 235974 h 1165122"/>
              <a:gd name="connsiteX25" fmla="*/ 1873045 w 2389239"/>
              <a:gd name="connsiteY25" fmla="*/ 206477 h 1165122"/>
              <a:gd name="connsiteX26" fmla="*/ 1946787 w 2389239"/>
              <a:gd name="connsiteY26" fmla="*/ 176980 h 1165122"/>
              <a:gd name="connsiteX27" fmla="*/ 2035278 w 2389239"/>
              <a:gd name="connsiteY27" fmla="*/ 162232 h 1165122"/>
              <a:gd name="connsiteX28" fmla="*/ 2123768 w 2389239"/>
              <a:gd name="connsiteY28" fmla="*/ 132735 h 1165122"/>
              <a:gd name="connsiteX29" fmla="*/ 2182762 w 2389239"/>
              <a:gd name="connsiteY29" fmla="*/ 88490 h 1165122"/>
              <a:gd name="connsiteX30" fmla="*/ 2271252 w 2389239"/>
              <a:gd name="connsiteY30" fmla="*/ 58993 h 1165122"/>
              <a:gd name="connsiteX31" fmla="*/ 2315497 w 2389239"/>
              <a:gd name="connsiteY31" fmla="*/ 29497 h 1165122"/>
              <a:gd name="connsiteX32" fmla="*/ 2359742 w 2389239"/>
              <a:gd name="connsiteY32" fmla="*/ 14748 h 1165122"/>
              <a:gd name="connsiteX33" fmla="*/ 2389239 w 2389239"/>
              <a:gd name="connsiteY33" fmla="*/ 0 h 116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389239" h="1165122">
                <a:moveTo>
                  <a:pt x="0" y="1165122"/>
                </a:moveTo>
                <a:cubicBezTo>
                  <a:pt x="29497" y="1150374"/>
                  <a:pt x="57498" y="1132147"/>
                  <a:pt x="88491" y="1120877"/>
                </a:cubicBezTo>
                <a:cubicBezTo>
                  <a:pt x="112049" y="1112310"/>
                  <a:pt x="137914" y="1112209"/>
                  <a:pt x="162233" y="1106129"/>
                </a:cubicBezTo>
                <a:cubicBezTo>
                  <a:pt x="177315" y="1102358"/>
                  <a:pt x="191302" y="1094752"/>
                  <a:pt x="206478" y="1091380"/>
                </a:cubicBezTo>
                <a:cubicBezTo>
                  <a:pt x="235669" y="1084893"/>
                  <a:pt x="265777" y="1083119"/>
                  <a:pt x="294968" y="1076632"/>
                </a:cubicBezTo>
                <a:cubicBezTo>
                  <a:pt x="342860" y="1065990"/>
                  <a:pt x="349648" y="1053198"/>
                  <a:pt x="398207" y="1032387"/>
                </a:cubicBezTo>
                <a:cubicBezTo>
                  <a:pt x="452939" y="1008931"/>
                  <a:pt x="500314" y="1010689"/>
                  <a:pt x="560439" y="988142"/>
                </a:cubicBezTo>
                <a:lnTo>
                  <a:pt x="678426" y="943897"/>
                </a:lnTo>
                <a:cubicBezTo>
                  <a:pt x="693174" y="929148"/>
                  <a:pt x="705317" y="911221"/>
                  <a:pt x="722671" y="899651"/>
                </a:cubicBezTo>
                <a:cubicBezTo>
                  <a:pt x="735606" y="891028"/>
                  <a:pt x="753011" y="891855"/>
                  <a:pt x="766916" y="884903"/>
                </a:cubicBezTo>
                <a:cubicBezTo>
                  <a:pt x="782770" y="876976"/>
                  <a:pt x="796738" y="865709"/>
                  <a:pt x="811162" y="855406"/>
                </a:cubicBezTo>
                <a:cubicBezTo>
                  <a:pt x="831164" y="841119"/>
                  <a:pt x="851656" y="827347"/>
                  <a:pt x="870155" y="811161"/>
                </a:cubicBezTo>
                <a:cubicBezTo>
                  <a:pt x="891084" y="792848"/>
                  <a:pt x="906519" y="768332"/>
                  <a:pt x="929149" y="752168"/>
                </a:cubicBezTo>
                <a:cubicBezTo>
                  <a:pt x="941799" y="743132"/>
                  <a:pt x="959105" y="743543"/>
                  <a:pt x="973394" y="737419"/>
                </a:cubicBezTo>
                <a:cubicBezTo>
                  <a:pt x="993602" y="728758"/>
                  <a:pt x="1014497" y="720701"/>
                  <a:pt x="1032387" y="707922"/>
                </a:cubicBezTo>
                <a:cubicBezTo>
                  <a:pt x="1049359" y="695799"/>
                  <a:pt x="1060797" y="677251"/>
                  <a:pt x="1076633" y="663677"/>
                </a:cubicBezTo>
                <a:cubicBezTo>
                  <a:pt x="1095296" y="647680"/>
                  <a:pt x="1115489" y="633528"/>
                  <a:pt x="1135626" y="619432"/>
                </a:cubicBezTo>
                <a:cubicBezTo>
                  <a:pt x="1164668" y="599102"/>
                  <a:pt x="1224116" y="560439"/>
                  <a:pt x="1224116" y="560439"/>
                </a:cubicBezTo>
                <a:cubicBezTo>
                  <a:pt x="1278618" y="478685"/>
                  <a:pt x="1222430" y="543350"/>
                  <a:pt x="1297858" y="501445"/>
                </a:cubicBezTo>
                <a:cubicBezTo>
                  <a:pt x="1328848" y="484229"/>
                  <a:pt x="1356852" y="462116"/>
                  <a:pt x="1386349" y="442451"/>
                </a:cubicBezTo>
                <a:cubicBezTo>
                  <a:pt x="1401097" y="432619"/>
                  <a:pt x="1414740" y="420882"/>
                  <a:pt x="1430594" y="412955"/>
                </a:cubicBezTo>
                <a:cubicBezTo>
                  <a:pt x="1450258" y="403123"/>
                  <a:pt x="1471697" y="396237"/>
                  <a:pt x="1489587" y="383458"/>
                </a:cubicBezTo>
                <a:cubicBezTo>
                  <a:pt x="1565690" y="329099"/>
                  <a:pt x="1500057" y="348727"/>
                  <a:pt x="1578078" y="309716"/>
                </a:cubicBezTo>
                <a:cubicBezTo>
                  <a:pt x="1601757" y="297876"/>
                  <a:pt x="1626940" y="289266"/>
                  <a:pt x="1651820" y="280219"/>
                </a:cubicBezTo>
                <a:cubicBezTo>
                  <a:pt x="1651858" y="280205"/>
                  <a:pt x="1762413" y="243355"/>
                  <a:pt x="1784555" y="235974"/>
                </a:cubicBezTo>
                <a:lnTo>
                  <a:pt x="1873045" y="206477"/>
                </a:lnTo>
                <a:cubicBezTo>
                  <a:pt x="1897626" y="196645"/>
                  <a:pt x="1921246" y="183946"/>
                  <a:pt x="1946787" y="176980"/>
                </a:cubicBezTo>
                <a:cubicBezTo>
                  <a:pt x="1975637" y="169112"/>
                  <a:pt x="2005781" y="167148"/>
                  <a:pt x="2035278" y="162232"/>
                </a:cubicBezTo>
                <a:cubicBezTo>
                  <a:pt x="2064775" y="152400"/>
                  <a:pt x="2098894" y="151390"/>
                  <a:pt x="2123768" y="132735"/>
                </a:cubicBezTo>
                <a:cubicBezTo>
                  <a:pt x="2143433" y="117987"/>
                  <a:pt x="2160776" y="99483"/>
                  <a:pt x="2182762" y="88490"/>
                </a:cubicBezTo>
                <a:cubicBezTo>
                  <a:pt x="2210572" y="74585"/>
                  <a:pt x="2245382" y="76240"/>
                  <a:pt x="2271252" y="58993"/>
                </a:cubicBezTo>
                <a:cubicBezTo>
                  <a:pt x="2286000" y="49161"/>
                  <a:pt x="2299643" y="37424"/>
                  <a:pt x="2315497" y="29497"/>
                </a:cubicBezTo>
                <a:cubicBezTo>
                  <a:pt x="2329402" y="22545"/>
                  <a:pt x="2345308" y="20522"/>
                  <a:pt x="2359742" y="14748"/>
                </a:cubicBezTo>
                <a:cubicBezTo>
                  <a:pt x="2369949" y="10665"/>
                  <a:pt x="2379407" y="4916"/>
                  <a:pt x="2389239" y="0"/>
                </a:cubicBezTo>
              </a:path>
            </a:pathLst>
          </a:cu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589639" y="3126658"/>
            <a:ext cx="2286008" cy="1415845"/>
          </a:xfrm>
          <a:custGeom>
            <a:avLst/>
            <a:gdLst>
              <a:gd name="connsiteX0" fmla="*/ 0 w 2286008"/>
              <a:gd name="connsiteY0" fmla="*/ 1415845 h 1415845"/>
              <a:gd name="connsiteX1" fmla="*/ 280219 w 2286008"/>
              <a:gd name="connsiteY1" fmla="*/ 1401097 h 1415845"/>
              <a:gd name="connsiteX2" fmla="*/ 589935 w 2286008"/>
              <a:gd name="connsiteY2" fmla="*/ 1415845 h 1415845"/>
              <a:gd name="connsiteX3" fmla="*/ 1106129 w 2286008"/>
              <a:gd name="connsiteY3" fmla="*/ 1327355 h 1415845"/>
              <a:gd name="connsiteX4" fmla="*/ 1165122 w 2286008"/>
              <a:gd name="connsiteY4" fmla="*/ 1297858 h 1415845"/>
              <a:gd name="connsiteX5" fmla="*/ 1297858 w 2286008"/>
              <a:gd name="connsiteY5" fmla="*/ 1224116 h 1415845"/>
              <a:gd name="connsiteX6" fmla="*/ 1371600 w 2286008"/>
              <a:gd name="connsiteY6" fmla="*/ 1209368 h 1415845"/>
              <a:gd name="connsiteX7" fmla="*/ 1430593 w 2286008"/>
              <a:gd name="connsiteY7" fmla="*/ 1150374 h 1415845"/>
              <a:gd name="connsiteX8" fmla="*/ 1504335 w 2286008"/>
              <a:gd name="connsiteY8" fmla="*/ 1106129 h 1415845"/>
              <a:gd name="connsiteX9" fmla="*/ 1548580 w 2286008"/>
              <a:gd name="connsiteY9" fmla="*/ 1076632 h 1415845"/>
              <a:gd name="connsiteX10" fmla="*/ 1622322 w 2286008"/>
              <a:gd name="connsiteY10" fmla="*/ 1017639 h 1415845"/>
              <a:gd name="connsiteX11" fmla="*/ 1755058 w 2286008"/>
              <a:gd name="connsiteY11" fmla="*/ 929148 h 1415845"/>
              <a:gd name="connsiteX12" fmla="*/ 1799303 w 2286008"/>
              <a:gd name="connsiteY12" fmla="*/ 870155 h 1415845"/>
              <a:gd name="connsiteX13" fmla="*/ 1858296 w 2286008"/>
              <a:gd name="connsiteY13" fmla="*/ 811161 h 1415845"/>
              <a:gd name="connsiteX14" fmla="*/ 1946787 w 2286008"/>
              <a:gd name="connsiteY14" fmla="*/ 678426 h 1415845"/>
              <a:gd name="connsiteX15" fmla="*/ 1976284 w 2286008"/>
              <a:gd name="connsiteY15" fmla="*/ 634181 h 1415845"/>
              <a:gd name="connsiteX16" fmla="*/ 2035277 w 2286008"/>
              <a:gd name="connsiteY16" fmla="*/ 619432 h 1415845"/>
              <a:gd name="connsiteX17" fmla="*/ 2094271 w 2286008"/>
              <a:gd name="connsiteY17" fmla="*/ 516194 h 1415845"/>
              <a:gd name="connsiteX18" fmla="*/ 2109019 w 2286008"/>
              <a:gd name="connsiteY18" fmla="*/ 471948 h 1415845"/>
              <a:gd name="connsiteX19" fmla="*/ 2138516 w 2286008"/>
              <a:gd name="connsiteY19" fmla="*/ 427703 h 1415845"/>
              <a:gd name="connsiteX20" fmla="*/ 2168013 w 2286008"/>
              <a:gd name="connsiteY20" fmla="*/ 353961 h 1415845"/>
              <a:gd name="connsiteX21" fmla="*/ 2197509 w 2286008"/>
              <a:gd name="connsiteY21" fmla="*/ 309716 h 1415845"/>
              <a:gd name="connsiteX22" fmla="*/ 2212258 w 2286008"/>
              <a:gd name="connsiteY22" fmla="*/ 265471 h 1415845"/>
              <a:gd name="connsiteX23" fmla="*/ 2241755 w 2286008"/>
              <a:gd name="connsiteY23" fmla="*/ 191729 h 1415845"/>
              <a:gd name="connsiteX24" fmla="*/ 2256503 w 2286008"/>
              <a:gd name="connsiteY24" fmla="*/ 117987 h 1415845"/>
              <a:gd name="connsiteX25" fmla="*/ 2286000 w 2286008"/>
              <a:gd name="connsiteY25" fmla="*/ 0 h 141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86008" h="1415845">
                <a:moveTo>
                  <a:pt x="0" y="1415845"/>
                </a:moveTo>
                <a:cubicBezTo>
                  <a:pt x="154286" y="1364416"/>
                  <a:pt x="47208" y="1387390"/>
                  <a:pt x="280219" y="1401097"/>
                </a:cubicBezTo>
                <a:cubicBezTo>
                  <a:pt x="383396" y="1407166"/>
                  <a:pt x="486696" y="1410929"/>
                  <a:pt x="589935" y="1415845"/>
                </a:cubicBezTo>
                <a:cubicBezTo>
                  <a:pt x="854987" y="1384039"/>
                  <a:pt x="904191" y="1399476"/>
                  <a:pt x="1106129" y="1327355"/>
                </a:cubicBezTo>
                <a:cubicBezTo>
                  <a:pt x="1126834" y="1319960"/>
                  <a:pt x="1145764" y="1308281"/>
                  <a:pt x="1165122" y="1297858"/>
                </a:cubicBezTo>
                <a:cubicBezTo>
                  <a:pt x="1209687" y="1273861"/>
                  <a:pt x="1251336" y="1244054"/>
                  <a:pt x="1297858" y="1224116"/>
                </a:cubicBezTo>
                <a:cubicBezTo>
                  <a:pt x="1320899" y="1214242"/>
                  <a:pt x="1347019" y="1214284"/>
                  <a:pt x="1371600" y="1209368"/>
                </a:cubicBezTo>
                <a:cubicBezTo>
                  <a:pt x="1391264" y="1189703"/>
                  <a:pt x="1408641" y="1167448"/>
                  <a:pt x="1430593" y="1150374"/>
                </a:cubicBezTo>
                <a:cubicBezTo>
                  <a:pt x="1453220" y="1132775"/>
                  <a:pt x="1480027" y="1121322"/>
                  <a:pt x="1504335" y="1106129"/>
                </a:cubicBezTo>
                <a:cubicBezTo>
                  <a:pt x="1519366" y="1096735"/>
                  <a:pt x="1534400" y="1087267"/>
                  <a:pt x="1548580" y="1076632"/>
                </a:cubicBezTo>
                <a:cubicBezTo>
                  <a:pt x="1573763" y="1057745"/>
                  <a:pt x="1596534" y="1035691"/>
                  <a:pt x="1622322" y="1017639"/>
                </a:cubicBezTo>
                <a:cubicBezTo>
                  <a:pt x="1669134" y="984871"/>
                  <a:pt x="1714298" y="969908"/>
                  <a:pt x="1755058" y="929148"/>
                </a:cubicBezTo>
                <a:cubicBezTo>
                  <a:pt x="1772439" y="911767"/>
                  <a:pt x="1783117" y="888654"/>
                  <a:pt x="1799303" y="870155"/>
                </a:cubicBezTo>
                <a:cubicBezTo>
                  <a:pt x="1817616" y="849226"/>
                  <a:pt x="1840923" y="832877"/>
                  <a:pt x="1858296" y="811161"/>
                </a:cubicBezTo>
                <a:lnTo>
                  <a:pt x="1946787" y="678426"/>
                </a:lnTo>
                <a:cubicBezTo>
                  <a:pt x="1956619" y="663678"/>
                  <a:pt x="1959088" y="638480"/>
                  <a:pt x="1976284" y="634181"/>
                </a:cubicBezTo>
                <a:lnTo>
                  <a:pt x="2035277" y="619432"/>
                </a:lnTo>
                <a:cubicBezTo>
                  <a:pt x="2064899" y="574999"/>
                  <a:pt x="2071818" y="568584"/>
                  <a:pt x="2094271" y="516194"/>
                </a:cubicBezTo>
                <a:cubicBezTo>
                  <a:pt x="2100395" y="501905"/>
                  <a:pt x="2102067" y="485853"/>
                  <a:pt x="2109019" y="471948"/>
                </a:cubicBezTo>
                <a:cubicBezTo>
                  <a:pt x="2116946" y="456094"/>
                  <a:pt x="2130589" y="443557"/>
                  <a:pt x="2138516" y="427703"/>
                </a:cubicBezTo>
                <a:cubicBezTo>
                  <a:pt x="2150356" y="404024"/>
                  <a:pt x="2156173" y="377640"/>
                  <a:pt x="2168013" y="353961"/>
                </a:cubicBezTo>
                <a:cubicBezTo>
                  <a:pt x="2175940" y="338107"/>
                  <a:pt x="2189582" y="325570"/>
                  <a:pt x="2197509" y="309716"/>
                </a:cubicBezTo>
                <a:cubicBezTo>
                  <a:pt x="2204461" y="295811"/>
                  <a:pt x="2206799" y="280027"/>
                  <a:pt x="2212258" y="265471"/>
                </a:cubicBezTo>
                <a:cubicBezTo>
                  <a:pt x="2221554" y="240682"/>
                  <a:pt x="2231923" y="216310"/>
                  <a:pt x="2241755" y="191729"/>
                </a:cubicBezTo>
                <a:cubicBezTo>
                  <a:pt x="2246671" y="167148"/>
                  <a:pt x="2250423" y="142306"/>
                  <a:pt x="2256503" y="117987"/>
                </a:cubicBezTo>
                <a:cubicBezTo>
                  <a:pt x="2287351" y="-5404"/>
                  <a:pt x="2286000" y="52657"/>
                  <a:pt x="2286000" y="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589639" y="4572000"/>
            <a:ext cx="2315496" cy="1165123"/>
          </a:xfrm>
          <a:custGeom>
            <a:avLst/>
            <a:gdLst>
              <a:gd name="connsiteX0" fmla="*/ 0 w 2315496"/>
              <a:gd name="connsiteY0" fmla="*/ 1165123 h 1165123"/>
              <a:gd name="connsiteX1" fmla="*/ 280219 w 2315496"/>
              <a:gd name="connsiteY1" fmla="*/ 1135626 h 1165123"/>
              <a:gd name="connsiteX2" fmla="*/ 324464 w 2315496"/>
              <a:gd name="connsiteY2" fmla="*/ 1106129 h 1165123"/>
              <a:gd name="connsiteX3" fmla="*/ 383458 w 2315496"/>
              <a:gd name="connsiteY3" fmla="*/ 1076632 h 1165123"/>
              <a:gd name="connsiteX4" fmla="*/ 501445 w 2315496"/>
              <a:gd name="connsiteY4" fmla="*/ 943897 h 1165123"/>
              <a:gd name="connsiteX5" fmla="*/ 545690 w 2315496"/>
              <a:gd name="connsiteY5" fmla="*/ 899652 h 1165123"/>
              <a:gd name="connsiteX6" fmla="*/ 589935 w 2315496"/>
              <a:gd name="connsiteY6" fmla="*/ 884903 h 1165123"/>
              <a:gd name="connsiteX7" fmla="*/ 634180 w 2315496"/>
              <a:gd name="connsiteY7" fmla="*/ 855406 h 1165123"/>
              <a:gd name="connsiteX8" fmla="*/ 722671 w 2315496"/>
              <a:gd name="connsiteY8" fmla="*/ 825910 h 1165123"/>
              <a:gd name="connsiteX9" fmla="*/ 766916 w 2315496"/>
              <a:gd name="connsiteY9" fmla="*/ 811161 h 1165123"/>
              <a:gd name="connsiteX10" fmla="*/ 855406 w 2315496"/>
              <a:gd name="connsiteY10" fmla="*/ 752168 h 1165123"/>
              <a:gd name="connsiteX11" fmla="*/ 1017638 w 2315496"/>
              <a:gd name="connsiteY11" fmla="*/ 648929 h 1165123"/>
              <a:gd name="connsiteX12" fmla="*/ 1061884 w 2315496"/>
              <a:gd name="connsiteY12" fmla="*/ 589935 h 1165123"/>
              <a:gd name="connsiteX13" fmla="*/ 1150374 w 2315496"/>
              <a:gd name="connsiteY13" fmla="*/ 545690 h 1165123"/>
              <a:gd name="connsiteX14" fmla="*/ 1283109 w 2315496"/>
              <a:gd name="connsiteY14" fmla="*/ 471948 h 1165123"/>
              <a:gd name="connsiteX15" fmla="*/ 1327355 w 2315496"/>
              <a:gd name="connsiteY15" fmla="*/ 457200 h 1165123"/>
              <a:gd name="connsiteX16" fmla="*/ 1371600 w 2315496"/>
              <a:gd name="connsiteY16" fmla="*/ 427703 h 1165123"/>
              <a:gd name="connsiteX17" fmla="*/ 1474838 w 2315496"/>
              <a:gd name="connsiteY17" fmla="*/ 398206 h 1165123"/>
              <a:gd name="connsiteX18" fmla="*/ 1563329 w 2315496"/>
              <a:gd name="connsiteY18" fmla="*/ 339213 h 1165123"/>
              <a:gd name="connsiteX19" fmla="*/ 1651819 w 2315496"/>
              <a:gd name="connsiteY19" fmla="*/ 309716 h 1165123"/>
              <a:gd name="connsiteX20" fmla="*/ 1710813 w 2315496"/>
              <a:gd name="connsiteY20" fmla="*/ 280219 h 1165123"/>
              <a:gd name="connsiteX21" fmla="*/ 1799303 w 2315496"/>
              <a:gd name="connsiteY21" fmla="*/ 250723 h 1165123"/>
              <a:gd name="connsiteX22" fmla="*/ 1887793 w 2315496"/>
              <a:gd name="connsiteY22" fmla="*/ 221226 h 1165123"/>
              <a:gd name="connsiteX23" fmla="*/ 1932038 w 2315496"/>
              <a:gd name="connsiteY23" fmla="*/ 206477 h 1165123"/>
              <a:gd name="connsiteX24" fmla="*/ 1976284 w 2315496"/>
              <a:gd name="connsiteY24" fmla="*/ 191729 h 1165123"/>
              <a:gd name="connsiteX25" fmla="*/ 2020529 w 2315496"/>
              <a:gd name="connsiteY25" fmla="*/ 162232 h 1165123"/>
              <a:gd name="connsiteX26" fmla="*/ 2064774 w 2315496"/>
              <a:gd name="connsiteY26" fmla="*/ 147484 h 1165123"/>
              <a:gd name="connsiteX27" fmla="*/ 2212258 w 2315496"/>
              <a:gd name="connsiteY27" fmla="*/ 73742 h 1165123"/>
              <a:gd name="connsiteX28" fmla="*/ 2256503 w 2315496"/>
              <a:gd name="connsiteY28" fmla="*/ 44245 h 1165123"/>
              <a:gd name="connsiteX29" fmla="*/ 2300748 w 2315496"/>
              <a:gd name="connsiteY29" fmla="*/ 29497 h 1165123"/>
              <a:gd name="connsiteX30" fmla="*/ 2315496 w 2315496"/>
              <a:gd name="connsiteY30" fmla="*/ 0 h 116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15496" h="1165123">
                <a:moveTo>
                  <a:pt x="0" y="1165123"/>
                </a:moveTo>
                <a:cubicBezTo>
                  <a:pt x="6316" y="1164702"/>
                  <a:pt x="214015" y="1163999"/>
                  <a:pt x="280219" y="1135626"/>
                </a:cubicBezTo>
                <a:cubicBezTo>
                  <a:pt x="296511" y="1128644"/>
                  <a:pt x="309074" y="1114923"/>
                  <a:pt x="324464" y="1106129"/>
                </a:cubicBezTo>
                <a:cubicBezTo>
                  <a:pt x="343553" y="1095221"/>
                  <a:pt x="363793" y="1086464"/>
                  <a:pt x="383458" y="1076632"/>
                </a:cubicBezTo>
                <a:cubicBezTo>
                  <a:pt x="436094" y="997678"/>
                  <a:pt x="400421" y="1044921"/>
                  <a:pt x="501445" y="943897"/>
                </a:cubicBezTo>
                <a:cubicBezTo>
                  <a:pt x="516193" y="929149"/>
                  <a:pt x="525903" y="906248"/>
                  <a:pt x="545690" y="899652"/>
                </a:cubicBezTo>
                <a:cubicBezTo>
                  <a:pt x="560438" y="894736"/>
                  <a:pt x="576030" y="891856"/>
                  <a:pt x="589935" y="884903"/>
                </a:cubicBezTo>
                <a:cubicBezTo>
                  <a:pt x="605789" y="876976"/>
                  <a:pt x="617982" y="862605"/>
                  <a:pt x="634180" y="855406"/>
                </a:cubicBezTo>
                <a:cubicBezTo>
                  <a:pt x="662593" y="842778"/>
                  <a:pt x="693174" y="835742"/>
                  <a:pt x="722671" y="825910"/>
                </a:cubicBezTo>
                <a:cubicBezTo>
                  <a:pt x="737419" y="820994"/>
                  <a:pt x="753981" y="819784"/>
                  <a:pt x="766916" y="811161"/>
                </a:cubicBezTo>
                <a:cubicBezTo>
                  <a:pt x="796413" y="791497"/>
                  <a:pt x="827046" y="773438"/>
                  <a:pt x="855406" y="752168"/>
                </a:cubicBezTo>
                <a:cubicBezTo>
                  <a:pt x="985830" y="654349"/>
                  <a:pt x="926754" y="679223"/>
                  <a:pt x="1017638" y="648929"/>
                </a:cubicBezTo>
                <a:cubicBezTo>
                  <a:pt x="1032387" y="629264"/>
                  <a:pt x="1044503" y="607316"/>
                  <a:pt x="1061884" y="589935"/>
                </a:cubicBezTo>
                <a:cubicBezTo>
                  <a:pt x="1090473" y="561347"/>
                  <a:pt x="1114390" y="557685"/>
                  <a:pt x="1150374" y="545690"/>
                </a:cubicBezTo>
                <a:cubicBezTo>
                  <a:pt x="1216604" y="479460"/>
                  <a:pt x="1174833" y="508040"/>
                  <a:pt x="1283109" y="471948"/>
                </a:cubicBezTo>
                <a:lnTo>
                  <a:pt x="1327355" y="457200"/>
                </a:lnTo>
                <a:cubicBezTo>
                  <a:pt x="1342103" y="447368"/>
                  <a:pt x="1355308" y="434685"/>
                  <a:pt x="1371600" y="427703"/>
                </a:cubicBezTo>
                <a:cubicBezTo>
                  <a:pt x="1405027" y="413377"/>
                  <a:pt x="1442539" y="416150"/>
                  <a:pt x="1474838" y="398206"/>
                </a:cubicBezTo>
                <a:cubicBezTo>
                  <a:pt x="1505828" y="380990"/>
                  <a:pt x="1529697" y="350424"/>
                  <a:pt x="1563329" y="339213"/>
                </a:cubicBezTo>
                <a:cubicBezTo>
                  <a:pt x="1592826" y="329381"/>
                  <a:pt x="1624009" y="323621"/>
                  <a:pt x="1651819" y="309716"/>
                </a:cubicBezTo>
                <a:cubicBezTo>
                  <a:pt x="1671484" y="299884"/>
                  <a:pt x="1690400" y="288384"/>
                  <a:pt x="1710813" y="280219"/>
                </a:cubicBezTo>
                <a:cubicBezTo>
                  <a:pt x="1739681" y="268672"/>
                  <a:pt x="1769806" y="260555"/>
                  <a:pt x="1799303" y="250723"/>
                </a:cubicBezTo>
                <a:lnTo>
                  <a:pt x="1887793" y="221226"/>
                </a:lnTo>
                <a:lnTo>
                  <a:pt x="1932038" y="206477"/>
                </a:lnTo>
                <a:lnTo>
                  <a:pt x="1976284" y="191729"/>
                </a:lnTo>
                <a:cubicBezTo>
                  <a:pt x="1991032" y="181897"/>
                  <a:pt x="2004675" y="170159"/>
                  <a:pt x="2020529" y="162232"/>
                </a:cubicBezTo>
                <a:cubicBezTo>
                  <a:pt x="2034434" y="155280"/>
                  <a:pt x="2051184" y="155034"/>
                  <a:pt x="2064774" y="147484"/>
                </a:cubicBezTo>
                <a:cubicBezTo>
                  <a:pt x="2208441" y="67669"/>
                  <a:pt x="2096966" y="102564"/>
                  <a:pt x="2212258" y="73742"/>
                </a:cubicBezTo>
                <a:cubicBezTo>
                  <a:pt x="2227006" y="63910"/>
                  <a:pt x="2240649" y="52172"/>
                  <a:pt x="2256503" y="44245"/>
                </a:cubicBezTo>
                <a:cubicBezTo>
                  <a:pt x="2270408" y="37293"/>
                  <a:pt x="2288311" y="38825"/>
                  <a:pt x="2300748" y="29497"/>
                </a:cubicBezTo>
                <a:cubicBezTo>
                  <a:pt x="2309542" y="22901"/>
                  <a:pt x="2310580" y="9832"/>
                  <a:pt x="2315496" y="0"/>
                </a:cubicBez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13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SimSun</vt:lpstr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2020-10-13T12:42:03Z</dcterms:created>
  <dcterms:modified xsi:type="dcterms:W3CDTF">2020-10-14T14:10:21Z</dcterms:modified>
</cp:coreProperties>
</file>