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8658-FAE5-48F2-AE11-D68A9129E2E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E643-F40B-47B6-9EDE-842BB1FA1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6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8658-FAE5-48F2-AE11-D68A9129E2E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E643-F40B-47B6-9EDE-842BB1FA1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81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8658-FAE5-48F2-AE11-D68A9129E2E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E643-F40B-47B6-9EDE-842BB1FA1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3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8658-FAE5-48F2-AE11-D68A9129E2E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E643-F40B-47B6-9EDE-842BB1FA1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9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8658-FAE5-48F2-AE11-D68A9129E2E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E643-F40B-47B6-9EDE-842BB1FA1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6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8658-FAE5-48F2-AE11-D68A9129E2E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E643-F40B-47B6-9EDE-842BB1FA1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4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8658-FAE5-48F2-AE11-D68A9129E2E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E643-F40B-47B6-9EDE-842BB1FA1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7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8658-FAE5-48F2-AE11-D68A9129E2E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E643-F40B-47B6-9EDE-842BB1FA1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0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8658-FAE5-48F2-AE11-D68A9129E2E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E643-F40B-47B6-9EDE-842BB1FA1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6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8658-FAE5-48F2-AE11-D68A9129E2E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E643-F40B-47B6-9EDE-842BB1FA1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0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8658-FAE5-48F2-AE11-D68A9129E2E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E643-F40B-47B6-9EDE-842BB1FA1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6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E8658-FAE5-48F2-AE11-D68A9129E2E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FE643-F40B-47B6-9EDE-842BB1FA1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0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ontent (19)"/>
          <p:cNvPicPr/>
          <p:nvPr/>
        </p:nvPicPr>
        <p:blipFill>
          <a:blip r:embed="rId2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2" t="13499" r="1950"/>
          <a:stretch>
            <a:fillRect/>
          </a:stretch>
        </p:blipFill>
        <p:spPr bwMode="auto">
          <a:xfrm>
            <a:off x="126658" y="0"/>
            <a:ext cx="585211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ontent (20)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t="59344" r="44717" b="5313"/>
          <a:stretch/>
        </p:blipFill>
        <p:spPr bwMode="auto">
          <a:xfrm>
            <a:off x="5978769" y="3763108"/>
            <a:ext cx="5732145" cy="2690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ontent (2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t="9908" r="44717" b="40185"/>
          <a:stretch/>
        </p:blipFill>
        <p:spPr bwMode="auto">
          <a:xfrm>
            <a:off x="5978769" y="169151"/>
            <a:ext cx="5868987" cy="359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26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 (19)"/>
          <p:cNvPicPr/>
          <p:nvPr/>
        </p:nvPicPr>
        <p:blipFill rotWithShape="1">
          <a:blip r:embed="rId2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6" t="20496" r="1950" b="63322"/>
          <a:stretch/>
        </p:blipFill>
        <p:spPr bwMode="auto">
          <a:xfrm>
            <a:off x="263770" y="650632"/>
            <a:ext cx="11799277" cy="50819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24844" y="2263423"/>
            <a:ext cx="485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&lt;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844" y="4837287"/>
            <a:ext cx="485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9678" y="4804542"/>
            <a:ext cx="485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&gt;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9678" y="3550354"/>
            <a:ext cx="485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&lt;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9678" y="2272464"/>
            <a:ext cx="485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4844" y="3550355"/>
            <a:ext cx="485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&gt;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75510" y="4679245"/>
            <a:ext cx="485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&gt;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75511" y="3409845"/>
            <a:ext cx="485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3911" y="2256655"/>
            <a:ext cx="485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&lt;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6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ontent (19)"/>
          <p:cNvPicPr>
            <a:picLocks noChangeAspect="1" noChangeArrowheads="1"/>
          </p:cNvPicPr>
          <p:nvPr/>
        </p:nvPicPr>
        <p:blipFill rotWithShape="1">
          <a:blip r:embed="rId2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2" t="37557" r="1950" b="6317"/>
          <a:stretch/>
        </p:blipFill>
        <p:spPr bwMode="auto">
          <a:xfrm>
            <a:off x="263769" y="-1"/>
            <a:ext cx="10533185" cy="693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2725714" y="3312739"/>
            <a:ext cx="415636" cy="4156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79467" y="6302469"/>
            <a:ext cx="415636" cy="4156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7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ntent (2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t="9908" r="44717" b="40185"/>
          <a:stretch/>
        </p:blipFill>
        <p:spPr bwMode="auto">
          <a:xfrm>
            <a:off x="10174" y="0"/>
            <a:ext cx="10515600" cy="643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810328" y="5948218"/>
            <a:ext cx="433577" cy="3720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20166848">
            <a:off x="5584585" y="1042375"/>
            <a:ext cx="621010" cy="753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6200000">
            <a:off x="5824993" y="2144204"/>
            <a:ext cx="661314" cy="8230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909980">
            <a:off x="6175994" y="1263240"/>
            <a:ext cx="621010" cy="753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5981191">
            <a:off x="6355781" y="1706237"/>
            <a:ext cx="524347" cy="8311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5868856">
            <a:off x="4811340" y="1754706"/>
            <a:ext cx="621010" cy="753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7658674">
            <a:off x="4960399" y="1221732"/>
            <a:ext cx="615151" cy="8076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284530">
            <a:off x="5201599" y="2166290"/>
            <a:ext cx="621010" cy="753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05919" y="1616774"/>
            <a:ext cx="880558" cy="7701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8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ntent (20)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t="59344" r="44717" b="5313"/>
          <a:stretch/>
        </p:blipFill>
        <p:spPr bwMode="auto">
          <a:xfrm>
            <a:off x="-229635" y="0"/>
            <a:ext cx="1215614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/>
          <p:cNvSpPr/>
          <p:nvPr/>
        </p:nvSpPr>
        <p:spPr>
          <a:xfrm>
            <a:off x="9130553" y="537882"/>
            <a:ext cx="2958353" cy="63201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0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9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14</cp:revision>
  <dcterms:created xsi:type="dcterms:W3CDTF">2020-10-11T14:25:03Z</dcterms:created>
  <dcterms:modified xsi:type="dcterms:W3CDTF">2020-10-19T08:07:58Z</dcterms:modified>
</cp:coreProperties>
</file>